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3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</a:t>
            </a:r>
            <a:r>
              <a:rPr lang="en-US" sz="1100"/>
              <a:t>2023 , 2024, Stephen </a:t>
            </a:r>
            <a:r>
              <a:rPr lang="en-US" sz="1100" dirty="0"/>
              <a:t>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y)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 the first L 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24080</TotalTime>
  <Words>3622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869</cp:revision>
  <dcterms:created xsi:type="dcterms:W3CDTF">2020-07-25T22:15:22Z</dcterms:created>
  <dcterms:modified xsi:type="dcterms:W3CDTF">2024-02-05T18:32:36Z</dcterms:modified>
</cp:coreProperties>
</file>