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1E9F-CEFF-4426-9177-CD82CDB7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8ACC9-E5C4-4B5D-9E20-74611E9ED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69E4-0AB7-4B9C-A2FB-59C416ED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626D-1F92-4A52-9B55-BE39F9E4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79FA-5703-45B2-82B6-7816D611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ECA5-FFC8-4DFB-B38C-D90BF6C7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82C8E-8B1C-4771-8C86-5D7AFC7F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D0C3-2050-4885-9578-5F59273D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6732-A794-4402-A2F7-8B558410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AC5E-DB6C-4380-B22D-78FE7DE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92DE8-532F-4176-930F-06054268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00BA-B170-46D5-999F-1AF2D257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5D64-9E64-43AE-B17B-E2499861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5216-FE8E-4F8F-B5E6-FE604711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3DF5-AF01-4335-AC51-0CEEA31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5ECD-97CB-4063-BD5F-E1BA54FE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3250-EC50-4A68-963F-B16FE2E9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49C2-7E74-43B9-A0B7-D91E922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069A-07F6-4B8A-996C-B5E6629C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AF08-E75F-4BB5-97D4-36B96545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BCBA-6385-4DF9-8376-1B52594A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C655-DD53-4782-92B0-2B170FFE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E666-EAAF-4C23-BB6D-0BF7D12F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BFAD-CA5E-4A9E-85E1-D3EA1220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86B5-8706-4A4F-85CC-7F28921E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ACD2-01B9-47B9-B75B-4048B81D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4C4E-D351-4607-B7F4-DC76E265D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C695-34FE-4C0E-9FB6-38179CB20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3EDB-1CD4-4FC7-98C6-3FD2EDE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0911-F35F-4A4F-B825-5354274F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13C6-C358-4362-9DD6-6A3224C0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5AA0-66E6-464F-AFFB-73F07F7E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BBE3B-D6A6-417E-AD1B-3358E006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C98E-CCED-46E1-835D-47D95530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87CE7-9C1B-4D42-95A4-527979D6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D449D-EAD4-4ABE-B1E6-4FA54AB24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08F0D-CA3D-4BAE-B4BC-A99D3A63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D5B30-9E2C-4E6C-AC30-F7E5F2B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575D4-B04A-47FA-8824-3CEC65C4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883C-A5FA-44E0-A3DC-C775CCE4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88082-5889-4027-A2C3-3FB19BE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12FF-D917-4287-AB10-AEE742B6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33A86-6424-452D-8AE5-FCCDA84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7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CE42D-D641-4017-ABAF-16420F3C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5AFD3-7F14-429B-83F5-1CB89136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C262-5584-4106-B654-4AE890B9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E7A5-0C32-48A3-974D-48697A33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9771-4EF0-40A1-982F-E8CD8471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D0241-F494-44F6-A5B3-75F2BC5C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8076-C46E-4213-B5B1-6447CFE1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A5C54-87B6-433E-9258-F7355EE5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B4A1-CDD2-4FDF-82AC-EDD338B7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AA69-9BFD-464A-AF05-0EAED0CF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E7C6A-F3A5-4309-BEF1-A704429AA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DD1C-0815-4EDD-BB63-07282E95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AC44-7FAB-43B4-ADEE-9E7D8E4B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5B9F-6826-40F1-A6E9-EE904522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D18C0-D4B1-434C-8328-535947C2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507DD-DC49-4BEC-BF56-B842EC0B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9B84-3177-4F09-B939-80D9F9E4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DA9D-E50C-4639-9B6E-A7CCAF4BB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D34F-D460-4938-B851-22A86EB41DE1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373D-5E7E-4CD9-8319-11A85C6B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F8A9-627A-4122-B48E-9D24C44D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24FB-D956-4329-BC99-2FFE8BCB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A1AB-C208-4B03-ABF2-EAB4DA213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C989-3FAE-4481-AB9A-D0604EA6E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6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A99E3-AFEE-4C98-87FF-C263407D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37" y="654424"/>
            <a:ext cx="7516127" cy="499790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A2A73A-9CBD-4AE9-9FDB-9E4C3D194A84}"/>
              </a:ext>
            </a:extLst>
          </p:cNvPr>
          <p:cNvCxnSpPr>
            <a:cxnSpLocks/>
          </p:cNvCxnSpPr>
          <p:nvPr/>
        </p:nvCxnSpPr>
        <p:spPr>
          <a:xfrm>
            <a:off x="4111948" y="4777373"/>
            <a:ext cx="0" cy="35329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05E7FAE3-11F4-4A8D-8E21-7F70A5739A8A}"/>
              </a:ext>
            </a:extLst>
          </p:cNvPr>
          <p:cNvSpPr/>
          <p:nvPr/>
        </p:nvSpPr>
        <p:spPr>
          <a:xfrm>
            <a:off x="4503542" y="4777373"/>
            <a:ext cx="224931" cy="35329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04E91-7BF9-49A7-85A3-6351A9058788}"/>
              </a:ext>
            </a:extLst>
          </p:cNvPr>
          <p:cNvSpPr txBox="1"/>
          <p:nvPr/>
        </p:nvSpPr>
        <p:spPr>
          <a:xfrm>
            <a:off x="4750426" y="4630852"/>
            <a:ext cx="325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Statistic is Maximum Distance </a:t>
            </a:r>
          </a:p>
          <a:p>
            <a:r>
              <a:rPr lang="en-US" dirty="0"/>
              <a:t>Between CDF Curves</a:t>
            </a:r>
          </a:p>
        </p:txBody>
      </p:sp>
    </p:spTree>
    <p:extLst>
      <p:ext uri="{BB962C8B-B14F-4D97-AF65-F5344CB8AC3E}">
        <p14:creationId xmlns:p14="http://schemas.microsoft.com/office/powerpoint/2010/main" val="294733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</cp:revision>
  <dcterms:created xsi:type="dcterms:W3CDTF">2021-02-11T22:04:40Z</dcterms:created>
  <dcterms:modified xsi:type="dcterms:W3CDTF">2021-02-12T01:57:18Z</dcterms:modified>
</cp:coreProperties>
</file>