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3" r:id="rId5"/>
    <p:sldId id="265" r:id="rId6"/>
    <p:sldId id="264" r:id="rId7"/>
    <p:sldId id="259" r:id="rId8"/>
    <p:sldId id="269" r:id="rId9"/>
    <p:sldId id="260" r:id="rId10"/>
    <p:sldId id="261" r:id="rId11"/>
    <p:sldId id="262" r:id="rId12"/>
    <p:sldId id="258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8D6C-C6EE-49E8-80E0-42489B7B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BCE55-6062-403A-905F-059DFDAFE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E98A-E47B-4CBA-A0D8-07C449ED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16E3-727B-45E4-8F39-64B352A9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682A-3616-48E7-AF12-98F8AE09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E99A-F92B-4FF4-A873-A367570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52864-AA03-45D0-A790-345F29A7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FDB3-B1BD-4C57-963C-38D0D16C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ACE3-F6BD-4126-9A3A-75D694A1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2738-1982-46E3-8E6B-153E27B7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0611C-8567-4A73-A752-109713DF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BC387-9721-4F8F-8BDC-6F0298CF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325A-7B25-415A-8650-344FBE4F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696B-B09F-4A0B-B432-6DDAF2C6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8E1A-4AC0-4061-81EF-DC68A379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E3CE-AF70-44C0-8114-8477B014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4D6D-E731-49E1-93E1-CF6F5A7B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FB7D-8D9A-41F5-B14E-53D5E61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AC0F-897C-40B6-8481-E079BB54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BE22-E69B-4E82-B200-6C1F573F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749C-537B-481A-8D66-3CA0F180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4ED3-E2A3-49C1-AA49-AF3B3178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D7B8-89CB-40F0-AD23-27ED608A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FE36-9B2A-4347-B2F5-2D1A704A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6DFC-070B-460C-A25F-0A50A7A8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877C-F3B7-4380-A816-ADA1EC1A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1BD0-2FCE-4662-BD02-D6BC616C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A82EE-646F-4D7C-96B2-6FF2DC78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356C-80F1-4E24-B055-B41E9187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3FF8-FCDB-4C43-BE57-6015A00A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6C07-EE35-49AA-BED7-4A24A6AF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35E7-1078-4709-A971-267B6B6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35A59-1AE4-4F8A-9D16-98144057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9CDA0-6EA3-4732-BD70-6FCFCECF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969-8507-4A3B-82AD-F29DD0A18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E94D7-B9E5-4A54-BCB5-2DBA1CE76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56468-8D37-492B-A7A2-4464E091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C672F-1B16-46AE-94B4-EE9BE7DE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8BD72-3984-44F2-9447-0379276F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F281-3DBF-4CCB-A2F0-13780260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ACF88-8708-43CA-A456-EA953010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4CE4-5301-4D60-98D4-2AFC03CF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947DC-0D11-4168-93E6-F10F9D51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6B21-EAB6-4F01-9FF9-0988C814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2B6C4-08AA-4D27-BB60-4F94447E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5FB14-02C1-455A-A6D5-4596871E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9353-2AE5-4AAC-B392-C941BC58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F503-D5E2-47AB-85CD-4DA3FBAF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57AF-2A56-40A4-ADD4-E94580F2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B044-8AA4-4144-8652-3706044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B261-D8E0-4565-B0BF-FE5FE8BD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6E8A-269B-43C5-B6CE-5E394EAB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F65F-B19F-4900-AE52-1476A7C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166B3-A146-4A5E-A023-647D9AC9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E65A-382D-48D8-ADE6-60B85AACA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40A75-EBC7-40F9-BA9E-F84130E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8F6D-98B1-4382-909F-B0DCAED8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653BE-CF7F-4DA1-9AB7-97016B7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56384-BCCE-4C5F-B832-5CCA424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42CA-ED0E-4F3F-BDB9-6E271B2F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3238-BB6A-419F-9E64-0A2232112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A0D7-58AF-4646-9F60-9FDD72591F7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9020-BF9C-4492-ACFF-5830A8F89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14B5-EAFC-4CBC-BB58-EC2FB15E4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3679008" y="28296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79008" y="42155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679008" y="864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4218373" y="10763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4218373" y="2462213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4218373" y="38195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4218373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203290" y="4488280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19119904">
            <a:off x="4262479" y="4056404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0F34F71-904F-4FDF-9293-F0AA71354103}"/>
              </a:ext>
            </a:extLst>
          </p:cNvPr>
          <p:cNvSpPr/>
          <p:nvPr/>
        </p:nvSpPr>
        <p:spPr>
          <a:xfrm rot="7491834">
            <a:off x="4129737" y="35961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806400" y="3843941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806400" y="5185639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4907780" y="3744909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5010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3679008" y="28296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79008" y="42155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6533245" y="147230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J(W)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30" idx="1"/>
            <a:endCxn id="9" idx="5"/>
          </p:cNvCxnSpPr>
          <p:nvPr/>
        </p:nvCxnSpPr>
        <p:spPr>
          <a:xfrm flipH="1" flipV="1">
            <a:off x="7453999" y="2317243"/>
            <a:ext cx="463964" cy="419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4218373" y="2462213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4218373" y="38195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4218373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203290" y="4488280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19119904">
            <a:off x="4298319" y="4026993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0F34F71-904F-4FDF-9293-F0AA71354103}"/>
              </a:ext>
            </a:extLst>
          </p:cNvPr>
          <p:cNvSpPr/>
          <p:nvPr/>
        </p:nvSpPr>
        <p:spPr>
          <a:xfrm rot="7491834">
            <a:off x="4129737" y="35961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A28B1-94EC-44F6-8495-E340E3080D88}"/>
              </a:ext>
            </a:extLst>
          </p:cNvPr>
          <p:cNvSpPr/>
          <p:nvPr/>
        </p:nvSpPr>
        <p:spPr>
          <a:xfrm>
            <a:off x="5315190" y="3024694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A33BF55-30D4-4CEF-96D1-DCD9ED4CA934}"/>
              </a:ext>
            </a:extLst>
          </p:cNvPr>
          <p:cNvSpPr/>
          <p:nvPr/>
        </p:nvSpPr>
        <p:spPr>
          <a:xfrm rot="19009150">
            <a:off x="4364555" y="2583310"/>
            <a:ext cx="1444584" cy="189728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A38E5C7-2BB3-47C8-BF24-BCE7EEC347C5}"/>
              </a:ext>
            </a:extLst>
          </p:cNvPr>
          <p:cNvSpPr/>
          <p:nvPr/>
        </p:nvSpPr>
        <p:spPr>
          <a:xfrm rot="7491834">
            <a:off x="4298845" y="2140854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7035CF-DD14-447C-A0DF-C8AD2CA0F890}"/>
              </a:ext>
            </a:extLst>
          </p:cNvPr>
          <p:cNvSpPr/>
          <p:nvPr/>
        </p:nvSpPr>
        <p:spPr>
          <a:xfrm>
            <a:off x="7759987" y="259200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84636D-524B-44CA-84A8-0ED852842818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4757738" y="1967259"/>
            <a:ext cx="177550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A93790-BE57-41BF-B220-3E9784DBC00C}"/>
              </a:ext>
            </a:extLst>
          </p:cNvPr>
          <p:cNvCxnSpPr>
            <a:cxnSpLocks/>
          </p:cNvCxnSpPr>
          <p:nvPr/>
        </p:nvCxnSpPr>
        <p:spPr>
          <a:xfrm flipV="1">
            <a:off x="4218373" y="38195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8E9097-F179-41A4-A34D-9083AFA912BB}"/>
              </a:ext>
            </a:extLst>
          </p:cNvPr>
          <p:cNvCxnSpPr>
            <a:cxnSpLocks/>
          </p:cNvCxnSpPr>
          <p:nvPr/>
        </p:nvCxnSpPr>
        <p:spPr>
          <a:xfrm flipV="1">
            <a:off x="4218373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700431-03FD-4128-B912-A99E25015CBF}"/>
              </a:ext>
            </a:extLst>
          </p:cNvPr>
          <p:cNvSpPr txBox="1"/>
          <p:nvPr/>
        </p:nvSpPr>
        <p:spPr>
          <a:xfrm>
            <a:off x="3865940" y="2440780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4CA17B-5B97-433A-9A56-BD504EEF60CF}"/>
              </a:ext>
            </a:extLst>
          </p:cNvPr>
          <p:cNvSpPr txBox="1"/>
          <p:nvPr/>
        </p:nvSpPr>
        <p:spPr>
          <a:xfrm>
            <a:off x="3661180" y="5185639"/>
            <a:ext cx="496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  <a:r>
              <a:rPr lang="en-US" sz="2000" b="1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01662B-E609-4666-9E52-976A414B0D81}"/>
              </a:ext>
            </a:extLst>
          </p:cNvPr>
          <p:cNvSpPr txBox="1"/>
          <p:nvPr/>
        </p:nvSpPr>
        <p:spPr>
          <a:xfrm>
            <a:off x="5307626" y="3928004"/>
            <a:ext cx="6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  <a:r>
              <a:rPr lang="en-US" sz="2000" b="1" baseline="-25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94E5E4-2BF7-4DD4-83B0-80C54BA6AF82}"/>
              </a:ext>
            </a:extLst>
          </p:cNvPr>
          <p:cNvSpPr txBox="1"/>
          <p:nvPr/>
        </p:nvSpPr>
        <p:spPr>
          <a:xfrm>
            <a:off x="3721775" y="3823218"/>
            <a:ext cx="496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  <a:r>
              <a:rPr lang="en-US" sz="2000" b="1" baseline="-25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D35DA3-DCC1-4142-9DF2-00193A06FC81}"/>
              </a:ext>
            </a:extLst>
          </p:cNvPr>
          <p:cNvSpPr txBox="1"/>
          <p:nvPr/>
        </p:nvSpPr>
        <p:spPr>
          <a:xfrm>
            <a:off x="4906384" y="2336859"/>
            <a:ext cx="6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  <a:r>
              <a:rPr lang="en-US" sz="2000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92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6011844" y="480571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96001" y="287589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672802" y="15649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4738680" y="671604"/>
            <a:ext cx="539364" cy="5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H="1" flipV="1">
            <a:off x="4218373" y="2462213"/>
            <a:ext cx="16993" cy="413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4235366" y="3865804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376244" y="2109649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20187567">
            <a:off x="4026743" y="3491938"/>
            <a:ext cx="2866629" cy="382293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A28B1-94EC-44F6-8495-E340E3080D88}"/>
              </a:ext>
            </a:extLst>
          </p:cNvPr>
          <p:cNvSpPr/>
          <p:nvPr/>
        </p:nvSpPr>
        <p:spPr>
          <a:xfrm>
            <a:off x="5112559" y="413095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A33BF55-30D4-4CEF-96D1-DCD9ED4CA934}"/>
              </a:ext>
            </a:extLst>
          </p:cNvPr>
          <p:cNvSpPr/>
          <p:nvPr/>
        </p:nvSpPr>
        <p:spPr>
          <a:xfrm rot="18709287">
            <a:off x="3683112" y="2728397"/>
            <a:ext cx="2057948" cy="99176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A38E5C7-2BB3-47C8-BF24-BCE7EEC347C5}"/>
              </a:ext>
            </a:extLst>
          </p:cNvPr>
          <p:cNvSpPr/>
          <p:nvPr/>
        </p:nvSpPr>
        <p:spPr>
          <a:xfrm rot="6273135">
            <a:off x="4128841" y="1650320"/>
            <a:ext cx="1582922" cy="166390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7035CF-DD14-447C-A0DF-C8AD2CA0F890}"/>
              </a:ext>
            </a:extLst>
          </p:cNvPr>
          <p:cNvSpPr/>
          <p:nvPr/>
        </p:nvSpPr>
        <p:spPr>
          <a:xfrm>
            <a:off x="5278044" y="18260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84636D-524B-44CA-84A8-0ED85284281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212167" y="1146399"/>
            <a:ext cx="6206" cy="325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997A7E4-EE08-4FE5-BCB7-CCF80DCE55B2}"/>
              </a:ext>
            </a:extLst>
          </p:cNvPr>
          <p:cNvSpPr/>
          <p:nvPr/>
        </p:nvSpPr>
        <p:spPr>
          <a:xfrm>
            <a:off x="3672802" y="423864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5F4A01-6AE7-48B7-9469-E797B993DCA2}"/>
              </a:ext>
            </a:extLst>
          </p:cNvPr>
          <p:cNvCxnSpPr>
            <a:cxnSpLocks/>
          </p:cNvCxnSpPr>
          <p:nvPr/>
        </p:nvCxnSpPr>
        <p:spPr>
          <a:xfrm flipV="1">
            <a:off x="4212167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D1D85-FAEA-4559-A088-C9676D6CF5EA}"/>
              </a:ext>
            </a:extLst>
          </p:cNvPr>
          <p:cNvCxnSpPr>
            <a:cxnSpLocks/>
          </p:cNvCxnSpPr>
          <p:nvPr/>
        </p:nvCxnSpPr>
        <p:spPr>
          <a:xfrm flipH="1" flipV="1">
            <a:off x="4528457" y="3793671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47E651-0236-41B7-80F9-F2DB01219B59}"/>
              </a:ext>
            </a:extLst>
          </p:cNvPr>
          <p:cNvCxnSpPr>
            <a:cxnSpLocks/>
          </p:cNvCxnSpPr>
          <p:nvPr/>
        </p:nvCxnSpPr>
        <p:spPr>
          <a:xfrm flipH="1" flipV="1">
            <a:off x="5454544" y="4697377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8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FFE0B13-271B-43C0-8217-CBE885D5894A}"/>
              </a:ext>
            </a:extLst>
          </p:cNvPr>
          <p:cNvSpPr/>
          <p:nvPr/>
        </p:nvSpPr>
        <p:spPr>
          <a:xfrm>
            <a:off x="3989250" y="198659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AD6078-D099-4D2A-B9E2-393EB532CCF4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>
          <a:xfrm flipV="1">
            <a:off x="4528615" y="1335543"/>
            <a:ext cx="0" cy="6510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3B08BB-E3F7-472A-8EDB-A2E335EDE046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4528615" y="2976502"/>
            <a:ext cx="0" cy="395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4720A6-A502-4635-91D6-B1CE356E6666}"/>
              </a:ext>
            </a:extLst>
          </p:cNvPr>
          <p:cNvSpPr/>
          <p:nvPr/>
        </p:nvSpPr>
        <p:spPr>
          <a:xfrm>
            <a:off x="5492255" y="123141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FE729ED6-36C0-4280-A90A-58B2BE88690F}"/>
              </a:ext>
            </a:extLst>
          </p:cNvPr>
          <p:cNvSpPr/>
          <p:nvPr/>
        </p:nvSpPr>
        <p:spPr>
          <a:xfrm rot="15772804">
            <a:off x="5019178" y="1205102"/>
            <a:ext cx="1098397" cy="1541928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B51230-3870-4EF8-B32D-60A922A79215}"/>
              </a:ext>
            </a:extLst>
          </p:cNvPr>
          <p:cNvSpPr/>
          <p:nvPr/>
        </p:nvSpPr>
        <p:spPr>
          <a:xfrm>
            <a:off x="3989250" y="34563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CD39AB-4DC7-451B-86CB-D42404778BBF}"/>
              </a:ext>
            </a:extLst>
          </p:cNvPr>
          <p:cNvSpPr/>
          <p:nvPr/>
        </p:nvSpPr>
        <p:spPr>
          <a:xfrm>
            <a:off x="6415892" y="199002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14500B7-4E50-4B8E-896D-D08634A933C2}"/>
              </a:ext>
            </a:extLst>
          </p:cNvPr>
          <p:cNvSpPr/>
          <p:nvPr/>
        </p:nvSpPr>
        <p:spPr>
          <a:xfrm rot="20983727">
            <a:off x="5739743" y="1416909"/>
            <a:ext cx="1163572" cy="142780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BF3627-1E77-4F01-B516-7EC3C9660535}"/>
              </a:ext>
            </a:extLst>
          </p:cNvPr>
          <p:cNvCxnSpPr>
            <a:cxnSpLocks/>
            <a:stCxn id="11" idx="2"/>
            <a:endCxn id="2" idx="6"/>
          </p:cNvCxnSpPr>
          <p:nvPr/>
        </p:nvCxnSpPr>
        <p:spPr>
          <a:xfrm flipH="1" flipV="1">
            <a:off x="5067980" y="2481549"/>
            <a:ext cx="1347912" cy="34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6A9EC37-591B-4F25-8F3B-99D4FCBFE0B6}"/>
              </a:ext>
            </a:extLst>
          </p:cNvPr>
          <p:cNvSpPr/>
          <p:nvPr/>
        </p:nvSpPr>
        <p:spPr>
          <a:xfrm>
            <a:off x="3989250" y="337248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222F45-03EF-415E-A252-8BC68F5847A4}"/>
              </a:ext>
            </a:extLst>
          </p:cNvPr>
          <p:cNvGrpSpPr/>
          <p:nvPr/>
        </p:nvGrpSpPr>
        <p:grpSpPr>
          <a:xfrm>
            <a:off x="5818146" y="4729509"/>
            <a:ext cx="1078730" cy="989907"/>
            <a:chOff x="4000136" y="4580797"/>
            <a:chExt cx="1078730" cy="98990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6400A7-78CD-4262-8ED3-72A1E2F5CB61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151CEB-116E-47D4-8BD5-BC2EEDE71D40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AC4E86-17AD-404E-8AAE-F6738615635B}"/>
              </a:ext>
            </a:extLst>
          </p:cNvPr>
          <p:cNvGrpSpPr/>
          <p:nvPr/>
        </p:nvGrpSpPr>
        <p:grpSpPr>
          <a:xfrm>
            <a:off x="7647042" y="4742150"/>
            <a:ext cx="1078730" cy="989907"/>
            <a:chOff x="4000136" y="4580797"/>
            <a:chExt cx="1078730" cy="98990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C10AD5-E9FB-4FE9-809B-6BA730CC7F4F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E97D2F-B752-4DB8-8932-ACFF709A0A9B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55EB1B-F0DF-4E5D-BA4F-5D76D44D13A3}"/>
              </a:ext>
            </a:extLst>
          </p:cNvPr>
          <p:cNvGrpSpPr/>
          <p:nvPr/>
        </p:nvGrpSpPr>
        <p:grpSpPr>
          <a:xfrm>
            <a:off x="9475938" y="4754791"/>
            <a:ext cx="1078730" cy="989907"/>
            <a:chOff x="4000136" y="4580797"/>
            <a:chExt cx="1078730" cy="98990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E30DC3-BD91-4E84-9C46-AC33E3161246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B008413-2276-4B90-8A52-4A5237C2FBC5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B8836C-8185-4D1D-870C-E4C71FC8F10E}"/>
              </a:ext>
            </a:extLst>
          </p:cNvPr>
          <p:cNvCxnSpPr>
            <a:cxnSpLocks/>
            <a:stCxn id="29" idx="1"/>
            <a:endCxn id="20" idx="5"/>
          </p:cNvCxnSpPr>
          <p:nvPr/>
        </p:nvCxnSpPr>
        <p:spPr>
          <a:xfrm flipH="1" flipV="1">
            <a:off x="4910004" y="4217420"/>
            <a:ext cx="1066118" cy="6570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77521A-39C5-4D88-BC4B-3F79E0199CE0}"/>
              </a:ext>
            </a:extLst>
          </p:cNvPr>
          <p:cNvCxnSpPr>
            <a:cxnSpLocks/>
            <a:stCxn id="32" idx="0"/>
            <a:endCxn id="11" idx="4"/>
          </p:cNvCxnSpPr>
          <p:nvPr/>
        </p:nvCxnSpPr>
        <p:spPr>
          <a:xfrm flipH="1" flipV="1">
            <a:off x="6955257" y="2979935"/>
            <a:ext cx="1231150" cy="17622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D77A52-692F-41D8-9EEF-3195D96A8E02}"/>
              </a:ext>
            </a:extLst>
          </p:cNvPr>
          <p:cNvCxnSpPr>
            <a:cxnSpLocks/>
          </p:cNvCxnSpPr>
          <p:nvPr/>
        </p:nvCxnSpPr>
        <p:spPr>
          <a:xfrm flipH="1" flipV="1">
            <a:off x="5067980" y="814247"/>
            <a:ext cx="2328863" cy="2008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DE7C1D-9551-47C4-A75E-E6C0EE575B3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383315" y="1015124"/>
            <a:ext cx="2631988" cy="37396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353B12-37DE-41CA-9D3E-A79A649C2FE1}"/>
              </a:ext>
            </a:extLst>
          </p:cNvPr>
          <p:cNvSpPr/>
          <p:nvPr/>
        </p:nvSpPr>
        <p:spPr>
          <a:xfrm>
            <a:off x="2332211" y="3660207"/>
            <a:ext cx="704850" cy="557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A209A-D643-4F9F-9644-CFBB6FB115AC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528615" y="4362389"/>
            <a:ext cx="26960" cy="2403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9B383C-64E4-43DE-B932-DAA8936E1AD7}"/>
              </a:ext>
            </a:extLst>
          </p:cNvPr>
          <p:cNvCxnSpPr>
            <a:cxnSpLocks/>
            <a:endCxn id="29" idx="4"/>
          </p:cNvCxnSpPr>
          <p:nvPr/>
        </p:nvCxnSpPr>
        <p:spPr>
          <a:xfrm flipH="1" flipV="1">
            <a:off x="6357511" y="5719416"/>
            <a:ext cx="26960" cy="10460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25CEAD-7F2C-4497-98E3-FE41D35825F9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8186407" y="5732057"/>
            <a:ext cx="0" cy="10425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B0FE81-CAC9-4C9C-9901-BDCDE440194D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015303" y="5744698"/>
            <a:ext cx="0" cy="9500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06AC8BAF-7CA7-458E-8C2B-71B187345983}"/>
              </a:ext>
            </a:extLst>
          </p:cNvPr>
          <p:cNvSpPr/>
          <p:nvPr/>
        </p:nvSpPr>
        <p:spPr>
          <a:xfrm rot="919568" flipH="1">
            <a:off x="2602983" y="2401032"/>
            <a:ext cx="1977120" cy="3117586"/>
          </a:xfrm>
          <a:prstGeom prst="arc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298F55-3115-43C1-B7EC-1D005E9F514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684636" y="4217420"/>
            <a:ext cx="950185" cy="231723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DDF8127-001C-45F6-8C06-09C83AB4C9ED}"/>
              </a:ext>
            </a:extLst>
          </p:cNvPr>
          <p:cNvCxnSpPr>
            <a:cxnSpLocks/>
          </p:cNvCxnSpPr>
          <p:nvPr/>
        </p:nvCxnSpPr>
        <p:spPr>
          <a:xfrm>
            <a:off x="3627302" y="6545402"/>
            <a:ext cx="199447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1471145-A542-4BA8-8833-F35A7B9BA407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5607345" y="5599729"/>
            <a:ext cx="4026569" cy="93492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532DAA-94C0-435A-AEEC-A7883F0731CE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603754" y="5587088"/>
            <a:ext cx="2201264" cy="989907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63170FF-F4AE-4F19-A331-345222E30C1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600163" y="5574447"/>
            <a:ext cx="375959" cy="98990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97937F-AAD4-4965-9203-78D27E8DB6B7}"/>
              </a:ext>
            </a:extLst>
          </p:cNvPr>
          <p:cNvCxnSpPr>
            <a:cxnSpLocks/>
          </p:cNvCxnSpPr>
          <p:nvPr/>
        </p:nvCxnSpPr>
        <p:spPr>
          <a:xfrm flipV="1">
            <a:off x="4528615" y="54429"/>
            <a:ext cx="0" cy="291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8C7B748-F958-4BBD-96EF-382AFA7D96AC}"/>
              </a:ext>
            </a:extLst>
          </p:cNvPr>
          <p:cNvSpPr txBox="1"/>
          <p:nvPr/>
        </p:nvSpPr>
        <p:spPr>
          <a:xfrm>
            <a:off x="4705291" y="29685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E71FC0C-2727-4839-9677-3AD4AC948DC5}"/>
              </a:ext>
            </a:extLst>
          </p:cNvPr>
          <p:cNvSpPr txBox="1"/>
          <p:nvPr/>
        </p:nvSpPr>
        <p:spPr>
          <a:xfrm>
            <a:off x="4910004" y="1783653"/>
            <a:ext cx="177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Self Loop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27858F-CA99-4E89-ACB5-3ADBCD0C8620}"/>
              </a:ext>
            </a:extLst>
          </p:cNvPr>
          <p:cNvSpPr txBox="1"/>
          <p:nvPr/>
        </p:nvSpPr>
        <p:spPr>
          <a:xfrm>
            <a:off x="4889988" y="2510772"/>
            <a:ext cx="177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FA9744-C879-46C7-9248-D82DE9061598}"/>
              </a:ext>
            </a:extLst>
          </p:cNvPr>
          <p:cNvSpPr txBox="1"/>
          <p:nvPr/>
        </p:nvSpPr>
        <p:spPr>
          <a:xfrm>
            <a:off x="3627302" y="4264797"/>
            <a:ext cx="84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EA3450-D648-4FA3-80F6-002B0CA22A15}"/>
              </a:ext>
            </a:extLst>
          </p:cNvPr>
          <p:cNvSpPr txBox="1"/>
          <p:nvPr/>
        </p:nvSpPr>
        <p:spPr>
          <a:xfrm>
            <a:off x="5430009" y="4178749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 Gate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C9B1D7-7883-4203-B8FB-13D7E85D0D92}"/>
              </a:ext>
            </a:extLst>
          </p:cNvPr>
          <p:cNvSpPr txBox="1"/>
          <p:nvPr/>
        </p:nvSpPr>
        <p:spPr>
          <a:xfrm>
            <a:off x="8010884" y="4163157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Forget Gate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F26C59-8B30-4F4D-97D9-A67ABAEBB91D}"/>
              </a:ext>
            </a:extLst>
          </p:cNvPr>
          <p:cNvSpPr txBox="1"/>
          <p:nvPr/>
        </p:nvSpPr>
        <p:spPr>
          <a:xfrm>
            <a:off x="9965872" y="4251664"/>
            <a:ext cx="1709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218209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FFE0B13-271B-43C0-8217-CBE885D5894A}"/>
              </a:ext>
            </a:extLst>
          </p:cNvPr>
          <p:cNvSpPr/>
          <p:nvPr/>
        </p:nvSpPr>
        <p:spPr>
          <a:xfrm>
            <a:off x="3989250" y="198659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AD6078-D099-4D2A-B9E2-393EB532CCF4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>
          <a:xfrm flipV="1">
            <a:off x="4528615" y="1335543"/>
            <a:ext cx="0" cy="6510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3B08BB-E3F7-472A-8EDB-A2E335EDE046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4528615" y="2976502"/>
            <a:ext cx="0" cy="395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4720A6-A502-4635-91D6-B1CE356E6666}"/>
              </a:ext>
            </a:extLst>
          </p:cNvPr>
          <p:cNvSpPr/>
          <p:nvPr/>
        </p:nvSpPr>
        <p:spPr>
          <a:xfrm>
            <a:off x="5492255" y="123141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FE729ED6-36C0-4280-A90A-58B2BE88690F}"/>
              </a:ext>
            </a:extLst>
          </p:cNvPr>
          <p:cNvSpPr/>
          <p:nvPr/>
        </p:nvSpPr>
        <p:spPr>
          <a:xfrm rot="15772804">
            <a:off x="5019178" y="1205102"/>
            <a:ext cx="1098397" cy="1541928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B51230-3870-4EF8-B32D-60A922A79215}"/>
              </a:ext>
            </a:extLst>
          </p:cNvPr>
          <p:cNvSpPr/>
          <p:nvPr/>
        </p:nvSpPr>
        <p:spPr>
          <a:xfrm>
            <a:off x="3989250" y="34563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CD39AB-4DC7-451B-86CB-D42404778BBF}"/>
              </a:ext>
            </a:extLst>
          </p:cNvPr>
          <p:cNvSpPr/>
          <p:nvPr/>
        </p:nvSpPr>
        <p:spPr>
          <a:xfrm>
            <a:off x="6415892" y="199002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14500B7-4E50-4B8E-896D-D08634A933C2}"/>
              </a:ext>
            </a:extLst>
          </p:cNvPr>
          <p:cNvSpPr/>
          <p:nvPr/>
        </p:nvSpPr>
        <p:spPr>
          <a:xfrm rot="20983727">
            <a:off x="5739743" y="1416909"/>
            <a:ext cx="1163572" cy="142780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BF3627-1E77-4F01-B516-7EC3C9660535}"/>
              </a:ext>
            </a:extLst>
          </p:cNvPr>
          <p:cNvCxnSpPr>
            <a:cxnSpLocks/>
            <a:stCxn id="11" idx="2"/>
            <a:endCxn id="2" idx="6"/>
          </p:cNvCxnSpPr>
          <p:nvPr/>
        </p:nvCxnSpPr>
        <p:spPr>
          <a:xfrm flipH="1" flipV="1">
            <a:off x="5067980" y="2481549"/>
            <a:ext cx="1347912" cy="34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6A9EC37-591B-4F25-8F3B-99D4FCBFE0B6}"/>
              </a:ext>
            </a:extLst>
          </p:cNvPr>
          <p:cNvSpPr/>
          <p:nvPr/>
        </p:nvSpPr>
        <p:spPr>
          <a:xfrm>
            <a:off x="3989250" y="337248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222F45-03EF-415E-A252-8BC68F5847A4}"/>
              </a:ext>
            </a:extLst>
          </p:cNvPr>
          <p:cNvGrpSpPr/>
          <p:nvPr/>
        </p:nvGrpSpPr>
        <p:grpSpPr>
          <a:xfrm>
            <a:off x="5641348" y="3477234"/>
            <a:ext cx="1078730" cy="989907"/>
            <a:chOff x="4000136" y="4580797"/>
            <a:chExt cx="1078730" cy="98990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6400A7-78CD-4262-8ED3-72A1E2F5CB61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151CEB-116E-47D4-8BD5-BC2EEDE71D40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AC4E86-17AD-404E-8AAE-F6738615635B}"/>
              </a:ext>
            </a:extLst>
          </p:cNvPr>
          <p:cNvGrpSpPr/>
          <p:nvPr/>
        </p:nvGrpSpPr>
        <p:grpSpPr>
          <a:xfrm>
            <a:off x="7470244" y="3489875"/>
            <a:ext cx="1078730" cy="989907"/>
            <a:chOff x="4000136" y="4580797"/>
            <a:chExt cx="1078730" cy="98990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C10AD5-E9FB-4FE9-809B-6BA730CC7F4F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E97D2F-B752-4DB8-8932-ACFF709A0A9B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55EB1B-F0DF-4E5D-BA4F-5D76D44D13A3}"/>
              </a:ext>
            </a:extLst>
          </p:cNvPr>
          <p:cNvGrpSpPr/>
          <p:nvPr/>
        </p:nvGrpSpPr>
        <p:grpSpPr>
          <a:xfrm>
            <a:off x="9299140" y="3502516"/>
            <a:ext cx="1078730" cy="989907"/>
            <a:chOff x="4000136" y="4580797"/>
            <a:chExt cx="1078730" cy="98990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E30DC3-BD91-4E84-9C46-AC33E3161246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B008413-2276-4B90-8A52-4A5237C2FBC5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B8836C-8185-4D1D-870C-E4C71FC8F10E}"/>
              </a:ext>
            </a:extLst>
          </p:cNvPr>
          <p:cNvCxnSpPr>
            <a:cxnSpLocks/>
            <a:stCxn id="29" idx="2"/>
            <a:endCxn id="20" idx="6"/>
          </p:cNvCxnSpPr>
          <p:nvPr/>
        </p:nvCxnSpPr>
        <p:spPr>
          <a:xfrm flipH="1" flipV="1">
            <a:off x="5067980" y="3867436"/>
            <a:ext cx="573368" cy="104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77521A-39C5-4D88-BC4B-3F79E0199CE0}"/>
              </a:ext>
            </a:extLst>
          </p:cNvPr>
          <p:cNvCxnSpPr>
            <a:cxnSpLocks/>
            <a:stCxn id="32" idx="0"/>
            <a:endCxn id="11" idx="4"/>
          </p:cNvCxnSpPr>
          <p:nvPr/>
        </p:nvCxnSpPr>
        <p:spPr>
          <a:xfrm flipH="1" flipV="1">
            <a:off x="6955257" y="2979935"/>
            <a:ext cx="1054352" cy="5099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D77A52-692F-41D8-9EEF-3195D96A8E02}"/>
              </a:ext>
            </a:extLst>
          </p:cNvPr>
          <p:cNvCxnSpPr>
            <a:cxnSpLocks/>
          </p:cNvCxnSpPr>
          <p:nvPr/>
        </p:nvCxnSpPr>
        <p:spPr>
          <a:xfrm flipH="1" flipV="1">
            <a:off x="5067980" y="814247"/>
            <a:ext cx="2328863" cy="2008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DE7C1D-9551-47C4-A75E-E6C0EE575B3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396843" y="1015124"/>
            <a:ext cx="2441662" cy="248739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353B12-37DE-41CA-9D3E-A79A649C2FE1}"/>
              </a:ext>
            </a:extLst>
          </p:cNvPr>
          <p:cNvSpPr/>
          <p:nvPr/>
        </p:nvSpPr>
        <p:spPr>
          <a:xfrm>
            <a:off x="2332211" y="3660207"/>
            <a:ext cx="704850" cy="557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A209A-D643-4F9F-9644-CFBB6FB115AC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4518322" y="4362389"/>
            <a:ext cx="10293" cy="7181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9B383C-64E4-43DE-B932-DAA8936E1AD7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6158300" y="4467141"/>
            <a:ext cx="22413" cy="6133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25CEAD-7F2C-4497-98E3-FE41D35825F9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8009609" y="4479782"/>
            <a:ext cx="0" cy="6007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B0FE81-CAC9-4C9C-9901-BDCDE440194D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9838505" y="4492423"/>
            <a:ext cx="0" cy="5414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06AC8BAF-7CA7-458E-8C2B-71B187345983}"/>
              </a:ext>
            </a:extLst>
          </p:cNvPr>
          <p:cNvSpPr/>
          <p:nvPr/>
        </p:nvSpPr>
        <p:spPr>
          <a:xfrm rot="919568" flipH="1">
            <a:off x="2602983" y="2401032"/>
            <a:ext cx="1977120" cy="3117586"/>
          </a:xfrm>
          <a:prstGeom prst="arc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298F55-3115-43C1-B7EC-1D005E9F514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684636" y="4217420"/>
            <a:ext cx="803360" cy="699813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DDF8127-001C-45F6-8C06-09C83AB4C9ED}"/>
              </a:ext>
            </a:extLst>
          </p:cNvPr>
          <p:cNvCxnSpPr>
            <a:cxnSpLocks/>
          </p:cNvCxnSpPr>
          <p:nvPr/>
        </p:nvCxnSpPr>
        <p:spPr>
          <a:xfrm>
            <a:off x="3479056" y="4917233"/>
            <a:ext cx="199447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1471145-A542-4BA8-8833-F35A7B9BA407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5473526" y="4347454"/>
            <a:ext cx="3983590" cy="57655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532DAA-94C0-435A-AEEC-A7883F0731CE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473526" y="4334813"/>
            <a:ext cx="2154694" cy="58919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63170FF-F4AE-4F19-A331-345222E30C1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426956" y="4322172"/>
            <a:ext cx="372368" cy="60183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97937F-AAD4-4965-9203-78D27E8DB6B7}"/>
              </a:ext>
            </a:extLst>
          </p:cNvPr>
          <p:cNvCxnSpPr>
            <a:cxnSpLocks/>
          </p:cNvCxnSpPr>
          <p:nvPr/>
        </p:nvCxnSpPr>
        <p:spPr>
          <a:xfrm flipV="1">
            <a:off x="4528615" y="54429"/>
            <a:ext cx="0" cy="291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8C7B748-F958-4BBD-96EF-382AFA7D96AC}"/>
              </a:ext>
            </a:extLst>
          </p:cNvPr>
          <p:cNvSpPr txBox="1"/>
          <p:nvPr/>
        </p:nvSpPr>
        <p:spPr>
          <a:xfrm>
            <a:off x="4705291" y="29685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E71FC0C-2727-4839-9677-3AD4AC948DC5}"/>
              </a:ext>
            </a:extLst>
          </p:cNvPr>
          <p:cNvSpPr txBox="1"/>
          <p:nvPr/>
        </p:nvSpPr>
        <p:spPr>
          <a:xfrm>
            <a:off x="4910004" y="1783653"/>
            <a:ext cx="177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Self Loop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27858F-CA99-4E89-ACB5-3ADBCD0C8620}"/>
              </a:ext>
            </a:extLst>
          </p:cNvPr>
          <p:cNvSpPr txBox="1"/>
          <p:nvPr/>
        </p:nvSpPr>
        <p:spPr>
          <a:xfrm>
            <a:off x="4889988" y="2510772"/>
            <a:ext cx="177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FA9744-C879-46C7-9248-D82DE9061598}"/>
              </a:ext>
            </a:extLst>
          </p:cNvPr>
          <p:cNvSpPr txBox="1"/>
          <p:nvPr/>
        </p:nvSpPr>
        <p:spPr>
          <a:xfrm>
            <a:off x="3627302" y="4264797"/>
            <a:ext cx="84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EA3450-D648-4FA3-80F6-002B0CA22A15}"/>
              </a:ext>
            </a:extLst>
          </p:cNvPr>
          <p:cNvSpPr txBox="1"/>
          <p:nvPr/>
        </p:nvSpPr>
        <p:spPr>
          <a:xfrm>
            <a:off x="5253211" y="2926474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 Gate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C9B1D7-7883-4203-B8FB-13D7E85D0D92}"/>
              </a:ext>
            </a:extLst>
          </p:cNvPr>
          <p:cNvSpPr txBox="1"/>
          <p:nvPr/>
        </p:nvSpPr>
        <p:spPr>
          <a:xfrm>
            <a:off x="7834086" y="2910882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Forget Gate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F26C59-8B30-4F4D-97D9-A67ABAEBB91D}"/>
              </a:ext>
            </a:extLst>
          </p:cNvPr>
          <p:cNvSpPr txBox="1"/>
          <p:nvPr/>
        </p:nvSpPr>
        <p:spPr>
          <a:xfrm>
            <a:off x="9789074" y="2999389"/>
            <a:ext cx="1709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403547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D2C724-535D-43E9-A19F-B516447ADB7F}"/>
              </a:ext>
            </a:extLst>
          </p:cNvPr>
          <p:cNvSpPr/>
          <p:nvPr/>
        </p:nvSpPr>
        <p:spPr>
          <a:xfrm>
            <a:off x="6384142" y="26694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4C2B04-F51A-46D8-8CF3-5B49924DB381}"/>
              </a:ext>
            </a:extLst>
          </p:cNvPr>
          <p:cNvSpPr/>
          <p:nvPr/>
        </p:nvSpPr>
        <p:spPr>
          <a:xfrm>
            <a:off x="4345792" y="7390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F2566-0EFD-4465-A419-5E2F14FF1C30}"/>
              </a:ext>
            </a:extLst>
          </p:cNvPr>
          <p:cNvSpPr/>
          <p:nvPr/>
        </p:nvSpPr>
        <p:spPr>
          <a:xfrm>
            <a:off x="4371010" y="26694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024AFE-43EE-40A9-96FE-D36EEA5AF95E}"/>
              </a:ext>
            </a:extLst>
          </p:cNvPr>
          <p:cNvSpPr/>
          <p:nvPr/>
        </p:nvSpPr>
        <p:spPr>
          <a:xfrm>
            <a:off x="8644742" y="266947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62C3166-4B45-4D51-83B0-90280DC41600}"/>
              </a:ext>
            </a:extLst>
          </p:cNvPr>
          <p:cNvCxnSpPr>
            <a:cxnSpLocks/>
          </p:cNvCxnSpPr>
          <p:nvPr/>
        </p:nvCxnSpPr>
        <p:spPr>
          <a:xfrm flipV="1">
            <a:off x="9075249" y="2906486"/>
            <a:ext cx="232037" cy="81643"/>
          </a:xfrm>
          <a:prstGeom prst="curvedConnector3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20F8DF-9149-4E09-A625-171BBE0570F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723472" y="3164430"/>
            <a:ext cx="648437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F63097-F0C1-4A80-B8B3-4CA99D8E822F}"/>
              </a:ext>
            </a:extLst>
          </p:cNvPr>
          <p:cNvSpPr txBox="1"/>
          <p:nvPr/>
        </p:nvSpPr>
        <p:spPr>
          <a:xfrm>
            <a:off x="10474834" y="2964375"/>
            <a:ext cx="43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25D226-1D48-46F0-8F04-3F38833E0A68}"/>
              </a:ext>
            </a:extLst>
          </p:cNvPr>
          <p:cNvCxnSpPr>
            <a:cxnSpLocks/>
          </p:cNvCxnSpPr>
          <p:nvPr/>
        </p:nvCxnSpPr>
        <p:spPr>
          <a:xfrm flipH="1">
            <a:off x="5447565" y="1245717"/>
            <a:ext cx="37312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515EE9-C368-4803-897A-0AC0755E422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178834" y="1245717"/>
            <a:ext cx="5273" cy="14237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4CF7BF-BE45-4540-820A-64D6FFDF19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222171" y="1234032"/>
            <a:ext cx="1123621" cy="11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FF184-BBF6-4852-B9CA-8AAB8E631B72}"/>
              </a:ext>
            </a:extLst>
          </p:cNvPr>
          <p:cNvCxnSpPr>
            <a:cxnSpLocks/>
          </p:cNvCxnSpPr>
          <p:nvPr/>
        </p:nvCxnSpPr>
        <p:spPr>
          <a:xfrm>
            <a:off x="3267062" y="1234031"/>
            <a:ext cx="0" cy="19187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0B9179-10D3-40B9-84F3-AA6FFE72F86F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267062" y="3146902"/>
            <a:ext cx="1103948" cy="175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CCDD38-2445-40C2-A841-9395A0708FCC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4885157" y="1728985"/>
            <a:ext cx="25218" cy="9404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29610B-F4EC-4A9A-AF2C-E8CBD2513D54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>
            <a:off x="5449740" y="3164432"/>
            <a:ext cx="93440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BCE2D8-8704-4966-8DE8-1C4A23B8472C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 flipV="1">
            <a:off x="7462872" y="3164431"/>
            <a:ext cx="118187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30F2C2-59E0-47DE-BF2D-5CD6A2A029E1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910375" y="3659385"/>
            <a:ext cx="0" cy="5291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B3A75C0-8128-4C86-9859-30E913859612}"/>
              </a:ext>
            </a:extLst>
          </p:cNvPr>
          <p:cNvSpPr txBox="1"/>
          <p:nvPr/>
        </p:nvSpPr>
        <p:spPr>
          <a:xfrm>
            <a:off x="4545678" y="4199768"/>
            <a:ext cx="72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02014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72F3A-E1B3-4065-97F2-A3B8AEC3E42B}"/>
              </a:ext>
            </a:extLst>
          </p:cNvPr>
          <p:cNvSpPr/>
          <p:nvPr/>
        </p:nvSpPr>
        <p:spPr>
          <a:xfrm>
            <a:off x="1207985" y="158090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A3E0F6-A888-4EED-A62F-31DEF0C98FB2}"/>
              </a:ext>
            </a:extLst>
          </p:cNvPr>
          <p:cNvSpPr/>
          <p:nvPr/>
        </p:nvSpPr>
        <p:spPr>
          <a:xfrm>
            <a:off x="1207985" y="293404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E08D9B-0350-4C2D-9603-88794B672E43}"/>
              </a:ext>
            </a:extLst>
          </p:cNvPr>
          <p:cNvSpPr/>
          <p:nvPr/>
        </p:nvSpPr>
        <p:spPr>
          <a:xfrm>
            <a:off x="1207985" y="428718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820D5-24FE-408A-AEC4-F0F7E0A9D479}"/>
              </a:ext>
            </a:extLst>
          </p:cNvPr>
          <p:cNvSpPr txBox="1"/>
          <p:nvPr/>
        </p:nvSpPr>
        <p:spPr>
          <a:xfrm>
            <a:off x="3946965" y="6005936"/>
            <a:ext cx="317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25AFC-B26E-4BF0-AF65-3E1189C8E2AF}"/>
              </a:ext>
            </a:extLst>
          </p:cNvPr>
          <p:cNvSpPr txBox="1"/>
          <p:nvPr/>
        </p:nvSpPr>
        <p:spPr>
          <a:xfrm rot="16200000">
            <a:off x="-750221" y="3280228"/>
            <a:ext cx="317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Intermediate Sequences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D8D73-DE66-4745-852D-5874B9FA4B3C}"/>
              </a:ext>
            </a:extLst>
          </p:cNvPr>
          <p:cNvSpPr/>
          <p:nvPr/>
        </p:nvSpPr>
        <p:spPr>
          <a:xfrm>
            <a:off x="2920538" y="4950520"/>
            <a:ext cx="5225143" cy="65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Sequence of words from utterance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37846-ECBB-4BAE-9BFB-6EBE0F90728B}"/>
              </a:ext>
            </a:extLst>
          </p:cNvPr>
          <p:cNvSpPr/>
          <p:nvPr/>
        </p:nvSpPr>
        <p:spPr>
          <a:xfrm>
            <a:off x="3009898" y="3745864"/>
            <a:ext cx="5225143" cy="65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NLP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7E848-351D-41C0-95DE-1775914C1DA1}"/>
              </a:ext>
            </a:extLst>
          </p:cNvPr>
          <p:cNvSpPr/>
          <p:nvPr/>
        </p:nvSpPr>
        <p:spPr>
          <a:xfrm>
            <a:off x="3009897" y="2410008"/>
            <a:ext cx="5225143" cy="65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Sequence or 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9876D-843C-4A12-8BE0-305CE4576D90}"/>
              </a:ext>
            </a:extLst>
          </p:cNvPr>
          <p:cNvSpPr/>
          <p:nvPr/>
        </p:nvSpPr>
        <p:spPr>
          <a:xfrm>
            <a:off x="3009897" y="1154537"/>
            <a:ext cx="5225143" cy="65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Utterances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30FE7-220B-4F8D-9320-A766B903679F}"/>
              </a:ext>
            </a:extLst>
          </p:cNvPr>
          <p:cNvSpPr txBox="1"/>
          <p:nvPr/>
        </p:nvSpPr>
        <p:spPr>
          <a:xfrm>
            <a:off x="4036321" y="322584"/>
            <a:ext cx="317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924AB4-203E-4E0D-A735-9A012549637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5533110" y="5603663"/>
            <a:ext cx="2" cy="4022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9AAB05-9DDF-4F5F-BD5C-18C060FD27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22469" y="747581"/>
            <a:ext cx="0" cy="4069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F12E31-D3AA-4193-BAB7-0BE27DF7AA2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2128739" y="5132123"/>
            <a:ext cx="791799" cy="1449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BB721-51DB-482D-B05A-9F570987F2F9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128739" y="4287185"/>
            <a:ext cx="881158" cy="1449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22A60E-13BA-4016-9C5A-B26810D9D497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2128739" y="3778984"/>
            <a:ext cx="881158" cy="1059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DD5C67-E3D0-4BEC-BFD5-58C87333552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128739" y="2934047"/>
            <a:ext cx="881158" cy="1449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3825AA-DBD7-4B12-B785-DC3E9711A376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128739" y="2425845"/>
            <a:ext cx="881158" cy="105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F475C1-5580-41C9-8625-86EC1DF8804B}"/>
              </a:ext>
            </a:extLst>
          </p:cNvPr>
          <p:cNvCxnSpPr>
            <a:cxnSpLocks/>
            <a:stCxn id="2" idx="7"/>
            <a:endCxn id="10" idx="1"/>
          </p:cNvCxnSpPr>
          <p:nvPr/>
        </p:nvCxnSpPr>
        <p:spPr>
          <a:xfrm flipV="1">
            <a:off x="2128739" y="1481109"/>
            <a:ext cx="881158" cy="2447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0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2792187" y="2824176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295510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2955108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295510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3494473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3494473" y="2456770"/>
            <a:ext cx="2564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3494473" y="3814083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49447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08250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08250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7411829" y="42100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7331943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4530826" y="2824176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4610713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10713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5150078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50078" y="2456770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5150078" y="38140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738105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5998029" y="28241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626631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626631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6266318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626631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6805683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6805683" y="2456770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6805683" y="38140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680568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639371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639371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5769329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689443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7884413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1682467" y="2824176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184538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184538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346180" y="232098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1682461" y="1466863"/>
            <a:ext cx="1409699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J(W)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9" idx="1"/>
            <a:endCxn id="10" idx="6"/>
          </p:cNvCxnSpPr>
          <p:nvPr/>
        </p:nvCxnSpPr>
        <p:spPr>
          <a:xfrm flipH="1" flipV="1">
            <a:off x="3092160" y="1961817"/>
            <a:ext cx="411996" cy="504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387311" y="2456770"/>
            <a:ext cx="6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384753" y="3814083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238475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197278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197278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9451322" y="4172739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8978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9371436" y="4596829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4955769" y="2811268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5035656" y="419715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5035656" y="558304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6526591" y="229189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cxnSpLocks/>
            <a:stCxn id="26" idx="1"/>
            <a:endCxn id="58" idx="6"/>
          </p:cNvCxnSpPr>
          <p:nvPr/>
        </p:nvCxnSpPr>
        <p:spPr>
          <a:xfrm flipH="1" flipV="1">
            <a:off x="6279869" y="1941708"/>
            <a:ext cx="404698" cy="495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575021" y="2443862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5575021" y="3801175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575021" y="5187062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5163048" y="3825590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5163048" y="5167288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538667" y="4268018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 flipV="1">
            <a:off x="2924118" y="4692109"/>
            <a:ext cx="2111538" cy="1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8037522" y="2786853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8305811" y="417274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8305811" y="555862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9947147" y="214074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cxnSpLocks/>
            <a:stCxn id="45" idx="1"/>
            <a:endCxn id="59" idx="6"/>
          </p:cNvCxnSpPr>
          <p:nvPr/>
        </p:nvCxnSpPr>
        <p:spPr>
          <a:xfrm flipH="1" flipV="1">
            <a:off x="9535756" y="1907678"/>
            <a:ext cx="569367" cy="378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8830907" y="2419447"/>
            <a:ext cx="20322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8845176" y="3776760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8845176" y="5162647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8433203" y="3801175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8433203" y="5142873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7808822" y="4243603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 flipV="1">
            <a:off x="6114386" y="4667694"/>
            <a:ext cx="2191425" cy="2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9923906" y="4081340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134839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126851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1C27898-8B8A-466C-A863-1CB4FEA4B717}"/>
              </a:ext>
            </a:extLst>
          </p:cNvPr>
          <p:cNvSpPr/>
          <p:nvPr/>
        </p:nvSpPr>
        <p:spPr>
          <a:xfrm>
            <a:off x="4870170" y="1446754"/>
            <a:ext cx="1409699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J(W)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117E929-AB6C-4834-95EA-8C3A243C491B}"/>
              </a:ext>
            </a:extLst>
          </p:cNvPr>
          <p:cNvSpPr/>
          <p:nvPr/>
        </p:nvSpPr>
        <p:spPr>
          <a:xfrm>
            <a:off x="8126057" y="1412724"/>
            <a:ext cx="1409699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J(W)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5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295510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49447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08250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9054329" y="41719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8974443" y="45960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7640529" y="27860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7908818" y="41719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7908818" y="55578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9526913" y="212885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7767735" y="1428763"/>
            <a:ext cx="1334277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J(W)</a:t>
            </a:r>
            <a:r>
              <a:rPr lang="en-US" baseline="30000" dirty="0">
                <a:solidFill>
                  <a:schemeClr val="tx1"/>
                </a:solidFill>
              </a:rPr>
              <a:t> 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cxnSpLocks/>
            <a:stCxn id="45" idx="1"/>
            <a:endCxn id="46" idx="6"/>
          </p:cNvCxnSpPr>
          <p:nvPr/>
        </p:nvCxnSpPr>
        <p:spPr>
          <a:xfrm flipH="1" flipV="1">
            <a:off x="9102012" y="1923717"/>
            <a:ext cx="582877" cy="350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8434874" y="2418670"/>
            <a:ext cx="19362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8448183" y="37759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8448183" y="51618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8036210" y="38003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8036210" y="51420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7411829" y="42428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331943" y="46669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9526913" y="40805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CA258A-E17B-4886-B99A-2F53C80EE50A}"/>
              </a:ext>
            </a:extLst>
          </p:cNvPr>
          <p:cNvSpPr txBox="1"/>
          <p:nvPr/>
        </p:nvSpPr>
        <p:spPr>
          <a:xfrm>
            <a:off x="5756224" y="4277480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6661A6-A4A3-46C4-8789-152543D345FE}"/>
              </a:ext>
            </a:extLst>
          </p:cNvPr>
          <p:cNvCxnSpPr>
            <a:cxnSpLocks/>
          </p:cNvCxnSpPr>
          <p:nvPr/>
        </p:nvCxnSpPr>
        <p:spPr>
          <a:xfrm>
            <a:off x="5676338" y="470157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39E9DD6-50D9-49C6-8AC6-44D31A7A7B6E}"/>
              </a:ext>
            </a:extLst>
          </p:cNvPr>
          <p:cNvSpPr/>
          <p:nvPr/>
        </p:nvSpPr>
        <p:spPr>
          <a:xfrm>
            <a:off x="6228808" y="4186081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E16397-7A2D-45E2-8DE7-C54098EE7626}"/>
              </a:ext>
            </a:extLst>
          </p:cNvPr>
          <p:cNvSpPr/>
          <p:nvPr/>
        </p:nvSpPr>
        <p:spPr>
          <a:xfrm>
            <a:off x="6250780" y="5580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52768E-727A-4D82-8938-1C0CF5327EE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6790145" y="51843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44CCF9-F707-48F1-B69A-E67ED67DB73A}"/>
              </a:ext>
            </a:extLst>
          </p:cNvPr>
          <p:cNvSpPr txBox="1"/>
          <p:nvPr/>
        </p:nvSpPr>
        <p:spPr>
          <a:xfrm>
            <a:off x="6378172" y="5164552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9822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CC8AE-475E-44A2-9D0F-5A42F2D8AFAB}"/>
              </a:ext>
            </a:extLst>
          </p:cNvPr>
          <p:cNvSpPr/>
          <p:nvPr/>
        </p:nvSpPr>
        <p:spPr>
          <a:xfrm>
            <a:off x="3417903" y="785674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Embedding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FC8757-3ED6-4E23-B657-613AD22934BC}"/>
              </a:ext>
            </a:extLst>
          </p:cNvPr>
          <p:cNvSpPr/>
          <p:nvPr/>
        </p:nvSpPr>
        <p:spPr>
          <a:xfrm>
            <a:off x="3417903" y="2046514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0AFF5-8B6D-460F-8CF8-4854D695AC17}"/>
              </a:ext>
            </a:extLst>
          </p:cNvPr>
          <p:cNvSpPr/>
          <p:nvPr/>
        </p:nvSpPr>
        <p:spPr>
          <a:xfrm>
            <a:off x="3417903" y="3307354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Classifier Layers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CB40A-AB8D-490C-8C64-559187555DEB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5088966" y="1455938"/>
            <a:ext cx="0" cy="59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D32A2-6CA7-4B7B-B532-A82D2E2EF1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88966" y="2716778"/>
            <a:ext cx="0" cy="59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0D8D74-B59C-473E-A3A9-706777819389}"/>
              </a:ext>
            </a:extLst>
          </p:cNvPr>
          <p:cNvCxnSpPr>
            <a:cxnSpLocks/>
          </p:cNvCxnSpPr>
          <p:nvPr/>
        </p:nvCxnSpPr>
        <p:spPr>
          <a:xfrm flipV="1">
            <a:off x="1895384" y="149134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11064A-E294-41C5-84F0-6A2F7F9B45E1}"/>
              </a:ext>
            </a:extLst>
          </p:cNvPr>
          <p:cNvCxnSpPr>
            <a:cxnSpLocks/>
          </p:cNvCxnSpPr>
          <p:nvPr/>
        </p:nvCxnSpPr>
        <p:spPr>
          <a:xfrm>
            <a:off x="1895384" y="453205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C0C095-E5ED-45A4-BDD8-43CD8DDFDE2D}"/>
              </a:ext>
            </a:extLst>
          </p:cNvPr>
          <p:cNvSpPr txBox="1"/>
          <p:nvPr/>
        </p:nvSpPr>
        <p:spPr>
          <a:xfrm>
            <a:off x="4337958" y="2694215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2D3ED-05BC-43B0-A0A9-A2CF5DB4AB0F}"/>
              </a:ext>
            </a:extLst>
          </p:cNvPr>
          <p:cNvSpPr txBox="1"/>
          <p:nvPr/>
        </p:nvSpPr>
        <p:spPr>
          <a:xfrm>
            <a:off x="2639786" y="365215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54357-E71A-4E7C-8C5E-517F9D65FAB7}"/>
              </a:ext>
            </a:extLst>
          </p:cNvPr>
          <p:cNvSpPr txBox="1"/>
          <p:nvPr/>
        </p:nvSpPr>
        <p:spPr>
          <a:xfrm>
            <a:off x="4659086" y="182335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EBF9C-6346-41EA-863A-AE755366698D}"/>
              </a:ext>
            </a:extLst>
          </p:cNvPr>
          <p:cNvSpPr txBox="1"/>
          <p:nvPr/>
        </p:nvSpPr>
        <p:spPr>
          <a:xfrm>
            <a:off x="2852057" y="2836510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woman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94227-9CBA-4E0F-BC84-6CAD5D983A1B}"/>
              </a:ext>
            </a:extLst>
          </p:cNvPr>
          <p:cNvSpPr/>
          <p:nvPr/>
        </p:nvSpPr>
        <p:spPr>
          <a:xfrm>
            <a:off x="4974772" y="1698174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B0DF9D-3B41-4C44-A2D7-1032842BB876}"/>
              </a:ext>
            </a:extLst>
          </p:cNvPr>
          <p:cNvSpPr/>
          <p:nvPr/>
        </p:nvSpPr>
        <p:spPr>
          <a:xfrm>
            <a:off x="4746172" y="256718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3671C9-572A-4BAF-8296-F226E4582F4A}"/>
              </a:ext>
            </a:extLst>
          </p:cNvPr>
          <p:cNvSpPr/>
          <p:nvPr/>
        </p:nvSpPr>
        <p:spPr>
          <a:xfrm>
            <a:off x="3059521" y="3584122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EFFDB9-0415-4DAC-932F-7548835A99B8}"/>
              </a:ext>
            </a:extLst>
          </p:cNvPr>
          <p:cNvSpPr/>
          <p:nvPr/>
        </p:nvSpPr>
        <p:spPr>
          <a:xfrm>
            <a:off x="3135085" y="272945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286005-F649-4453-A1F4-0808309E4271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flipV="1">
            <a:off x="3059521" y="2683324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0C4BD-B3DE-412C-9272-8A8E32A26E3A}"/>
              </a:ext>
            </a:extLst>
          </p:cNvPr>
          <p:cNvCxnSpPr>
            <a:cxnSpLocks/>
            <a:stCxn id="17" idx="7"/>
            <a:endCxn id="14" idx="2"/>
          </p:cNvCxnSpPr>
          <p:nvPr/>
        </p:nvCxnSpPr>
        <p:spPr>
          <a:xfrm flipV="1">
            <a:off x="3232646" y="1766210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D3FF18-A51A-4D45-977D-C283F8BCFEE3}"/>
              </a:ext>
            </a:extLst>
          </p:cNvPr>
          <p:cNvCxnSpPr>
            <a:cxnSpLocks/>
          </p:cNvCxnSpPr>
          <p:nvPr/>
        </p:nvCxnSpPr>
        <p:spPr>
          <a:xfrm flipV="1">
            <a:off x="6248399" y="149134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1175E-8372-491A-96F8-495AC914EF5D}"/>
              </a:ext>
            </a:extLst>
          </p:cNvPr>
          <p:cNvCxnSpPr>
            <a:cxnSpLocks/>
          </p:cNvCxnSpPr>
          <p:nvPr/>
        </p:nvCxnSpPr>
        <p:spPr>
          <a:xfrm>
            <a:off x="6248399" y="453205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C21C4-FFA4-492B-A083-C958A4146EE3}"/>
              </a:ext>
            </a:extLst>
          </p:cNvPr>
          <p:cNvSpPr txBox="1"/>
          <p:nvPr/>
        </p:nvSpPr>
        <p:spPr>
          <a:xfrm>
            <a:off x="7858216" y="325395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586DF-9ED4-4C67-A951-BEB77D90E0E3}"/>
              </a:ext>
            </a:extLst>
          </p:cNvPr>
          <p:cNvSpPr txBox="1"/>
          <p:nvPr/>
        </p:nvSpPr>
        <p:spPr>
          <a:xfrm>
            <a:off x="6160044" y="421189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5C39F-3D03-4862-B87B-11DD02390607}"/>
              </a:ext>
            </a:extLst>
          </p:cNvPr>
          <p:cNvSpPr txBox="1"/>
          <p:nvPr/>
        </p:nvSpPr>
        <p:spPr>
          <a:xfrm>
            <a:off x="8179344" y="238309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B6A8D-1300-4652-BC6B-4E4376D9330A}"/>
              </a:ext>
            </a:extLst>
          </p:cNvPr>
          <p:cNvSpPr txBox="1"/>
          <p:nvPr/>
        </p:nvSpPr>
        <p:spPr>
          <a:xfrm>
            <a:off x="6372315" y="3396249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52D94A-EADB-473A-91AE-5B644C1E1547}"/>
              </a:ext>
            </a:extLst>
          </p:cNvPr>
          <p:cNvSpPr/>
          <p:nvPr/>
        </p:nvSpPr>
        <p:spPr>
          <a:xfrm>
            <a:off x="8495030" y="2257913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B34F7-74E7-4EE6-92F7-8217A5257EC6}"/>
              </a:ext>
            </a:extLst>
          </p:cNvPr>
          <p:cNvSpPr/>
          <p:nvPr/>
        </p:nvSpPr>
        <p:spPr>
          <a:xfrm>
            <a:off x="8266430" y="312691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E38F7C-40AA-46FF-9943-8C5D1274DAFA}"/>
              </a:ext>
            </a:extLst>
          </p:cNvPr>
          <p:cNvSpPr/>
          <p:nvPr/>
        </p:nvSpPr>
        <p:spPr>
          <a:xfrm>
            <a:off x="6579779" y="4143861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4D4B13D-E2D3-4518-9C15-FE7FF3A4704A}"/>
              </a:ext>
            </a:extLst>
          </p:cNvPr>
          <p:cNvSpPr/>
          <p:nvPr/>
        </p:nvSpPr>
        <p:spPr>
          <a:xfrm>
            <a:off x="6655343" y="328918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817AF8-CFF9-47AF-9573-183D04CB21F1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flipV="1">
            <a:off x="6579779" y="3243063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D874E1-A8F7-4580-9A57-20588D850F78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6752904" y="2325949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2792187" y="2824176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901030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295510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3494473" y="1220610"/>
            <a:ext cx="945922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3494473" y="2456770"/>
            <a:ext cx="2564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3494473" y="3814083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25" idx="1"/>
            <a:endCxn id="7" idx="4"/>
          </p:cNvCxnSpPr>
          <p:nvPr/>
        </p:nvCxnSpPr>
        <p:spPr>
          <a:xfrm flipH="1" flipV="1">
            <a:off x="3494473" y="5199970"/>
            <a:ext cx="1274216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08250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4023051" y="5497428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7634300" y="42100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7554414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4530826" y="2824176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5556635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10713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5150078" y="1220610"/>
            <a:ext cx="945922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50078" y="2456770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5150078" y="38140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738105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6220500" y="28241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6488789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7451686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6488789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 flipH="1">
            <a:off x="7028154" y="1220610"/>
            <a:ext cx="962897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7028154" y="2456770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7028154" y="38140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25" idx="7"/>
            <a:endCxn id="43" idx="4"/>
          </p:cNvCxnSpPr>
          <p:nvPr/>
        </p:nvCxnSpPr>
        <p:spPr>
          <a:xfrm flipV="1">
            <a:off x="5531467" y="5199970"/>
            <a:ext cx="1496687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6616181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5659188" y="554848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5865437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659188" y="4705015"/>
            <a:ext cx="82960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8106884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D91EDE-AE93-4ADA-B686-D5C09440976A}"/>
              </a:ext>
            </a:extLst>
          </p:cNvPr>
          <p:cNvCxnSpPr>
            <a:cxnSpLocks/>
            <a:stCxn id="25" idx="6"/>
            <a:endCxn id="55" idx="3"/>
          </p:cNvCxnSpPr>
          <p:nvPr/>
        </p:nvCxnSpPr>
        <p:spPr>
          <a:xfrm flipV="1">
            <a:off x="5689443" y="4963601"/>
            <a:ext cx="2575417" cy="1127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F9A0CC-03E9-4AE2-A7F4-51666EF0FC59}"/>
              </a:ext>
            </a:extLst>
          </p:cNvPr>
          <p:cNvCxnSpPr>
            <a:cxnSpLocks/>
            <a:stCxn id="25" idx="2"/>
            <a:endCxn id="17" idx="5"/>
          </p:cNvCxnSpPr>
          <p:nvPr/>
        </p:nvCxnSpPr>
        <p:spPr>
          <a:xfrm flipH="1" flipV="1">
            <a:off x="2220257" y="5055000"/>
            <a:ext cx="2390456" cy="1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1B8011-F821-48F6-88D6-89C5AC4C54AF}"/>
              </a:ext>
            </a:extLst>
          </p:cNvPr>
          <p:cNvSpPr txBox="1"/>
          <p:nvPr/>
        </p:nvSpPr>
        <p:spPr>
          <a:xfrm>
            <a:off x="3196004" y="5685834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6231A6-B172-4D27-B2BC-B0B4316490A6}"/>
              </a:ext>
            </a:extLst>
          </p:cNvPr>
          <p:cNvSpPr txBox="1"/>
          <p:nvPr/>
        </p:nvSpPr>
        <p:spPr>
          <a:xfrm>
            <a:off x="6960389" y="5587062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D5F1FA-BCB9-48BC-AF61-568AC71DA544}"/>
              </a:ext>
            </a:extLst>
          </p:cNvPr>
          <p:cNvSpPr/>
          <p:nvPr/>
        </p:nvSpPr>
        <p:spPr>
          <a:xfrm>
            <a:off x="2203977" y="22825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4A0484-BD1F-4DBE-BBFE-07C4D73EB49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24352" y="3838063"/>
            <a:ext cx="388732" cy="516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9B26B7-85CA-4FEC-8BAF-C67EDE84E8E6}"/>
              </a:ext>
            </a:extLst>
          </p:cNvPr>
          <p:cNvCxnSpPr>
            <a:stCxn id="62" idx="4"/>
          </p:cNvCxnSpPr>
          <p:nvPr/>
        </p:nvCxnSpPr>
        <p:spPr>
          <a:xfrm flipH="1">
            <a:off x="2740705" y="1218163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E6F5A0-85CC-40BC-96A1-2E01DC18BC0B}"/>
              </a:ext>
            </a:extLst>
          </p:cNvPr>
          <p:cNvCxnSpPr/>
          <p:nvPr/>
        </p:nvCxnSpPr>
        <p:spPr>
          <a:xfrm flipH="1">
            <a:off x="4420474" y="1246154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17BDCD-7717-4C20-869A-53962DE147D2}"/>
              </a:ext>
            </a:extLst>
          </p:cNvPr>
          <p:cNvCxnSpPr/>
          <p:nvPr/>
        </p:nvCxnSpPr>
        <p:spPr>
          <a:xfrm flipH="1">
            <a:off x="6101471" y="1208777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367B24-DB89-48A1-B8AD-1B85936A9FC5}"/>
              </a:ext>
            </a:extLst>
          </p:cNvPr>
          <p:cNvCxnSpPr>
            <a:cxnSpLocks/>
          </p:cNvCxnSpPr>
          <p:nvPr/>
        </p:nvCxnSpPr>
        <p:spPr>
          <a:xfrm>
            <a:off x="4418519" y="3875440"/>
            <a:ext cx="385966" cy="52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EDA7D7-AFED-465F-A7B0-9BB48F38237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09867" y="3847449"/>
            <a:ext cx="536898" cy="50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86AABEB-E967-424B-A86B-B166739D8A9E}"/>
              </a:ext>
            </a:extLst>
          </p:cNvPr>
          <p:cNvSpPr txBox="1"/>
          <p:nvPr/>
        </p:nvSpPr>
        <p:spPr>
          <a:xfrm>
            <a:off x="2393813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095785-D96E-44EE-A3D1-7601669BE7CE}"/>
              </a:ext>
            </a:extLst>
          </p:cNvPr>
          <p:cNvSpPr txBox="1"/>
          <p:nvPr/>
        </p:nvSpPr>
        <p:spPr>
          <a:xfrm>
            <a:off x="4081567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C1C9B2-7C02-4445-AC35-662AD5227975}"/>
              </a:ext>
            </a:extLst>
          </p:cNvPr>
          <p:cNvSpPr txBox="1"/>
          <p:nvPr/>
        </p:nvSpPr>
        <p:spPr>
          <a:xfrm>
            <a:off x="5769321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FDA4BD-F9E5-4C11-8358-4255D65DF013}"/>
              </a:ext>
            </a:extLst>
          </p:cNvPr>
          <p:cNvCxnSpPr/>
          <p:nvPr/>
        </p:nvCxnSpPr>
        <p:spPr>
          <a:xfrm flipH="1">
            <a:off x="2745799" y="1218163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8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1794583" y="2913525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1969636" y="423860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337671" y="18102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1954082" y="168498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3032812" y="2179942"/>
            <a:ext cx="304859" cy="1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93447" y="2674895"/>
            <a:ext cx="5986" cy="23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2499433" y="3903432"/>
            <a:ext cx="9568" cy="33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25" idx="1"/>
            <a:endCxn id="7" idx="4"/>
          </p:cNvCxnSpPr>
          <p:nvPr/>
        </p:nvCxnSpPr>
        <p:spPr>
          <a:xfrm flipH="1" flipV="1">
            <a:off x="2509001" y="5228515"/>
            <a:ext cx="2259688" cy="512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2084896" y="3927847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734542" y="5963333"/>
            <a:ext cx="34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8695833" y="42100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301899" y="4299411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8615947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4525828" y="2880464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6160403" y="174875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06362" y="156433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cxnSpLocks/>
            <a:stCxn id="26" idx="2"/>
            <a:endCxn id="27" idx="6"/>
          </p:cNvCxnSpPr>
          <p:nvPr/>
        </p:nvCxnSpPr>
        <p:spPr>
          <a:xfrm flipH="1" flipV="1">
            <a:off x="5685092" y="2059289"/>
            <a:ext cx="475311" cy="184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45080" y="2554242"/>
            <a:ext cx="647" cy="32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5145080" y="3870371"/>
            <a:ext cx="4998" cy="339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677338" y="386101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3879672" y="5176084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3535097" y="4349580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36234" y="4705017"/>
            <a:ext cx="1574479" cy="43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7275980" y="2898717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7550322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9192822" y="173991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7537217" y="160452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cxnSpLocks/>
            <a:stCxn id="45" idx="2"/>
            <a:endCxn id="46" idx="6"/>
          </p:cNvCxnSpPr>
          <p:nvPr/>
        </p:nvCxnSpPr>
        <p:spPr>
          <a:xfrm flipH="1" flipV="1">
            <a:off x="8615947" y="2099479"/>
            <a:ext cx="576875" cy="135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8076582" y="2594432"/>
            <a:ext cx="13105" cy="30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8089687" y="3888624"/>
            <a:ext cx="0" cy="321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25" idx="7"/>
            <a:endCxn id="43" idx="4"/>
          </p:cNvCxnSpPr>
          <p:nvPr/>
        </p:nvCxnSpPr>
        <p:spPr>
          <a:xfrm flipV="1">
            <a:off x="5531467" y="5199970"/>
            <a:ext cx="2558220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7677714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6242173" y="5176084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6255262" y="4243037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>
            <a:off x="5689443" y="4705017"/>
            <a:ext cx="1860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9168417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1460515" y="4370274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1380629" y="4794364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D91EDE-AE93-4ADA-B686-D5C09440976A}"/>
              </a:ext>
            </a:extLst>
          </p:cNvPr>
          <p:cNvCxnSpPr>
            <a:cxnSpLocks/>
            <a:stCxn id="25" idx="6"/>
            <a:endCxn id="55" idx="3"/>
          </p:cNvCxnSpPr>
          <p:nvPr/>
        </p:nvCxnSpPr>
        <p:spPr>
          <a:xfrm flipV="1">
            <a:off x="5689443" y="4963601"/>
            <a:ext cx="3636950" cy="1127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F9A0CC-03E9-4AE2-A7F4-51666EF0FC59}"/>
              </a:ext>
            </a:extLst>
          </p:cNvPr>
          <p:cNvCxnSpPr>
            <a:cxnSpLocks/>
            <a:stCxn id="25" idx="2"/>
            <a:endCxn id="17" idx="5"/>
          </p:cNvCxnSpPr>
          <p:nvPr/>
        </p:nvCxnSpPr>
        <p:spPr>
          <a:xfrm flipH="1" flipV="1">
            <a:off x="1222653" y="5144349"/>
            <a:ext cx="3388060" cy="946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6231A6-B172-4D27-B2BC-B0B4316490A6}"/>
              </a:ext>
            </a:extLst>
          </p:cNvPr>
          <p:cNvSpPr txBox="1"/>
          <p:nvPr/>
        </p:nvSpPr>
        <p:spPr>
          <a:xfrm>
            <a:off x="6369343" y="593827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D5F1FA-BCB9-48BC-AF61-568AC71DA544}"/>
              </a:ext>
            </a:extLst>
          </p:cNvPr>
          <p:cNvSpPr/>
          <p:nvPr/>
        </p:nvSpPr>
        <p:spPr>
          <a:xfrm>
            <a:off x="301497" y="177640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4A0484-BD1F-4DBE-BBFE-07C4D73EB49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08470" y="3466427"/>
            <a:ext cx="1319142" cy="91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9B26B7-85CA-4FEC-8BAF-C67EDE84E8E6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840862" y="2766307"/>
            <a:ext cx="0" cy="719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E6F5A0-85CC-40BC-96A1-2E01DC18BC0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877036" y="2800200"/>
            <a:ext cx="9862" cy="857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17BDCD-7717-4C20-869A-53962DE147D2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6699768" y="2738660"/>
            <a:ext cx="4988" cy="852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367B24-DB89-48A1-B8AD-1B85936A9FC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879672" y="3664108"/>
            <a:ext cx="889017" cy="690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EDA7D7-AFED-465F-A7B0-9BB48F38237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04756" y="3591022"/>
            <a:ext cx="1003542" cy="764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86AABEB-E967-424B-A86B-B166739D8A9E}"/>
              </a:ext>
            </a:extLst>
          </p:cNvPr>
          <p:cNvSpPr txBox="1"/>
          <p:nvPr/>
        </p:nvSpPr>
        <p:spPr>
          <a:xfrm>
            <a:off x="440901" y="2838633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095785-D96E-44EE-A3D1-7601669BE7CE}"/>
              </a:ext>
            </a:extLst>
          </p:cNvPr>
          <p:cNvSpPr txBox="1"/>
          <p:nvPr/>
        </p:nvSpPr>
        <p:spPr>
          <a:xfrm>
            <a:off x="3406696" y="2947506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C1C9B2-7C02-4445-AC35-662AD5227975}"/>
              </a:ext>
            </a:extLst>
          </p:cNvPr>
          <p:cNvSpPr txBox="1"/>
          <p:nvPr/>
        </p:nvSpPr>
        <p:spPr>
          <a:xfrm>
            <a:off x="6241632" y="2941094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13232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1559045" y="1573712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1782561" y="422535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1752672" y="5499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178168" y="176593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550058" y="60341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717533" y="1593325"/>
            <a:ext cx="371890" cy="17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6"/>
          </p:cNvCxnSpPr>
          <p:nvPr/>
        </p:nvCxnSpPr>
        <p:spPr>
          <a:xfrm flipH="1" flipV="1">
            <a:off x="1628788" y="1098372"/>
            <a:ext cx="635107" cy="475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261331" y="2563619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2292037" y="5215262"/>
            <a:ext cx="29889" cy="28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1849358" y="2588034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1909953" y="5195488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10190993" y="4669649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6956" y="4225354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150588" y="4607174"/>
            <a:ext cx="785184" cy="1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5336333" y="1571884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5476815" y="422352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5446926" y="549723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3865829" y="179635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498751" y="676264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flipV="1">
            <a:off x="4405194" y="1521202"/>
            <a:ext cx="251533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6"/>
          </p:cNvCxnSpPr>
          <p:nvPr/>
        </p:nvCxnSpPr>
        <p:spPr>
          <a:xfrm flipH="1" flipV="1">
            <a:off x="5577481" y="1171218"/>
            <a:ext cx="378104" cy="400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5955585" y="2561791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986291" y="5213434"/>
            <a:ext cx="29889" cy="28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5543612" y="2586206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5604207" y="5193660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3277890" y="482043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 flipV="1">
            <a:off x="2861291" y="4718481"/>
            <a:ext cx="2615524" cy="1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8756079" y="1547469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9084963" y="419911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9055074" y="547282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7500471" y="176593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7908079" y="58153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8039836" y="1571437"/>
            <a:ext cx="407608" cy="19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6"/>
          </p:cNvCxnSpPr>
          <p:nvPr/>
        </p:nvCxnSpPr>
        <p:spPr>
          <a:xfrm flipH="1" flipV="1">
            <a:off x="8986809" y="1076484"/>
            <a:ext cx="582977" cy="470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9563733" y="2537376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9594439" y="5189019"/>
            <a:ext cx="29889" cy="28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9151760" y="2561791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9212355" y="5169245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7419043" y="4780086"/>
            <a:ext cx="25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 flipV="1">
            <a:off x="6555545" y="4694066"/>
            <a:ext cx="2529418" cy="2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10935772" y="4112220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1131751" y="4700250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1205686" y="4720307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CC49FAA-BD97-41D8-94B4-474259F93A61}"/>
              </a:ext>
            </a:extLst>
          </p:cNvPr>
          <p:cNvSpPr/>
          <p:nvPr/>
        </p:nvSpPr>
        <p:spPr>
          <a:xfrm>
            <a:off x="1752672" y="297606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46E735-57AD-4AD7-9C14-054529CAC635}"/>
              </a:ext>
            </a:extLst>
          </p:cNvPr>
          <p:cNvSpPr/>
          <p:nvPr/>
        </p:nvSpPr>
        <p:spPr>
          <a:xfrm>
            <a:off x="5416220" y="294751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5A95067-0BA1-4958-BC77-F7CA1EC382ED}"/>
              </a:ext>
            </a:extLst>
          </p:cNvPr>
          <p:cNvSpPr/>
          <p:nvPr/>
        </p:nvSpPr>
        <p:spPr>
          <a:xfrm>
            <a:off x="9024368" y="292203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A606F3-80B0-4677-9D2A-DBD2AB584C73}"/>
              </a:ext>
            </a:extLst>
          </p:cNvPr>
          <p:cNvCxnSpPr>
            <a:cxnSpLocks/>
          </p:cNvCxnSpPr>
          <p:nvPr/>
        </p:nvCxnSpPr>
        <p:spPr>
          <a:xfrm flipV="1">
            <a:off x="1559215" y="3724276"/>
            <a:ext cx="262438" cy="582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43153C-E5E2-4BD6-A8A8-5C0B90EB8317}"/>
              </a:ext>
            </a:extLst>
          </p:cNvPr>
          <p:cNvCxnSpPr>
            <a:cxnSpLocks/>
          </p:cNvCxnSpPr>
          <p:nvPr/>
        </p:nvCxnSpPr>
        <p:spPr>
          <a:xfrm>
            <a:off x="1570933" y="4270038"/>
            <a:ext cx="0" cy="102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C55686D-9BB9-43F5-9D64-F6CCE9A0EDD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59215" y="5241121"/>
            <a:ext cx="351433" cy="402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9AF89B0-667B-442A-8E60-B03C5C949A61}"/>
              </a:ext>
            </a:extLst>
          </p:cNvPr>
          <p:cNvGrpSpPr/>
          <p:nvPr/>
        </p:nvGrpSpPr>
        <p:grpSpPr>
          <a:xfrm>
            <a:off x="5191684" y="3573477"/>
            <a:ext cx="417232" cy="2070555"/>
            <a:chOff x="2695852" y="2403358"/>
            <a:chExt cx="417232" cy="195167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6795C64-5D43-46DA-8D9F-F95EE9568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87FABA-6C50-449E-ABA7-423BDF92276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B8BCEF6-AE8D-458F-AA51-61C4C048B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F3AC6-DCE7-41B4-9DD6-B94DEB80D3E2}"/>
              </a:ext>
            </a:extLst>
          </p:cNvPr>
          <p:cNvGrpSpPr/>
          <p:nvPr/>
        </p:nvGrpSpPr>
        <p:grpSpPr>
          <a:xfrm>
            <a:off x="8803530" y="3632709"/>
            <a:ext cx="417232" cy="2011323"/>
            <a:chOff x="2695852" y="2403358"/>
            <a:chExt cx="417232" cy="195167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A30BE2C-8664-4ABE-B20B-13320C588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877FD60-BFBF-4CCB-A2F0-D15A719014B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09AE18-F947-493F-AC02-DF584077EAA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A77B8C4-894B-4B66-BDC9-906943D13441}"/>
              </a:ext>
            </a:extLst>
          </p:cNvPr>
          <p:cNvGrpSpPr/>
          <p:nvPr/>
        </p:nvGrpSpPr>
        <p:grpSpPr>
          <a:xfrm flipH="1">
            <a:off x="2497014" y="2249372"/>
            <a:ext cx="919606" cy="2011190"/>
            <a:chOff x="2695852" y="2403358"/>
            <a:chExt cx="417232" cy="1951674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E458052-43E2-48C4-8F44-2CC5BE44B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8F1336-1E53-48D6-B403-3043E45C8FA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5D983B-E3DA-46CD-ACE4-962B2961753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2B5743-90A3-4DAA-815E-7817EEE24035}"/>
              </a:ext>
            </a:extLst>
          </p:cNvPr>
          <p:cNvGrpSpPr/>
          <p:nvPr/>
        </p:nvGrpSpPr>
        <p:grpSpPr>
          <a:xfrm flipH="1">
            <a:off x="6154835" y="2226211"/>
            <a:ext cx="919606" cy="2011190"/>
            <a:chOff x="2695852" y="2403358"/>
            <a:chExt cx="417232" cy="1951674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E0CA8C-9284-46E2-AC63-1D7D95C33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CB15AEB-C848-41E2-AB36-E858E81EB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D0689F4-E2FF-4B23-A865-43FABA91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FD9454-D3FA-4E5A-A73F-B9B16DCC614B}"/>
              </a:ext>
            </a:extLst>
          </p:cNvPr>
          <p:cNvGrpSpPr/>
          <p:nvPr/>
        </p:nvGrpSpPr>
        <p:grpSpPr>
          <a:xfrm flipH="1">
            <a:off x="9917637" y="2238703"/>
            <a:ext cx="764073" cy="2011190"/>
            <a:chOff x="2695852" y="2403358"/>
            <a:chExt cx="417232" cy="1951674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57F1145-EE7D-46E7-B048-0C79F7D1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366616-3B59-4B18-B82B-C71B6A23F77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9664BC-E23C-4706-BCD9-14037070D64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0FDA06-7CA5-4D6A-B550-D53E5EBFEF88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>
          <a:xfrm flipH="1">
            <a:off x="6494950" y="3416991"/>
            <a:ext cx="2529418" cy="25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E4B4EC-8FB3-407C-B01A-45F9B752BDB6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2831402" y="3442464"/>
            <a:ext cx="2584818" cy="2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B18FC9-A481-45FA-A5AF-0705DC961DCF}"/>
              </a:ext>
            </a:extLst>
          </p:cNvPr>
          <p:cNvSpPr txBox="1"/>
          <p:nvPr/>
        </p:nvSpPr>
        <p:spPr>
          <a:xfrm>
            <a:off x="3180874" y="2209563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BBBEDA-6A90-404C-B3DC-38AB0E9931E4}"/>
              </a:ext>
            </a:extLst>
          </p:cNvPr>
          <p:cNvSpPr txBox="1"/>
          <p:nvPr/>
        </p:nvSpPr>
        <p:spPr>
          <a:xfrm>
            <a:off x="6862553" y="2196484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C10298-647C-4427-B84B-91498F476510}"/>
              </a:ext>
            </a:extLst>
          </p:cNvPr>
          <p:cNvSpPr txBox="1"/>
          <p:nvPr/>
        </p:nvSpPr>
        <p:spPr>
          <a:xfrm>
            <a:off x="10633621" y="2336210"/>
            <a:ext cx="272184" cy="41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294980-7E51-4FEA-84DE-61907A9557A8}"/>
              </a:ext>
            </a:extLst>
          </p:cNvPr>
          <p:cNvSpPr txBox="1"/>
          <p:nvPr/>
        </p:nvSpPr>
        <p:spPr>
          <a:xfrm>
            <a:off x="1294451" y="363257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B8F81A-953F-4073-9C50-501B5281F1FB}"/>
              </a:ext>
            </a:extLst>
          </p:cNvPr>
          <p:cNvSpPr txBox="1"/>
          <p:nvPr/>
        </p:nvSpPr>
        <p:spPr>
          <a:xfrm>
            <a:off x="4911313" y="365575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722AA40-E989-49B5-A21B-8F803D4A9C92}"/>
              </a:ext>
            </a:extLst>
          </p:cNvPr>
          <p:cNvSpPr txBox="1"/>
          <p:nvPr/>
        </p:nvSpPr>
        <p:spPr>
          <a:xfrm>
            <a:off x="8535160" y="3632916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ADA3E05-C73A-424A-BFC1-6674EA067C89}"/>
              </a:ext>
            </a:extLst>
          </p:cNvPr>
          <p:cNvSpPr/>
          <p:nvPr/>
        </p:nvSpPr>
        <p:spPr>
          <a:xfrm>
            <a:off x="139931" y="2972694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C09DC3-ECF6-4974-A2D1-548A28DAC880}"/>
              </a:ext>
            </a:extLst>
          </p:cNvPr>
          <p:cNvSpPr txBox="1"/>
          <p:nvPr/>
        </p:nvSpPr>
        <p:spPr>
          <a:xfrm>
            <a:off x="4682075" y="30212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7C1881-6096-458E-B4DB-93504454D4CF}"/>
              </a:ext>
            </a:extLst>
          </p:cNvPr>
          <p:cNvSpPr txBox="1"/>
          <p:nvPr/>
        </p:nvSpPr>
        <p:spPr>
          <a:xfrm>
            <a:off x="8314502" y="2961901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525E17-F382-4093-9D82-C2897CD5A92D}"/>
              </a:ext>
            </a:extLst>
          </p:cNvPr>
          <p:cNvCxnSpPr>
            <a:cxnSpLocks/>
            <a:stCxn id="67" idx="2"/>
            <a:endCxn id="114" idx="6"/>
          </p:cNvCxnSpPr>
          <p:nvPr/>
        </p:nvCxnSpPr>
        <p:spPr>
          <a:xfrm flipH="1" flipV="1">
            <a:off x="1218661" y="3467648"/>
            <a:ext cx="534011" cy="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B1C7662-80EF-47F5-94E7-5EDEEE7A83B1}"/>
              </a:ext>
            </a:extLst>
          </p:cNvPr>
          <p:cNvSpPr txBox="1"/>
          <p:nvPr/>
        </p:nvSpPr>
        <p:spPr>
          <a:xfrm>
            <a:off x="1321487" y="3038711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EDA1F35-02E2-4487-B7F7-09A680AE496F}"/>
              </a:ext>
            </a:extLst>
          </p:cNvPr>
          <p:cNvCxnSpPr>
            <a:cxnSpLocks/>
            <a:stCxn id="132" idx="2"/>
            <a:endCxn id="70" idx="6"/>
          </p:cNvCxnSpPr>
          <p:nvPr/>
        </p:nvCxnSpPr>
        <p:spPr>
          <a:xfrm flipH="1">
            <a:off x="10103098" y="3405344"/>
            <a:ext cx="832674" cy="1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9E792F-9107-42AB-A80C-79626E3D66C1}"/>
              </a:ext>
            </a:extLst>
          </p:cNvPr>
          <p:cNvSpPr txBox="1"/>
          <p:nvPr/>
        </p:nvSpPr>
        <p:spPr>
          <a:xfrm>
            <a:off x="10243580" y="3031722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0486E5F-4E4E-46C6-AC0C-30434CCB06D3}"/>
              </a:ext>
            </a:extLst>
          </p:cNvPr>
          <p:cNvSpPr/>
          <p:nvPr/>
        </p:nvSpPr>
        <p:spPr>
          <a:xfrm>
            <a:off x="10935772" y="2910390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652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638</Words>
  <Application>Microsoft Office PowerPoint</Application>
  <PresentationFormat>Widescreen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88</cp:revision>
  <dcterms:created xsi:type="dcterms:W3CDTF">2018-04-29T23:34:05Z</dcterms:created>
  <dcterms:modified xsi:type="dcterms:W3CDTF">2019-03-17T18:46:41Z</dcterms:modified>
</cp:coreProperties>
</file>