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 snapToGrid="0">
      <p:cViewPr>
        <p:scale>
          <a:sx n="120" d="100"/>
          <a:sy n="120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0096-FC97-C68C-3774-E942EE02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D414D-F761-F4DB-67DA-CD1371F27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EA61-404A-07E3-3A55-31FC0A43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20ED-6710-4ABD-6843-6006C11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D04E-A745-C225-3BA0-A0EF76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3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984E-05B5-6BE1-5CFB-E7214412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4326-0A59-4740-9C02-B0A27135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7163-62E9-CBBD-A521-5D6A77F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BD0-01D9-1262-EF55-AA5EDA9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F376-4EBD-B4B3-BE71-429F63B6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C8852-087D-F95C-FB0B-4290C7C4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1B5C-4CCC-746B-A8F5-D0FECDB2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FD55-7E6A-E637-79A0-C565B896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75E1-261C-C7BC-1D86-F97C955B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33EA-DF4D-0BF8-C522-FB606FC4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D9AB-0FC5-0052-510D-6E295C8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C18D-1130-DCEF-8C79-50809BC8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D9B9-A344-E041-C8EA-4F86D8C8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8828-0977-CB0D-83C2-6C78DBA8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6FFE-3689-F395-2613-1E57BEE0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600-EDA1-E186-A791-1F97103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05ED-38E0-B191-8D69-AECE4120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FDF0-91D4-2855-4EDF-BDC8B7DB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75E5-3E50-94C6-060A-8B0A68A9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7EA5-6845-59CA-1A4D-41EEDB7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1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1ADE-AF36-2A02-2BE0-C93064DD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05BB-C4A5-FBD4-8A3D-FEDD272EE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3C11B-5C27-904E-09BA-7B604F50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B44A-F1DC-D980-5813-E3094539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246A-F7C3-30FB-34CA-3494F8E0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6DA53-1AC7-B596-4147-0E5F51C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8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8AD-4683-D155-BA2B-5E1D57B9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7765-EAB5-6870-8B39-D8C3E572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8ACE-081B-B321-D37F-629AB010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E1ED7-8777-C8E8-835E-8710C6010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6479A-7EA4-C577-4208-FDD851D99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1FA82-A44A-9C84-F99E-8B2AD0A3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4F453-7FF3-6423-7BE2-37D387F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A12F-1144-0EB9-6B8E-F3A9F418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7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6A53-B712-110B-3F2C-28C07572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467F-2829-8C8D-F203-F7B8FB2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1FBCD-5409-863B-7983-2391FA96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A197-32C9-903C-C6EE-DB76D0DE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E404-3A6C-AA96-6806-47B1D1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D3FF9-3984-3FE7-830B-BF160E3F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FEDE7-0853-8A8C-987F-707F8FE9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9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B7DC-7A36-46D3-BD46-81421D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7B4B-C1B6-3FDF-29BE-5CD9D8BF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6619-027F-CD4C-B52C-1F4678D4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ED9A-F619-7DC4-80BE-635B62A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43D3-A838-0777-6AEE-38C036C3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B20E-8D1A-0B72-3DC5-8D022E8A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BEBD-C8F0-B4C2-09E6-15F1C44F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E0C8F-97A2-DE81-3682-DD9557F63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0A68F-0C85-A725-F1D4-AF77C98A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F50B-A18A-2789-C96F-274632CA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9564-0453-59F3-AB9F-A2F2A090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508A-B5D1-E09B-C64D-C253C8E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0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5F1B3-FA9E-2C1D-3D80-3385C223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8518-3183-BCB7-B66F-E065EFCF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9066-320B-CF95-1F08-0130F4462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93794-A7D6-114D-A0A0-A74EA76A7C4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084D-A4F1-3CEF-77DE-381DDD813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C90A-AA18-044A-DDEF-E4F844F34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AB73-3699-BDA4-B0F4-F86D395BD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Paper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B1A22-68B4-AD5F-E971-D2589D641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Partitioning our System</a:t>
            </a:r>
          </a:p>
        </p:txBody>
      </p:sp>
    </p:spTree>
    <p:extLst>
      <p:ext uri="{BB962C8B-B14F-4D97-AF65-F5344CB8AC3E}">
        <p14:creationId xmlns:p14="http://schemas.microsoft.com/office/powerpoint/2010/main" val="3022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F14F22-6C22-1CED-E9C1-2328570D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47986"/>
            <a:ext cx="10905066" cy="43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1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elephone call and a catalog&#10;&#10;Description automatically generated with medium confidence">
            <a:extLst>
              <a:ext uri="{FF2B5EF4-FFF2-40B4-BE49-F238E27FC236}">
                <a16:creationId xmlns:a16="http://schemas.microsoft.com/office/drawing/2014/main" id="{7042F05E-1871-85C0-21A7-1D3E6C0F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1" y="347967"/>
            <a:ext cx="8703118" cy="59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AD53898E-4CD4-CFCB-025D-8170796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71" y="643466"/>
            <a:ext cx="46100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B0A782-82F0-53C3-B225-2BA7AC72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39" y="643466"/>
            <a:ext cx="75031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Paper 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Cooper</dc:creator>
  <cp:lastModifiedBy>Ian Cooper</cp:lastModifiedBy>
  <cp:revision>2</cp:revision>
  <dcterms:created xsi:type="dcterms:W3CDTF">2024-06-10T13:37:07Z</dcterms:created>
  <dcterms:modified xsi:type="dcterms:W3CDTF">2024-06-10T21:12:30Z</dcterms:modified>
</cp:coreProperties>
</file>