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ADF-8BD3-1448-9EAA-C40E290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446C1-23BA-2E4E-8648-C9673362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6D12-3B0F-534C-AC39-45F28203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E0CF-5E6B-8A40-9F3B-BE796A0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607C-2AEE-4E48-8C46-54CFF16A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C0F-BA3D-754D-AA9F-D77C6FC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EC4E5-46FC-C141-BBF4-6616ECF0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EEF0-1B22-1A48-9951-48B5C9E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320-6305-E742-BA3E-5500DD5A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14A0-0922-F44A-B675-79E5864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96D37-BE93-C945-9AE0-7156CF64E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4D59E-CB77-A04C-B9CD-6EB3A878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212-0D86-E14D-83EC-EFC50332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BC00-68CD-0642-ACD8-FF1A208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611-AB0A-5D4A-A7F5-8324888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F485-2161-044B-9AE4-EDF3761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3441-481B-4841-9573-2F83CABD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64BF-7C1E-C043-83A1-D0E9DBCA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1322-761C-F948-B561-03AC14C6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6340-D0CF-FA43-B7BC-2B708131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A0A-7F7C-414B-B2F3-5DCE23BD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63D8-CBAA-894A-BCFE-AAC08125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E1EF-62EB-DB47-ADDD-6978D2F0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2A44-E3FB-7943-895E-DED50E00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676-0515-1C46-B745-2A1B202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3CA5-D677-1749-A55A-57E852D9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D482-A47A-B44C-A16B-C63BD16C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68B51-82EA-8247-B3C5-8431C6EB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9CB7-2212-1B4A-8F72-7BEBAAB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E2DB5-E6C6-104D-8921-BB70D6C0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4BB1-E798-F84B-9213-77E8F204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5AC3-BB18-174A-9ED0-C9F49CA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9819-78B6-AE44-9332-6B039DB4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3D0F-F603-D841-AC8F-34A7CD65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69D-84A4-9745-821D-DBACC9FA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9FF0D-14FD-C548-866F-422059C7B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E9017-2C2B-BF4E-B55D-558DFD76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DA12D-85BB-AF47-9D60-3BE7881B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1CF0-FDDC-F94E-992F-D4F02F8E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736D-FA60-5E4A-8487-1733456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99B47-0D70-AC42-A01E-EDA92986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D9BC-830A-4743-A3D1-91690E2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3E0A-46B9-9C4F-BCD8-3B8020D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16E07-A493-7942-90DB-7AEEC3D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555B3-7ADD-AF4C-8422-D0660F32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6A78A-BBDB-BB43-A23F-95829FD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BFC-CD12-FC43-B09A-1BB6FEF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60B7-5A49-D04C-A13A-22A1F37C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906B-F068-9F4A-B81B-AE243AF0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4489-998D-4E4F-B47E-C7B160CC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C461-EF9B-534D-B213-FB61BDDA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7632-A7F4-904F-B67A-08B387A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9CF-A53A-2E4B-9A27-9EEE193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0CB6E-D592-5547-9134-CCF1988AC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7DB-F03C-D246-9233-990A5D97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3F8D-3D5B-C847-8032-65283CB8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E1EB-EC37-8949-A6F5-26A54B7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8FE1-2871-2446-878F-A838228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D20F7-7DA6-794B-BE64-81315DD0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6AEF-5166-DE44-B4A4-29051109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A499-7887-6441-B1B1-511009AE4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1B37-E894-414B-96AE-4789DE7F7A9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B1C6-6FB3-5B42-9D6F-C51F16E80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EC8-9B52-BD44-B6EC-F53619C4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7137-1999-8E44-85D2-D23FA4DE7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43589-D559-F646-8A0D-98DACE840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49372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5771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message&#10;&#10;Description automatically generated">
            <a:extLst>
              <a:ext uri="{FF2B5EF4-FFF2-40B4-BE49-F238E27FC236}">
                <a16:creationId xmlns:a16="http://schemas.microsoft.com/office/drawing/2014/main" id="{52632563-133D-54D6-EDA2-1218581C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1" y="1812153"/>
            <a:ext cx="7772400" cy="3786766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7390B825-6730-368B-AA34-A3C890133E72}"/>
              </a:ext>
            </a:extLst>
          </p:cNvPr>
          <p:cNvSpPr/>
          <p:nvPr/>
        </p:nvSpPr>
        <p:spPr>
          <a:xfrm>
            <a:off x="7466813" y="1280539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90745"/>
              <a:gd name="adj4" fmla="val -79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awaits a notification of work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991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0485A3B-9091-FEB9-FD28-BF37909F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39" y="1417173"/>
            <a:ext cx="7772400" cy="4023654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2555E99-D97A-6A1F-7689-332B1F8769AF}"/>
              </a:ext>
            </a:extLst>
          </p:cNvPr>
          <p:cNvSpPr/>
          <p:nvPr/>
        </p:nvSpPr>
        <p:spPr>
          <a:xfrm>
            <a:off x="7466813" y="1280539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90745"/>
              <a:gd name="adj4" fmla="val -79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awaits a notification of work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exercise you will create a Consumer</a:t>
            </a:r>
          </a:p>
          <a:p>
            <a:r>
              <a:rPr lang="en-US" dirty="0"/>
              <a:t>We use a Polling Consumer in C# and Python</a:t>
            </a:r>
          </a:p>
          <a:p>
            <a:pPr lvl="1"/>
            <a:r>
              <a:rPr lang="en-US" dirty="0"/>
              <a:t>This is less-efficient on the client than an event-based consumer</a:t>
            </a:r>
          </a:p>
          <a:p>
            <a:pPr lvl="1"/>
            <a:r>
              <a:rPr lang="en-US" dirty="0"/>
              <a:t>Though it is less burden on the server</a:t>
            </a:r>
          </a:p>
          <a:p>
            <a:pPr lvl="2"/>
            <a:r>
              <a:rPr lang="en-US" dirty="0"/>
              <a:t>Middleware like SNS/SQS on AWS does not offer an event consumer option, it’s all polling</a:t>
            </a:r>
          </a:p>
          <a:p>
            <a:r>
              <a:rPr lang="en-US" dirty="0"/>
              <a:t>We use an Event Consumer in JavaScript</a:t>
            </a:r>
          </a:p>
          <a:p>
            <a:pPr lvl="1"/>
            <a:r>
              <a:rPr lang="en-US" dirty="0"/>
              <a:t>This can be a more complex programming model</a:t>
            </a:r>
          </a:p>
          <a:p>
            <a:pPr lvl="1"/>
            <a:r>
              <a:rPr lang="en-US" dirty="0"/>
              <a:t>Applying ‘backpressure’ – slowing down the rate of arrival of messages to protect downstream resources – can be more complex or not possible depending on the middleware API</a:t>
            </a:r>
          </a:p>
          <a:p>
            <a:pPr lvl="1"/>
            <a:r>
              <a:rPr lang="en-US" dirty="0"/>
              <a:t>RMQ lets us use QoS to change this</a:t>
            </a:r>
          </a:p>
        </p:txBody>
      </p:sp>
    </p:spTree>
    <p:extLst>
      <p:ext uri="{BB962C8B-B14F-4D97-AF65-F5344CB8AC3E}">
        <p14:creationId xmlns:p14="http://schemas.microsoft.com/office/powerpoint/2010/main" val="21597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sent and received messages on demand</a:t>
            </a:r>
          </a:p>
          <a:p>
            <a:pPr lvl="1"/>
            <a:r>
              <a:rPr lang="en-US" dirty="0"/>
              <a:t>A real world application tends to wait for messages to arrive</a:t>
            </a:r>
          </a:p>
          <a:p>
            <a:pPr lvl="1"/>
            <a:r>
              <a:rPr lang="en-US" dirty="0"/>
              <a:t>We want to separate user code – a handler – from the endpoint code</a:t>
            </a:r>
          </a:p>
          <a:p>
            <a:r>
              <a:rPr lang="en-US" dirty="0"/>
              <a:t>We create a Message Pump to read messages</a:t>
            </a:r>
          </a:p>
          <a:p>
            <a:pPr lvl="2"/>
            <a:r>
              <a:rPr lang="en-US" dirty="0"/>
              <a:t>This implementation has the relevant steps though is cruder than a real pump</a:t>
            </a:r>
          </a:p>
          <a:p>
            <a:pPr lvl="2"/>
            <a:r>
              <a:rPr lang="en-US" dirty="0"/>
              <a:t>As we only have one translator and handler, we can just use them without lookup</a:t>
            </a:r>
          </a:p>
          <a:p>
            <a:r>
              <a:rPr lang="en-US" dirty="0"/>
              <a:t>A handler and translator is usually what the application developer writes</a:t>
            </a:r>
          </a:p>
          <a:p>
            <a:pPr lvl="1"/>
            <a:r>
              <a:rPr lang="en-US" dirty="0"/>
              <a:t>The endpoint code is the pump and gateway over the middleware API</a:t>
            </a:r>
          </a:p>
        </p:txBody>
      </p:sp>
    </p:spTree>
    <p:extLst>
      <p:ext uri="{BB962C8B-B14F-4D97-AF65-F5344CB8AC3E}">
        <p14:creationId xmlns:p14="http://schemas.microsoft.com/office/powerpoint/2010/main" val="338805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5155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F4DC63-97F3-0140-A681-F1DF0D81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6" y="370771"/>
            <a:ext cx="8981233" cy="6116458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C3F2949-7128-6F4A-8AC1-6CA9102BCDDC}"/>
              </a:ext>
            </a:extLst>
          </p:cNvPr>
          <p:cNvSpPr/>
          <p:nvPr/>
        </p:nvSpPr>
        <p:spPr>
          <a:xfrm>
            <a:off x="6809810" y="1674508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136081"/>
              <a:gd name="adj4" fmla="val -55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and Translate are in the Receive call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5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415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E818EA-F8DA-7B44-A399-4BBEF65B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428017"/>
            <a:ext cx="11772451" cy="6223770"/>
          </a:xfrm>
          <a:prstGeom prst="rect">
            <a:avLst/>
          </a:prstGeom>
        </p:spPr>
      </p:pic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E7D36F53-B9B4-5D4F-A90B-72A8B6CF29D2}"/>
              </a:ext>
            </a:extLst>
          </p:cNvPr>
          <p:cNvSpPr/>
          <p:nvPr/>
        </p:nvSpPr>
        <p:spPr>
          <a:xfrm>
            <a:off x="7588022" y="1898245"/>
            <a:ext cx="3569603" cy="2576479"/>
          </a:xfrm>
          <a:prstGeom prst="borderCallout1">
            <a:avLst>
              <a:gd name="adj1" fmla="val 18750"/>
              <a:gd name="adj2" fmla="val -8333"/>
              <a:gd name="adj3" fmla="val 110785"/>
              <a:gd name="adj4" fmla="val -10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and Translate are in the Receive call and our handler is inline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565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5750E-C81F-8C48-B009-00D35ADD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01" y="389306"/>
            <a:ext cx="8605397" cy="6079388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F0BD338E-3EAB-B14B-83EB-FF1689408DA5}"/>
              </a:ext>
            </a:extLst>
          </p:cNvPr>
          <p:cNvSpPr/>
          <p:nvPr/>
        </p:nvSpPr>
        <p:spPr>
          <a:xfrm>
            <a:off x="6809810" y="1674508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136081"/>
              <a:gd name="adj4" fmla="val -55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awaits a notification of work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343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Consumers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  <vt:lpstr>Go</vt:lpstr>
      <vt:lpstr>PowerPoint Presentation</vt:lpstr>
      <vt:lpstr>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Consumers</dc:title>
  <dc:creator>Ian Cooper</dc:creator>
  <cp:lastModifiedBy>Ian Cooper</cp:lastModifiedBy>
  <cp:revision>10</cp:revision>
  <dcterms:created xsi:type="dcterms:W3CDTF">2020-06-07T21:36:50Z</dcterms:created>
  <dcterms:modified xsi:type="dcterms:W3CDTF">2024-06-09T19:48:48Z</dcterms:modified>
</cp:coreProperties>
</file>