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48"/>
    <p:restoredTop sz="96405"/>
  </p:normalViewPr>
  <p:slideViewPr>
    <p:cSldViewPr snapToGrid="0" snapToObjects="1">
      <p:cViewPr varScale="1">
        <p:scale>
          <a:sx n="113" d="100"/>
          <a:sy n="113" d="100"/>
        </p:scale>
        <p:origin x="192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25CDF-CD50-2546-A71A-37D04C650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864112-24A0-974A-95DB-A75AAA485D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FE0D50-F185-A445-A35D-B95958258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46645-1808-7142-893A-7E873FD82606}" type="datetimeFigureOut">
              <a:rPr lang="en-US" smtClean="0"/>
              <a:t>1/26/21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BB8B92-6D78-704F-A412-E2346F62D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BE55E6-B1E8-8248-A4D3-0CE20CB4D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D3BA3-365D-C449-9F6E-383322E7D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990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2E797-6BFC-5E48-86D8-762F5DD53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1BE-C221-DC4B-A102-86BDE6B3C0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24EBE9-C66F-374F-86A0-2ABA159E0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46645-1808-7142-893A-7E873FD82606}" type="datetimeFigureOut">
              <a:rPr lang="en-US" smtClean="0"/>
              <a:t>1/26/21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5B5B5F-12B4-124E-AE2B-16224C395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CCED9B-0C5E-0648-ABB6-512CB939C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D3BA3-365D-C449-9F6E-383322E7D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31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1F2C33-D9FB-B34D-985A-B8345E3269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770A08-2F02-B14D-9324-9095E5D7C1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0D8FB6-0F1D-3941-9140-1DA52830C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46645-1808-7142-893A-7E873FD82606}" type="datetimeFigureOut">
              <a:rPr lang="en-US" smtClean="0"/>
              <a:t>1/26/21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16CD1-C320-A647-9A24-07059F64D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4346CD-EDAA-DA49-A2E2-56006D662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D3BA3-365D-C449-9F6E-383322E7D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818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ED921-EDA6-A947-8FD3-D09D4B062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C248BB-7E57-3F45-AEB1-BF6EE0168E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79CB8B-E1B9-B24A-B3C1-350D004D1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46645-1808-7142-893A-7E873FD82606}" type="datetimeFigureOut">
              <a:rPr lang="en-US" smtClean="0"/>
              <a:t>1/26/21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82AA8-588E-5D43-B3D1-02B4613CB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A841F-8F0F-3146-BD36-472879360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D3BA3-365D-C449-9F6E-383322E7D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054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2092A-FECF-0648-B032-2E4156CB7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2FB68B-6D7A-9E4B-B13D-A329FDAC0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C746B0-E0B5-AA40-B9BA-EF806234A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46645-1808-7142-893A-7E873FD82606}" type="datetimeFigureOut">
              <a:rPr lang="en-US" smtClean="0"/>
              <a:t>1/26/21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F4B606-3BFB-3D40-8D14-8E926E544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5EDBED-AC2D-0549-9858-33C77544C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D3BA3-365D-C449-9F6E-383322E7D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144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04350-3CCD-714E-A942-285F928FE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38C71D-7078-5C46-9908-B1B424FE49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9C7AD4-9B7B-6441-ABC8-A8C4A608A7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F77247-D9F4-8B43-ADE7-A4B90A284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46645-1808-7142-893A-7E873FD82606}" type="datetimeFigureOut">
              <a:rPr lang="en-US" smtClean="0"/>
              <a:t>1/26/21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72EC96-5305-0F4F-8A00-ECB6E476D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506910-61FF-8644-8040-D94846BE6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D3BA3-365D-C449-9F6E-383322E7D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414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17F79-9BD0-1E41-A095-2FAAF192B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29714C-36C2-164B-A698-6FFCA1173A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609511-6255-3044-9AF6-AB2C0235C1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BCCADB-83D8-1443-A3DB-F0CB0BCB3A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3C7688-B383-B740-9046-C46D32B644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192A33-3727-C846-B512-C5CDD8F22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46645-1808-7142-893A-7E873FD82606}" type="datetimeFigureOut">
              <a:rPr lang="en-US" smtClean="0"/>
              <a:t>1/26/21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6D2B36-3F55-1E45-AED9-688F1D350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973959-92C5-A14F-9A57-608777071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D3BA3-365D-C449-9F6E-383322E7D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034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1302A-1F58-7A49-8E5B-03026B021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FC6634-4AB8-6841-90F7-B65201D9D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46645-1808-7142-893A-7E873FD82606}" type="datetimeFigureOut">
              <a:rPr lang="en-US" smtClean="0"/>
              <a:t>1/26/21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815F84-1B65-734B-9852-F43822BB4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0BB018-1135-8C4A-A327-161444B72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D3BA3-365D-C449-9F6E-383322E7D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4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BD0377-151E-6843-AC60-8FE383AEA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46645-1808-7142-893A-7E873FD82606}" type="datetimeFigureOut">
              <a:rPr lang="en-US" smtClean="0"/>
              <a:t>1/26/21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B71F21-E905-D346-AE18-5B7BB574B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BB460C-DDBC-A14F-AF7A-F4F194105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D3BA3-365D-C449-9F6E-383322E7D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198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42C00-DD38-6447-81BA-B5C058932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9C89C-B9B8-204B-84F7-38BBDB533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6CED17-1D60-6742-B66F-0C658AA3AD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20D6E3-FB32-6745-99F8-FB2B594C6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46645-1808-7142-893A-7E873FD82606}" type="datetimeFigureOut">
              <a:rPr lang="en-US" smtClean="0"/>
              <a:t>1/26/21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F3459-F7CB-5D42-AB35-D3A7B0364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3B9A16-BD1D-1C41-9EB0-8FFA2C897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D3BA3-365D-C449-9F6E-383322E7D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695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B6768-89CC-7741-BC3F-545A393EC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AEBEA0-B1F9-594D-98B0-60DB0B4FE5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044FE0-557B-5C4B-B0D9-0F3868280C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9A3262-608B-874E-B57A-17EACE365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46645-1808-7142-893A-7E873FD82606}" type="datetimeFigureOut">
              <a:rPr lang="en-US" smtClean="0"/>
              <a:t>1/26/21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928EE6-D5BA-5144-995F-8E3FA5BAE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5829FF-72C5-144D-B9AB-FA3F3499F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D3BA3-365D-C449-9F6E-383322E7D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671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B2C8A8-F2E2-C440-AEA2-08D4B118E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59F5C3-34D6-7646-987F-CBD0E82BFB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2B17D-3573-3B49-91BE-CAA45C15CA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946645-1808-7142-893A-7E873FD82606}" type="datetimeFigureOut">
              <a:rPr lang="en-US" smtClean="0"/>
              <a:t>1/26/21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CB7D07-D6D1-AE48-80A2-C35C7469FD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EE22C0-2E48-A442-9750-FA9AA9EC25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4D3BA3-365D-C449-9F6E-383322E7D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858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AABFA-AE77-F14F-9E1C-511C825165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Quick Start SNS &amp; SQS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368C99-D29E-0C43-8943-0F41767AFE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Hitchhikers Guide to SNS &amp; SQS</a:t>
            </a:r>
          </a:p>
        </p:txBody>
      </p:sp>
    </p:spTree>
    <p:extLst>
      <p:ext uri="{BB962C8B-B14F-4D97-AF65-F5344CB8AC3E}">
        <p14:creationId xmlns:p14="http://schemas.microsoft.com/office/powerpoint/2010/main" val="3697023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76584-A6E9-AE46-B86A-EF7B268A3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Protocol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DB1F2B-4ABE-714F-BB3A-3ECDEDAB49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444818"/>
          </a:xfrm>
        </p:spPr>
        <p:txBody>
          <a:bodyPr/>
          <a:lstStyle/>
          <a:p>
            <a:r>
              <a:rPr lang="en-US" dirty="0"/>
              <a:t>SNS and SQS use HTTP</a:t>
            </a:r>
          </a:p>
          <a:p>
            <a:pPr lvl="1"/>
            <a:r>
              <a:rPr lang="en-US" dirty="0"/>
              <a:t>Most people interact using an SDK not directly</a:t>
            </a:r>
          </a:p>
          <a:p>
            <a:pPr lvl="1"/>
            <a:r>
              <a:rPr lang="en-US" dirty="0"/>
              <a:t>We don’t have implementation details for the server, only documented behavior though</a:t>
            </a:r>
          </a:p>
        </p:txBody>
      </p:sp>
    </p:spTree>
    <p:extLst>
      <p:ext uri="{BB962C8B-B14F-4D97-AF65-F5344CB8AC3E}">
        <p14:creationId xmlns:p14="http://schemas.microsoft.com/office/powerpoint/2010/main" val="259846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0FB6C08-5D21-5C4E-B940-A30B39EB59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4621" y="773983"/>
            <a:ext cx="8037035" cy="4859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134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F707166-2082-334F-B5FB-6DA16501A6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9645" y="1286456"/>
            <a:ext cx="6303433" cy="3733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178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40C1E24-ACE3-8C43-A7A0-22B03FDBA6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5156" y="1116167"/>
            <a:ext cx="7068624" cy="5002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1504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517</TotalTime>
  <Words>39</Words>
  <Application>Microsoft Macintosh PowerPoint</Application>
  <PresentationFormat>Widescreen</PresentationFormat>
  <Paragraphs>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Quick Start SNS &amp; SQS</vt:lpstr>
      <vt:lpstr>Protocol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Quick Start Kafka</dc:title>
  <dc:creator>Ian Cooper</dc:creator>
  <cp:lastModifiedBy>Ian Cooper</cp:lastModifiedBy>
  <cp:revision>17</cp:revision>
  <dcterms:created xsi:type="dcterms:W3CDTF">2021-01-25T14:24:56Z</dcterms:created>
  <dcterms:modified xsi:type="dcterms:W3CDTF">2021-01-26T16:21:39Z</dcterms:modified>
</cp:coreProperties>
</file>