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6" r:id="rId8"/>
    <p:sldId id="265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4"/>
    <p:restoredTop sz="94674"/>
  </p:normalViewPr>
  <p:slideViewPr>
    <p:cSldViewPr snapToGrid="0" snapToObjects="1">
      <p:cViewPr varScale="1">
        <p:scale>
          <a:sx n="147" d="100"/>
          <a:sy n="147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1F7C-4601-D44E-B65C-2C38E2DA5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CDFF3-49E7-CC4F-AC92-C2AB13B15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646B2-0774-2B45-862A-DF9B7C20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B9B2D-CE1A-DB45-B2FD-C58C89B3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2989-A19D-4547-9403-F583197A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880F-E507-FD4D-A3CB-4ACBC126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E97C1-052E-0741-85F9-504F6834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5DC92-E9B6-CD4B-B16D-9BF2119F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31F0-B79B-4348-AF54-5DF55555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26FFA-805B-DC4C-A2D5-B845165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1F0D5-3F1B-9A4C-B02D-BB0224727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D8C1D-CE8E-9B49-AC39-2B1BF9DC2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E800-ED75-364B-8D73-E1221381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1343-8A55-F94B-BD65-CE2697E6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9729F-1A5C-5146-856C-BC242F34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4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6044-821C-BE49-8450-026C47BA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A3F5-0303-E744-AAC0-F013D144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A02D8-3D32-C242-A3CA-13754B07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9D91D-D6D7-8A46-9AF8-B1FB9028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D0BA-E84F-2445-91A8-FB073C29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4469-F416-094C-8E2B-CEBAB29E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DBFDE-2D23-264D-A893-391E7357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D2B8-D677-9B41-96E8-0AE6C672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BD069-F182-9142-B9B8-0555A517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A4E41-D195-5645-B131-BE4C5B8A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197C-3C09-6B47-8E8F-9AB1AB56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8BC3-49E9-2D4D-B8FA-386B1FA96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29B7A-5C4D-8043-8909-DDD164E88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A284F-5DB2-F544-83B7-7E4E2F68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9358-C699-B24B-96B3-5DAFF67D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42A8-DAC4-7C4B-A8CA-65D71C56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8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B8D6-35FC-DB46-B9F5-0DF00D0F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D3D1A-64BB-D346-802A-931613C4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10D3-7319-554A-8D98-6EBAC9F2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03A83-6F57-BA42-849D-58EC85F87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ECA03-5428-7D47-B446-58FB8D736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D14DC-B933-6942-96B2-1CBDC107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8CB3C-8C97-6547-B04E-8EEEF3DB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77618-931D-2B4C-AB29-B1E3237E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6BC1-E238-174C-B773-618A7A95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3CF25-75B2-5E40-BE41-81844E05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56EF4-36D9-2645-967F-02B3CC49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46F7-9478-5544-B3B1-0226C2E7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7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2287F-8F8D-704F-8DD6-E8EC4632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BCF9F-B7E7-D04B-B7F2-D9C423A7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B1068-D608-4943-A371-14064B59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4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8298-CEA6-3C46-A90D-7C23B858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7594-773A-D544-BC36-C11CB9B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33D54-B593-8A43-9917-994C0134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80A8F-D82E-BE4F-9DF7-B53B1D0C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89DF-C4B8-B049-979A-86E1D8CB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3A536-5AF3-6141-882F-9502E7C2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0B0F-0A3A-974B-9B97-8280A371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F6956-9802-2D48-941E-FB7609911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56EB8-A05E-CE40-B99D-95CC517D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CBC18-1732-4642-B9FC-C0E60E84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0BC89-6A4E-294A-872C-0315DDFE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53B6E-B3DF-7B46-939B-8FAA4744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4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C7D33-4663-AC4F-A063-D5F72EE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2CA8A-9CCD-5345-A92A-054C74ACB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60C9-5B53-6446-9C32-FC46B8559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37212-7BCD-BA49-B59C-57B7343D3BCD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5E27-3A10-B540-9BD2-38173A2E4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6FA5D-B7F5-5942-B6F9-DBE7C41B3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8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3847-B7E9-864B-8DA9-C4E0B2256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Datatype Channel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9C398-7CDD-0C4E-BE25-E42F26AAF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Notes</a:t>
            </a:r>
          </a:p>
        </p:txBody>
      </p:sp>
    </p:spTree>
    <p:extLst>
      <p:ext uri="{BB962C8B-B14F-4D97-AF65-F5344CB8AC3E}">
        <p14:creationId xmlns:p14="http://schemas.microsoft.com/office/powerpoint/2010/main" val="3924432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02493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17C79D3-902C-97AE-E710-499A2AE19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75" y="4877183"/>
            <a:ext cx="7772400" cy="1771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6298A-81C7-EE12-E50C-B849C4DFC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27368"/>
            <a:ext cx="11500544" cy="2988175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8DBF938F-65C6-A18A-353C-93CF1D23FC27}"/>
              </a:ext>
            </a:extLst>
          </p:cNvPr>
          <p:cNvSpPr/>
          <p:nvPr/>
        </p:nvSpPr>
        <p:spPr>
          <a:xfrm>
            <a:off x="8635573" y="2292017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86840"/>
              <a:gd name="adj4" fmla="val -160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pass in a deserialization function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1860B175-C4EC-F246-3AE0-AD7D0D69302C}"/>
              </a:ext>
            </a:extLst>
          </p:cNvPr>
          <p:cNvSpPr/>
          <p:nvPr/>
        </p:nvSpPr>
        <p:spPr>
          <a:xfrm>
            <a:off x="7346166" y="4564954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157328"/>
              <a:gd name="adj4" fmla="val -143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deserialize the message 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739954-BB63-05B3-8C51-618A8761459F}"/>
              </a:ext>
            </a:extLst>
          </p:cNvPr>
          <p:cNvSpPr/>
          <p:nvPr/>
        </p:nvSpPr>
        <p:spPr>
          <a:xfrm>
            <a:off x="597714" y="2011924"/>
            <a:ext cx="3484605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You’ll need to serialize as well</a:t>
            </a:r>
          </a:p>
        </p:txBody>
      </p:sp>
    </p:spTree>
    <p:extLst>
      <p:ext uri="{BB962C8B-B14F-4D97-AF65-F5344CB8AC3E}">
        <p14:creationId xmlns:p14="http://schemas.microsoft.com/office/powerpoint/2010/main" val="256023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40417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BB65E-4ED2-164F-AA4D-FEFDBF90A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37" y="2063205"/>
            <a:ext cx="5437052" cy="4346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A7FB0-A145-283A-5ACF-F7DB26A4D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5" y="247105"/>
            <a:ext cx="7048500" cy="1816100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27899892-56B9-E267-25EA-2DF92B75342E}"/>
              </a:ext>
            </a:extLst>
          </p:cNvPr>
          <p:cNvSpPr/>
          <p:nvPr/>
        </p:nvSpPr>
        <p:spPr>
          <a:xfrm>
            <a:off x="8196001" y="1686870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86840"/>
              <a:gd name="adj4" fmla="val -160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pass in a deserialization function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93216AAA-2561-EEB4-BE65-C81B901DD0ED}"/>
              </a:ext>
            </a:extLst>
          </p:cNvPr>
          <p:cNvSpPr/>
          <p:nvPr/>
        </p:nvSpPr>
        <p:spPr>
          <a:xfrm>
            <a:off x="1018365" y="5362686"/>
            <a:ext cx="2578814" cy="606176"/>
          </a:xfrm>
          <a:prstGeom prst="borderCallout1">
            <a:avLst>
              <a:gd name="adj1" fmla="val 33116"/>
              <a:gd name="adj2" fmla="val 105471"/>
              <a:gd name="adj3" fmla="val -127127"/>
              <a:gd name="adj4" fmla="val 226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deserialize the message 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0D0F2F-D03D-BD96-C858-35DBFDF4387F}"/>
              </a:ext>
            </a:extLst>
          </p:cNvPr>
          <p:cNvSpPr/>
          <p:nvPr/>
        </p:nvSpPr>
        <p:spPr>
          <a:xfrm>
            <a:off x="379999" y="3602082"/>
            <a:ext cx="3484605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You’ll need to serialize as well</a:t>
            </a:r>
          </a:p>
        </p:txBody>
      </p:sp>
    </p:spTree>
    <p:extLst>
      <p:ext uri="{BB962C8B-B14F-4D97-AF65-F5344CB8AC3E}">
        <p14:creationId xmlns:p14="http://schemas.microsoft.com/office/powerpoint/2010/main" val="337193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566F-7E5F-9C4F-8574-8224D00C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DDDF-69F1-DA41-A5B0-8D3CDD07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exercise you will create a Datatype channel</a:t>
            </a:r>
          </a:p>
          <a:p>
            <a:r>
              <a:rPr lang="en-US" dirty="0"/>
              <a:t>Previously we passed a string, but now we want to pass data</a:t>
            </a:r>
          </a:p>
          <a:p>
            <a:pPr lvl="1"/>
            <a:r>
              <a:rPr lang="en-US" dirty="0"/>
              <a:t>The message body is a data structure that we want to share</a:t>
            </a:r>
          </a:p>
          <a:p>
            <a:pPr lvl="1"/>
            <a:r>
              <a:rPr lang="en-US" dirty="0"/>
              <a:t>We now have distinguish Producer and Consumer</a:t>
            </a:r>
          </a:p>
          <a:p>
            <a:pPr lvl="2"/>
            <a:r>
              <a:rPr lang="en-US" dirty="0"/>
              <a:t>One serializes the other deserializes</a:t>
            </a:r>
          </a:p>
          <a:p>
            <a:pPr lvl="1"/>
            <a:r>
              <a:rPr lang="en-US" dirty="0"/>
              <a:t>We know what the schema is, because of the channel we received it on</a:t>
            </a:r>
          </a:p>
          <a:p>
            <a:pPr lvl="1"/>
            <a:r>
              <a:rPr lang="en-US" dirty="0"/>
              <a:t>In our case it is JSON, but it could be XML, </a:t>
            </a:r>
            <a:r>
              <a:rPr lang="en-US" dirty="0" err="1"/>
              <a:t>Protobuf</a:t>
            </a:r>
            <a:r>
              <a:rPr lang="en-US" dirty="0"/>
              <a:t>, Avro</a:t>
            </a:r>
          </a:p>
          <a:p>
            <a:pPr lvl="1"/>
            <a:r>
              <a:rPr lang="en-US" dirty="0"/>
              <a:t>The definition of the schema is communicated out-of-band</a:t>
            </a:r>
          </a:p>
          <a:p>
            <a:pPr lvl="2"/>
            <a:r>
              <a:rPr lang="en-US" dirty="0"/>
              <a:t>Via documentation such as </a:t>
            </a:r>
            <a:r>
              <a:rPr lang="en-US" dirty="0" err="1"/>
              <a:t>AsyncAPI</a:t>
            </a:r>
            <a:endParaRPr lang="en-US" dirty="0"/>
          </a:p>
          <a:p>
            <a:pPr lvl="2"/>
            <a:r>
              <a:rPr lang="en-US" dirty="0"/>
              <a:t>Not show here</a:t>
            </a:r>
          </a:p>
        </p:txBody>
      </p:sp>
    </p:spTree>
    <p:extLst>
      <p:ext uri="{BB962C8B-B14F-4D97-AF65-F5344CB8AC3E}">
        <p14:creationId xmlns:p14="http://schemas.microsoft.com/office/powerpoint/2010/main" val="384429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261B-14D4-4F4C-A00D-B602235B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9D8D-7BBB-ED46-97E7-5E35F6AB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a good idea to share a type when serializing code?</a:t>
            </a:r>
          </a:p>
          <a:p>
            <a:pPr lvl="1"/>
            <a:r>
              <a:rPr lang="en-US" dirty="0"/>
              <a:t>This is a form of coupling</a:t>
            </a:r>
          </a:p>
          <a:p>
            <a:pPr lvl="2"/>
            <a:r>
              <a:rPr lang="en-US" dirty="0"/>
              <a:t>Platform Coupling – both sides need so use the same language and framework</a:t>
            </a:r>
          </a:p>
          <a:p>
            <a:pPr lvl="1"/>
            <a:r>
              <a:rPr lang="en-US" dirty="0"/>
              <a:t>This may be fine if we ship both components as part of the same CI-boundary</a:t>
            </a:r>
          </a:p>
          <a:p>
            <a:pPr lvl="2"/>
            <a:r>
              <a:rPr lang="en-US" dirty="0"/>
              <a:t>For example, if we use the Task Queue pattern (covered in part 2) for background processing</a:t>
            </a:r>
          </a:p>
          <a:p>
            <a:pPr lvl="2"/>
            <a:r>
              <a:rPr lang="en-US" dirty="0"/>
              <a:t>Or, for example, if the two components are part of the same microservice boundary</a:t>
            </a:r>
          </a:p>
          <a:p>
            <a:pPr lvl="3"/>
            <a:r>
              <a:rPr lang="en-US" dirty="0"/>
              <a:t>Such as a web process receiving HTTP and a worker process receiving AMQP </a:t>
            </a:r>
          </a:p>
        </p:txBody>
      </p:sp>
    </p:spTree>
    <p:extLst>
      <p:ext uri="{BB962C8B-B14F-4D97-AF65-F5344CB8AC3E}">
        <p14:creationId xmlns:p14="http://schemas.microsoft.com/office/powerpoint/2010/main" val="145574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6636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51D4BA-1190-7C48-89EA-CE5599BC0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37" y="466589"/>
            <a:ext cx="9584925" cy="5749386"/>
          </a:xfrm>
          <a:prstGeom prst="rect">
            <a:avLst/>
          </a:prstGeom>
        </p:spPr>
      </p:pic>
      <p:sp>
        <p:nvSpPr>
          <p:cNvPr id="6" name="Line Callout 1 5">
            <a:extLst>
              <a:ext uri="{FF2B5EF4-FFF2-40B4-BE49-F238E27FC236}">
                <a16:creationId xmlns:a16="http://schemas.microsoft.com/office/drawing/2014/main" id="{E59E2867-E933-2C40-A61C-8E6AC49C27C5}"/>
              </a:ext>
            </a:extLst>
          </p:cNvPr>
          <p:cNvSpPr/>
          <p:nvPr/>
        </p:nvSpPr>
        <p:spPr>
          <a:xfrm>
            <a:off x="8322065" y="1325366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86840"/>
              <a:gd name="adj4" fmla="val -160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pass in a deserialization function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6C19E99F-7331-D34C-8C2F-77F79EBC737A}"/>
              </a:ext>
            </a:extLst>
          </p:cNvPr>
          <p:cNvSpPr/>
          <p:nvPr/>
        </p:nvSpPr>
        <p:spPr>
          <a:xfrm>
            <a:off x="6538660" y="4493341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173131"/>
              <a:gd name="adj4" fmla="val -77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deserialize the message 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FB1D2-B4AC-3947-B64D-7906CDAC3F0A}"/>
              </a:ext>
            </a:extLst>
          </p:cNvPr>
          <p:cNvSpPr/>
          <p:nvPr/>
        </p:nvSpPr>
        <p:spPr>
          <a:xfrm>
            <a:off x="284206" y="1045273"/>
            <a:ext cx="3484605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You’ll need to serialize as well</a:t>
            </a:r>
          </a:p>
        </p:txBody>
      </p:sp>
    </p:spTree>
    <p:extLst>
      <p:ext uri="{BB962C8B-B14F-4D97-AF65-F5344CB8AC3E}">
        <p14:creationId xmlns:p14="http://schemas.microsoft.com/office/powerpoint/2010/main" val="365210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A14-2CC1-DA44-9302-C89581432A3C}"/>
              </a:ext>
            </a:extLst>
          </p:cNvPr>
          <p:cNvSpPr txBox="1">
            <a:spLocks/>
          </p:cNvSpPr>
          <p:nvPr/>
        </p:nvSpPr>
        <p:spPr>
          <a:xfrm>
            <a:off x="910119" y="2954214"/>
            <a:ext cx="10515600" cy="734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114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C5430-E331-8F40-8958-A9B04DFF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829" y="307172"/>
            <a:ext cx="7329510" cy="6243656"/>
          </a:xfrm>
          <a:prstGeom prst="rect">
            <a:avLst/>
          </a:prstGeom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53AEC219-ECC3-DA48-865C-F9CC02AC5D03}"/>
              </a:ext>
            </a:extLst>
          </p:cNvPr>
          <p:cNvSpPr/>
          <p:nvPr/>
        </p:nvSpPr>
        <p:spPr>
          <a:xfrm>
            <a:off x="8322065" y="1325366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94863"/>
              <a:gd name="adj4" fmla="val -96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pass in a deserialization function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459C2405-EF75-9745-BD88-02C401555E47}"/>
              </a:ext>
            </a:extLst>
          </p:cNvPr>
          <p:cNvSpPr/>
          <p:nvPr/>
        </p:nvSpPr>
        <p:spPr>
          <a:xfrm>
            <a:off x="6538660" y="4493341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240531"/>
              <a:gd name="adj4" fmla="val -91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deserialize the message 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9FA20-A453-3842-80F9-21B21FEA2099}"/>
              </a:ext>
            </a:extLst>
          </p:cNvPr>
          <p:cNvSpPr/>
          <p:nvPr/>
        </p:nvSpPr>
        <p:spPr>
          <a:xfrm>
            <a:off x="125121" y="2076405"/>
            <a:ext cx="3484605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You’ll need to serialize as well</a:t>
            </a:r>
          </a:p>
        </p:txBody>
      </p:sp>
    </p:spTree>
    <p:extLst>
      <p:ext uri="{BB962C8B-B14F-4D97-AF65-F5344CB8AC3E}">
        <p14:creationId xmlns:p14="http://schemas.microsoft.com/office/powerpoint/2010/main" val="21718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7535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05CC2-35A2-614A-82BF-D88E9E2F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63" y="407190"/>
            <a:ext cx="8649311" cy="6043619"/>
          </a:xfrm>
          <a:prstGeom prst="rect">
            <a:avLst/>
          </a:prstGeom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72697CEA-12D0-E44E-98D7-C0F3E7C6A1D1}"/>
              </a:ext>
            </a:extLst>
          </p:cNvPr>
          <p:cNvSpPr/>
          <p:nvPr/>
        </p:nvSpPr>
        <p:spPr>
          <a:xfrm>
            <a:off x="8322065" y="1325366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94863"/>
              <a:gd name="adj4" fmla="val -96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pass in a deserialization function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F5FAC7B9-9862-A146-8154-40B9055E9547}"/>
              </a:ext>
            </a:extLst>
          </p:cNvPr>
          <p:cNvSpPr/>
          <p:nvPr/>
        </p:nvSpPr>
        <p:spPr>
          <a:xfrm>
            <a:off x="6538660" y="4493341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126593"/>
              <a:gd name="adj4" fmla="val -65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deserialize the message body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76ECC-9D40-C94C-8AA3-80ABEF3450C0}"/>
              </a:ext>
            </a:extLst>
          </p:cNvPr>
          <p:cNvSpPr/>
          <p:nvPr/>
        </p:nvSpPr>
        <p:spPr>
          <a:xfrm>
            <a:off x="60188" y="2368235"/>
            <a:ext cx="3484605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You’ll need to serialize as well</a:t>
            </a:r>
          </a:p>
        </p:txBody>
      </p:sp>
    </p:spTree>
    <p:extLst>
      <p:ext uri="{BB962C8B-B14F-4D97-AF65-F5344CB8AC3E}">
        <p14:creationId xmlns:p14="http://schemas.microsoft.com/office/powerpoint/2010/main" val="1243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285</Words>
  <Application>Microsoft Macintosh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Datatype Channel</vt:lpstr>
      <vt:lpstr>Introduction</vt:lpstr>
      <vt:lpstr>Notes</vt:lpstr>
      <vt:lpstr>C#</vt:lpstr>
      <vt:lpstr>PowerPoint Presentation</vt:lpstr>
      <vt:lpstr>PowerPoint Presentation</vt:lpstr>
      <vt:lpstr>PowerPoint Presentation</vt:lpstr>
      <vt:lpstr>JavaScript</vt:lpstr>
      <vt:lpstr>PowerPoint Presentation</vt:lpstr>
      <vt:lpstr>Java</vt:lpstr>
      <vt:lpstr>PowerPoint Presentation</vt:lpstr>
      <vt:lpstr>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7</cp:revision>
  <dcterms:created xsi:type="dcterms:W3CDTF">2020-06-07T16:47:47Z</dcterms:created>
  <dcterms:modified xsi:type="dcterms:W3CDTF">2024-01-27T20:34:59Z</dcterms:modified>
</cp:coreProperties>
</file>