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59" r:id="rId5"/>
    <p:sldId id="269" r:id="rId6"/>
    <p:sldId id="262" r:id="rId7"/>
    <p:sldId id="270" r:id="rId8"/>
    <p:sldId id="265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8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5CEC6-BF2C-E74B-AE11-7B072D994E51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B256D-2D57-0342-83A8-E60EA5A1A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85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B256D-2D57-0342-83A8-E60EA5A1A3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5D73-F153-F04D-BFFE-144B844AD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8547F-E0EC-A94D-A1BC-F3B861839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98950-1B9C-9444-AD35-73B638DF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47F62-68DF-F043-9EE9-2CEF4C39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BD243-B549-3944-A3FF-37472908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0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8E91-D489-544F-8CC8-8557BD50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C40AC-94D9-4C41-BBA8-FB9EBB673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665E-4A79-4B47-B7DB-A76E5D07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2AC6-551E-134D-A0A8-80127AAA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6A6A-C9D7-D243-9A14-D5F91CA5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5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38112-415E-264B-A4A7-CB24E9ACF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71A66-F7AC-5F46-B8D8-8A876C9C9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F1F0F-F601-0348-AB77-10FE8F37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23236-0981-DC41-B81D-A68C546B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434D-3297-7842-9A00-539D0C52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36E6-F7EC-D648-8FDA-4445C359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B730-B282-3F4B-8587-67487A6A4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73C92-5F32-0B43-B52F-24D0B13B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D026A-63B1-9C42-899B-14038404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36687-EFB0-E54E-9354-61E0C83B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0BAB-8D90-F64D-80E5-12BC8708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AB9B0-2437-5F4A-BCD1-9454C586E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E4C5B-20D6-8040-B111-1D3B7B4E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95844-E9A2-DD4F-B1D4-9899B1B4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F4498-0D3D-FB47-A203-CEE059FA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3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5CF4-9CF2-4E4E-A242-269EFC89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4091-C0A4-7640-86CE-40E20E7FD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B9140-243B-1F49-A0F0-EA57BACC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643C0-D6E5-104E-894D-D5F694F9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C05A0-5BC6-7B43-B90A-8E78C1EE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EF0A3-6A8B-7145-8936-4635EB33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438E-E857-1546-B24C-ACABFB56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574EB-7963-0744-BD28-BBF03FCCD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12C57-6E60-D941-B5F9-06ADA12EA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8180B-4C60-B640-BADF-25FEFE367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3C488-D75A-6D4F-894B-068E459A9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E9916-77C3-654B-944F-685A925C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02CF8-A244-6248-8381-683E92E0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DC4AD-7E9D-534A-9F2D-202FFBD8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5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585E-6DE2-4C4F-A477-EC5211D3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2665E-C4DE-1045-8B7B-D76765D5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24459-F3C3-1143-BC5B-5A3F6813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11353-7CBC-9B40-BD46-345E3D1D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0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BE00E5-3773-5342-8361-BCA93CCD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07DF3-9BAC-D642-89B4-1744CC91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3E3F-582F-944E-ADE0-3ED719A9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3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A5E4-6E67-2D46-A8BE-A58B8939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EB94-59AC-E846-A850-B5CC0B66A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1608E-C13E-4948-92F3-F1EAF60DF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39419-BB50-1142-A15C-5A4BBD5E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9A655-45D5-0043-994C-F29120C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6290B-BE68-BF4B-880D-75A6359F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7729-412A-C54B-8547-B44902DB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97278-64FF-A447-9FF7-BB8E14AF2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06DE0-6946-8047-8A2B-A73589089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F41F9-5814-9A4C-AAB1-E77C63C4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35A-6143-3B4B-A8F0-F39ACA6FCC4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BF4BD-F1B3-A14C-B5F2-2261905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79AD2-A9E6-8F42-8DA9-AEF3E79D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6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EC23E-61E8-AF43-A096-9D0440465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CE40A-9BE5-2742-B08B-3D21FC79F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C9C06-DB76-4D49-B5FE-9071A6B7C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8435A-6143-3B4B-A8F0-F39ACA6FCC4F}" type="datetimeFigureOut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E576-2CD5-9644-84BC-C54E7DFF4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B960-6BB0-CB43-81D8-79175E97C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A4F59-5118-A247-8726-40E0E2B86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1BD7-6252-F84B-8D42-FE68484B3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Pipes and Filters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75089-5C38-0145-8272-CDDB88F78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Notes</a:t>
            </a:r>
          </a:p>
        </p:txBody>
      </p:sp>
    </p:spTree>
    <p:extLst>
      <p:ext uri="{BB962C8B-B14F-4D97-AF65-F5344CB8AC3E}">
        <p14:creationId xmlns:p14="http://schemas.microsoft.com/office/powerpoint/2010/main" val="299237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02493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A21F19-C25F-0CD9-596A-BF5820D6A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7" y="1282661"/>
            <a:ext cx="11987103" cy="4292678"/>
          </a:xfrm>
          <a:prstGeom prst="rect">
            <a:avLst/>
          </a:prstGeom>
        </p:spPr>
      </p:pic>
      <p:sp>
        <p:nvSpPr>
          <p:cNvPr id="10" name="Line Callout 1 9">
            <a:extLst>
              <a:ext uri="{FF2B5EF4-FFF2-40B4-BE49-F238E27FC236}">
                <a16:creationId xmlns:a16="http://schemas.microsoft.com/office/drawing/2014/main" id="{1816F615-EFAF-AA6F-1DE4-904ECE73173C}"/>
              </a:ext>
            </a:extLst>
          </p:cNvPr>
          <p:cNvSpPr/>
          <p:nvPr/>
        </p:nvSpPr>
        <p:spPr>
          <a:xfrm>
            <a:off x="8252396" y="909348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115884"/>
              <a:gd name="adj4" fmla="val -152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are running a message pump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79DEF201-8240-84BA-CA59-6A33F4FB8F27}"/>
              </a:ext>
            </a:extLst>
          </p:cNvPr>
          <p:cNvSpPr/>
          <p:nvPr/>
        </p:nvSpPr>
        <p:spPr>
          <a:xfrm>
            <a:off x="8252396" y="1864937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23203"/>
              <a:gd name="adj4" fmla="val -118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receive on the in port</a:t>
            </a: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61E5B6BF-F7C7-3761-7283-F252B9E630F2}"/>
              </a:ext>
            </a:extLst>
          </p:cNvPr>
          <p:cNvSpPr/>
          <p:nvPr/>
        </p:nvSpPr>
        <p:spPr>
          <a:xfrm>
            <a:off x="8252396" y="3414405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-90993"/>
              <a:gd name="adj4" fmla="val -94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handler transforms the code</a:t>
            </a:r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590CD681-27C7-B647-014B-8413CAF8867A}"/>
              </a:ext>
            </a:extLst>
          </p:cNvPr>
          <p:cNvSpPr/>
          <p:nvPr/>
        </p:nvSpPr>
        <p:spPr>
          <a:xfrm>
            <a:off x="8252396" y="4717856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-168779"/>
              <a:gd name="adj4" fmla="val -123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forward on the out port</a:t>
            </a:r>
          </a:p>
        </p:txBody>
      </p:sp>
    </p:spTree>
    <p:extLst>
      <p:ext uri="{BB962C8B-B14F-4D97-AF65-F5344CB8AC3E}">
        <p14:creationId xmlns:p14="http://schemas.microsoft.com/office/powerpoint/2010/main" val="84531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01451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BCA5D6-2EB4-CDDE-0810-7415A4D7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895350"/>
            <a:ext cx="7772400" cy="4727420"/>
          </a:xfrm>
          <a:prstGeom prst="rect">
            <a:avLst/>
          </a:prstGeom>
        </p:spPr>
      </p:pic>
      <p:sp>
        <p:nvSpPr>
          <p:cNvPr id="6" name="Line Callout 1 5">
            <a:extLst>
              <a:ext uri="{FF2B5EF4-FFF2-40B4-BE49-F238E27FC236}">
                <a16:creationId xmlns:a16="http://schemas.microsoft.com/office/drawing/2014/main" id="{032CD530-C48D-202F-D89F-7E35904F6112}"/>
              </a:ext>
            </a:extLst>
          </p:cNvPr>
          <p:cNvSpPr/>
          <p:nvPr/>
        </p:nvSpPr>
        <p:spPr>
          <a:xfrm>
            <a:off x="8078226" y="2512435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115884"/>
              <a:gd name="adj4" fmla="val -152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are running a message pump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F2690EE9-E909-2D9C-7F10-0193AAE1A442}"/>
              </a:ext>
            </a:extLst>
          </p:cNvPr>
          <p:cNvSpPr/>
          <p:nvPr/>
        </p:nvSpPr>
        <p:spPr>
          <a:xfrm>
            <a:off x="8687825" y="727757"/>
            <a:ext cx="2738284" cy="746625"/>
          </a:xfrm>
          <a:prstGeom prst="borderCallout1">
            <a:avLst>
              <a:gd name="adj1" fmla="val 115560"/>
              <a:gd name="adj2" fmla="val 43824"/>
              <a:gd name="adj3" fmla="val 238985"/>
              <a:gd name="adj4" fmla="val -174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receive on the in port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F4DA5089-8D0B-E4BD-B37D-B3AE67419735}"/>
              </a:ext>
            </a:extLst>
          </p:cNvPr>
          <p:cNvSpPr/>
          <p:nvPr/>
        </p:nvSpPr>
        <p:spPr>
          <a:xfrm>
            <a:off x="8409151" y="3740287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26813"/>
              <a:gd name="adj4" fmla="val -1298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handler transforms the code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DC61EC71-84C5-6182-271D-81CA1E3D88A2}"/>
              </a:ext>
            </a:extLst>
          </p:cNvPr>
          <p:cNvSpPr/>
          <p:nvPr/>
        </p:nvSpPr>
        <p:spPr>
          <a:xfrm>
            <a:off x="8409151" y="5043738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-98796"/>
              <a:gd name="adj4" fmla="val -155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forward on the out port</a:t>
            </a:r>
          </a:p>
        </p:txBody>
      </p:sp>
    </p:spTree>
    <p:extLst>
      <p:ext uri="{BB962C8B-B14F-4D97-AF65-F5344CB8AC3E}">
        <p14:creationId xmlns:p14="http://schemas.microsoft.com/office/powerpoint/2010/main" val="243443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566F-7E5F-9C4F-8574-8224D00C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DDDF-69F1-DA41-A5B0-8D3CDD07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exercise you will create a Content Enricher</a:t>
            </a:r>
          </a:p>
          <a:p>
            <a:r>
              <a:rPr lang="en-US" dirty="0"/>
              <a:t>Previously we forwarded a message from </a:t>
            </a:r>
            <a:r>
              <a:rPr lang="en-US"/>
              <a:t>a Producer </a:t>
            </a:r>
            <a:r>
              <a:rPr lang="en-US" dirty="0"/>
              <a:t>to a Consumer</a:t>
            </a:r>
          </a:p>
          <a:p>
            <a:pPr lvl="1"/>
            <a:r>
              <a:rPr lang="en-US" dirty="0"/>
              <a:t>The message travelled by an Exchange</a:t>
            </a:r>
          </a:p>
          <a:p>
            <a:pPr lvl="1"/>
            <a:r>
              <a:rPr lang="en-US" dirty="0"/>
              <a:t>An RMQ Exchange is a Dynamic Router</a:t>
            </a:r>
          </a:p>
          <a:p>
            <a:pPr lvl="2"/>
            <a:r>
              <a:rPr lang="en-US" dirty="0"/>
              <a:t>Or perhaps a direct/default exchange is a Recipient List and  a topic exchange is a dynamic router</a:t>
            </a:r>
          </a:p>
        </p:txBody>
      </p:sp>
    </p:spTree>
    <p:extLst>
      <p:ext uri="{BB962C8B-B14F-4D97-AF65-F5344CB8AC3E}">
        <p14:creationId xmlns:p14="http://schemas.microsoft.com/office/powerpoint/2010/main" val="191719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261B-14D4-4F4C-A00D-B602235B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9D8D-7BBB-ED46-97E7-5E35F6AB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an explicit Filter type, but that is actually unnecessary</a:t>
            </a:r>
          </a:p>
          <a:p>
            <a:pPr lvl="1"/>
            <a:r>
              <a:rPr lang="en-US" dirty="0"/>
              <a:t>A Handler can take a dependency on a Producer and send in response to actioning a message</a:t>
            </a:r>
          </a:p>
          <a:p>
            <a:pPr lvl="1"/>
            <a:r>
              <a:rPr lang="en-US" dirty="0"/>
              <a:t>Often understood as receive Command and raise Event/Document in response</a:t>
            </a:r>
          </a:p>
          <a:p>
            <a:pPr lvl="1"/>
            <a:r>
              <a:rPr lang="en-US" dirty="0"/>
              <a:t>Our use here is mainly to highlight the role being played, which is often elided when we think about a Hander raising an event in turn.</a:t>
            </a:r>
          </a:p>
          <a:p>
            <a:r>
              <a:rPr lang="en-US" dirty="0"/>
              <a:t>Ask Ian to tell you about Clarissa, when you reach this point</a:t>
            </a:r>
          </a:p>
          <a:p>
            <a:pPr lvl="1"/>
            <a:r>
              <a:rPr lang="en-US" dirty="0"/>
              <a:t>We’ll explain how it relates to messaging</a:t>
            </a:r>
          </a:p>
        </p:txBody>
      </p:sp>
    </p:spTree>
    <p:extLst>
      <p:ext uri="{BB962C8B-B14F-4D97-AF65-F5344CB8AC3E}">
        <p14:creationId xmlns:p14="http://schemas.microsoft.com/office/powerpoint/2010/main" val="106492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76132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CE4A1D-E636-5C4B-80EE-CF42AF63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93" y="655304"/>
            <a:ext cx="9981492" cy="5735767"/>
          </a:xfrm>
          <a:prstGeom prst="rect">
            <a:avLst/>
          </a:prstGeom>
        </p:spPr>
      </p:pic>
      <p:sp>
        <p:nvSpPr>
          <p:cNvPr id="5" name="Line Callout 1 4">
            <a:extLst>
              <a:ext uri="{FF2B5EF4-FFF2-40B4-BE49-F238E27FC236}">
                <a16:creationId xmlns:a16="http://schemas.microsoft.com/office/drawing/2014/main" id="{C0ECFD5B-39E1-DD4A-9941-86D779B58AFD}"/>
              </a:ext>
            </a:extLst>
          </p:cNvPr>
          <p:cNvSpPr/>
          <p:nvPr/>
        </p:nvSpPr>
        <p:spPr>
          <a:xfrm>
            <a:off x="8322065" y="1325365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115884"/>
              <a:gd name="adj4" fmla="val -152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are running a message pump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0ACF2221-BEB0-9547-82F3-1ED58FEB504B}"/>
              </a:ext>
            </a:extLst>
          </p:cNvPr>
          <p:cNvSpPr/>
          <p:nvPr/>
        </p:nvSpPr>
        <p:spPr>
          <a:xfrm>
            <a:off x="8322065" y="2280954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23203"/>
              <a:gd name="adj4" fmla="val -118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receive on the in port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24534143-203A-0A46-A7DC-47F749115A64}"/>
              </a:ext>
            </a:extLst>
          </p:cNvPr>
          <p:cNvSpPr/>
          <p:nvPr/>
        </p:nvSpPr>
        <p:spPr>
          <a:xfrm>
            <a:off x="8322065" y="3830422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-90993"/>
              <a:gd name="adj4" fmla="val -94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handler transforms the code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052FDE39-3710-CC46-8530-0C6F3518F1AD}"/>
              </a:ext>
            </a:extLst>
          </p:cNvPr>
          <p:cNvSpPr/>
          <p:nvPr/>
        </p:nvSpPr>
        <p:spPr>
          <a:xfrm>
            <a:off x="8322065" y="5133873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-168779"/>
              <a:gd name="adj4" fmla="val -123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forward on the out port</a:t>
            </a:r>
          </a:p>
        </p:txBody>
      </p:sp>
    </p:spTree>
    <p:extLst>
      <p:ext uri="{BB962C8B-B14F-4D97-AF65-F5344CB8AC3E}">
        <p14:creationId xmlns:p14="http://schemas.microsoft.com/office/powerpoint/2010/main" val="310187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7A14-2CC1-DA44-9302-C89581432A3C}"/>
              </a:ext>
            </a:extLst>
          </p:cNvPr>
          <p:cNvSpPr txBox="1">
            <a:spLocks/>
          </p:cNvSpPr>
          <p:nvPr/>
        </p:nvSpPr>
        <p:spPr>
          <a:xfrm>
            <a:off x="910119" y="2954214"/>
            <a:ext cx="10515600" cy="7342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89424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38EC30-BA4A-B847-A7AD-538A8603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55" y="177577"/>
            <a:ext cx="10127736" cy="6203768"/>
          </a:xfrm>
          <a:prstGeom prst="rect">
            <a:avLst/>
          </a:prstGeom>
        </p:spPr>
      </p:pic>
      <p:sp>
        <p:nvSpPr>
          <p:cNvPr id="4" name="Line Callout 1 3">
            <a:extLst>
              <a:ext uri="{FF2B5EF4-FFF2-40B4-BE49-F238E27FC236}">
                <a16:creationId xmlns:a16="http://schemas.microsoft.com/office/drawing/2014/main" id="{79227696-51A4-BB49-A781-3492D0C2EFD8}"/>
              </a:ext>
            </a:extLst>
          </p:cNvPr>
          <p:cNvSpPr/>
          <p:nvPr/>
        </p:nvSpPr>
        <p:spPr>
          <a:xfrm>
            <a:off x="8195606" y="2125290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115884"/>
              <a:gd name="adj4" fmla="val -152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are running a message pump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80BB21CD-D8EA-4E4F-8AFF-BC975517DDB1}"/>
              </a:ext>
            </a:extLst>
          </p:cNvPr>
          <p:cNvSpPr/>
          <p:nvPr/>
        </p:nvSpPr>
        <p:spPr>
          <a:xfrm>
            <a:off x="8195606" y="3080879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23203"/>
              <a:gd name="adj4" fmla="val -118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receive on the in port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639466CD-5EC4-AE42-9EA9-9D9E9DDE3B46}"/>
              </a:ext>
            </a:extLst>
          </p:cNvPr>
          <p:cNvSpPr/>
          <p:nvPr/>
        </p:nvSpPr>
        <p:spPr>
          <a:xfrm>
            <a:off x="8195606" y="4630347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-90993"/>
              <a:gd name="adj4" fmla="val -94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handler transforms the code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730211D8-9DA5-3849-9A24-74F43AAD6168}"/>
              </a:ext>
            </a:extLst>
          </p:cNvPr>
          <p:cNvSpPr/>
          <p:nvPr/>
        </p:nvSpPr>
        <p:spPr>
          <a:xfrm>
            <a:off x="8195606" y="5933798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-257375"/>
              <a:gd name="adj4" fmla="val -136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forward on the out port</a:t>
            </a:r>
          </a:p>
        </p:txBody>
      </p:sp>
    </p:spTree>
    <p:extLst>
      <p:ext uri="{BB962C8B-B14F-4D97-AF65-F5344CB8AC3E}">
        <p14:creationId xmlns:p14="http://schemas.microsoft.com/office/powerpoint/2010/main" val="63406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11578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C00D46-42A8-9147-BA66-5155FBB69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94" y="1292535"/>
            <a:ext cx="11209506" cy="4683424"/>
          </a:xfrm>
          <a:prstGeom prst="rect">
            <a:avLst/>
          </a:prstGeom>
        </p:spPr>
      </p:pic>
      <p:sp>
        <p:nvSpPr>
          <p:cNvPr id="7" name="Line Callout 1 6">
            <a:extLst>
              <a:ext uri="{FF2B5EF4-FFF2-40B4-BE49-F238E27FC236}">
                <a16:creationId xmlns:a16="http://schemas.microsoft.com/office/drawing/2014/main" id="{B0700041-6E49-7D46-B368-709E7B6802CA}"/>
              </a:ext>
            </a:extLst>
          </p:cNvPr>
          <p:cNvSpPr/>
          <p:nvPr/>
        </p:nvSpPr>
        <p:spPr>
          <a:xfrm>
            <a:off x="7524397" y="1965921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23203"/>
              <a:gd name="adj4" fmla="val -118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receive on the in port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2603889E-0749-1340-B345-5A9E63EA9547}"/>
              </a:ext>
            </a:extLst>
          </p:cNvPr>
          <p:cNvSpPr/>
          <p:nvPr/>
        </p:nvSpPr>
        <p:spPr>
          <a:xfrm>
            <a:off x="7524397" y="3515389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-90993"/>
              <a:gd name="adj4" fmla="val -94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handler transforms the code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70CBEDF1-CFDE-A24A-877F-6E3ACAF71FA5}"/>
              </a:ext>
            </a:extLst>
          </p:cNvPr>
          <p:cNvSpPr/>
          <p:nvPr/>
        </p:nvSpPr>
        <p:spPr>
          <a:xfrm>
            <a:off x="7524397" y="4818840"/>
            <a:ext cx="2738284" cy="746625"/>
          </a:xfrm>
          <a:prstGeom prst="borderCallout1">
            <a:avLst>
              <a:gd name="adj1" fmla="val 18750"/>
              <a:gd name="adj2" fmla="val -8333"/>
              <a:gd name="adj3" fmla="val -213077"/>
              <a:gd name="adj4" fmla="val -142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forward on the out port</a:t>
            </a:r>
          </a:p>
        </p:txBody>
      </p:sp>
    </p:spTree>
    <p:extLst>
      <p:ext uri="{BB962C8B-B14F-4D97-AF65-F5344CB8AC3E}">
        <p14:creationId xmlns:p14="http://schemas.microsoft.com/office/powerpoint/2010/main" val="408930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264</Words>
  <Application>Microsoft Macintosh PowerPoint</Application>
  <PresentationFormat>Widescreen</PresentationFormat>
  <Paragraphs>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Pipes and Filters</vt:lpstr>
      <vt:lpstr>Introduction</vt:lpstr>
      <vt:lpstr>Notes</vt:lpstr>
      <vt:lpstr>C#</vt:lpstr>
      <vt:lpstr>PowerPoint Presentation</vt:lpstr>
      <vt:lpstr>PowerPoint Presentation</vt:lpstr>
      <vt:lpstr>PowerPoint Presentation</vt:lpstr>
      <vt:lpstr>JavaScript</vt:lpstr>
      <vt:lpstr>PowerPoint Presentation</vt:lpstr>
      <vt:lpstr>Java</vt:lpstr>
      <vt:lpstr>PowerPoint Presentation</vt:lpstr>
      <vt:lpstr>Go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Pipes and Filters</dc:title>
  <dc:creator>Ian Cooper</dc:creator>
  <cp:lastModifiedBy>Ian Cooper</cp:lastModifiedBy>
  <cp:revision>7</cp:revision>
  <dcterms:created xsi:type="dcterms:W3CDTF">2020-06-07T23:23:59Z</dcterms:created>
  <dcterms:modified xsi:type="dcterms:W3CDTF">2024-01-27T21:07:49Z</dcterms:modified>
</cp:coreProperties>
</file>