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97F9-BC22-9547-809C-A0FABCBB4600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FBF3E-AC74-6D4C-816E-BD4238D8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BF3E-AC74-6D4C-816E-BD4238D86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C010-EA67-CB43-BEB1-ED6D2140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95BB8-0B39-DD47-8E87-3427B4FB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FDB0-0023-3847-B53D-27226CE7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CD6-E1B9-824B-82D4-4CA2F062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D527-E6F4-CF41-90AD-80C67499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0395-FC33-544D-AECF-A67FBEED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2151-BB92-F04A-A8BC-2B4C8316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3EF6-DA34-F74B-ABCA-AE67DF40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0139-62CB-7E4D-BFB7-0801188A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BE70-2D22-0847-8DC4-009950B0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E67E7-7BDC-7F41-A515-D4B9B7374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787C4-7CD5-674E-AC14-79301E0F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6E4D-C759-9543-9392-F3CC3061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34B7-5DF8-634A-B611-64DFC3DA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35C2-EE2D-1E4E-93FB-8CD54F7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027-19F2-A048-920A-6FF9660E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4F85-5F58-6B40-AF57-6EE00C9B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9BBB-F80F-DA48-BA6F-6D626548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9E44-8717-D544-A7B8-6DCD1711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1BB2-2F21-5E45-B5CF-CC3A5F10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C01-B9CF-A242-BD1A-BB6DE929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357D-B954-1148-8DE9-BF3C4FCB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FE97-3A04-554D-BD6A-AA88F2C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B9C6-CBF5-F948-A9EB-E7574BCA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CA31-E9CF-FC40-A1EE-D2429133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C2A8-C47B-7D4D-96BD-826E02A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EA27-F909-F84C-B971-9318C11B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2DC42-3CEB-D748-8151-83E8E6DB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783A-B45F-484F-AD07-08FEF11E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2139-3441-764F-86A1-75B7F86C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5A8E-BBC9-0B49-A838-9A6080A8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756A-67AD-5A44-A569-0E297941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F2D1-9467-8240-A930-6F5DCCCD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732E7-EEAB-6541-BCC2-52BF546C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E05F-6B7B-C640-B3EA-25F020EE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56E86-B6A9-1847-A376-A9AA6A0AF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D0740-9FB9-9A47-85A3-5D737FEF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E115-A60B-C647-8A61-8712A2BC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3181E-6100-D34D-97FE-CE19685C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448A-07AE-4E46-BE03-30261611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40BA0-75C6-864C-AB36-9F4F81DF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3EA47-8A36-8A40-83AF-449E54D4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1EA52-D587-C943-80BA-1D48C96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4BBD0-1006-7545-9932-A2C8BC48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08F8C-6D92-4844-9418-39A152A4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056A5-4B6D-B640-9D68-96DD9BD6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F17E-4412-B04F-837A-FEFDC40C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33CC-1F3A-D147-8F6C-AE6F06E0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1278B-DC3B-2542-BBBA-F78560E3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456BE-B799-8542-8618-74C33B4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0A0E-32AA-F24F-BFA0-0539CDAD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18E0-B803-7D41-9C9E-CB8F55E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A20B-328A-C542-980A-D5F9E3C8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E54A3-AF39-2B47-B26E-D689B2C4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DC5E-D404-5943-98DE-FE8D2D9B1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65E8A-EE8B-984F-B01D-1B3D4265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2A51-9E19-4D4C-9AE6-158DF1AE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4AD5-8169-4D45-885E-B8A54F79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AAF7-5B7C-974B-9F2A-6579F810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F02B-6B6A-C845-8C14-FA8A9388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D8A8-3920-4140-96F8-EC1BFAFF2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2B9A-EA5D-8742-8456-F8C9C564AE8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D390-4CA0-1C45-82F7-4E31A9110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F1C5-AF20-1C45-8D0F-C95BE55F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1B2E-ABB7-C041-89E0-9FECDFC8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wxsc0omfbacb3ke/AACJH8zHHwwWkMAOj2F3GHmoa?dl=0" TargetMode="External"/><Relationship Id="rId2" Type="http://schemas.openxmlformats.org/officeDocument/2006/relationships/hyperlink" Target="https://github.com/iancooper/Presen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ancooper/Practical-Messaging-JavaScript" TargetMode="External"/><Relationship Id="rId5" Type="http://schemas.openxmlformats.org/officeDocument/2006/relationships/hyperlink" Target="https://github.com/iancooper/Practical-Messaging-Python" TargetMode="External"/><Relationship Id="rId4" Type="http://schemas.openxmlformats.org/officeDocument/2006/relationships/hyperlink" Target="https://github.com/iancooper/Practical-Messaging-Shar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4442-D7FC-204E-BD56-73B8070D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BC9EF-3209-FE44-8469-73C436E6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7AE-3D0E-1047-AD1C-8BF6DBE9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5789-B5C3-1F45-A998-F3241799B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10:00 Workshop. Approximately 40 mins blocks with breaks</a:t>
            </a:r>
          </a:p>
          <a:p>
            <a:r>
              <a:rPr lang="en-GB" dirty="0"/>
              <a:t>13:00 Lunch</a:t>
            </a:r>
          </a:p>
          <a:p>
            <a:r>
              <a:rPr lang="en-GB"/>
              <a:t>13:45 </a:t>
            </a:r>
            <a:r>
              <a:rPr lang="en-GB" dirty="0"/>
              <a:t>Workshop. Approximately 40 mins blocks with breaks</a:t>
            </a:r>
          </a:p>
          <a:p>
            <a:r>
              <a:rPr lang="en-GB" dirty="0"/>
              <a:t>16:00 Ends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A77-A464-6C4D-87BF-9314B9E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37A1D-4BA9-EA47-937D-564DD273D6FF}"/>
              </a:ext>
            </a:extLst>
          </p:cNvPr>
          <p:cNvSpPr txBox="1">
            <a:spLocks/>
          </p:cNvSpPr>
          <p:nvPr/>
        </p:nvSpPr>
        <p:spPr>
          <a:xfrm>
            <a:off x="992221" y="1871087"/>
            <a:ext cx="10515600" cy="369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the 1-day course we don’t dive deep on messaging patterns. Instead this material is provided as a takeaway that you can study in your own time.</a:t>
            </a:r>
          </a:p>
          <a:p>
            <a:r>
              <a:rPr lang="en-US" dirty="0"/>
              <a:t>Instructional videos highlight each pattern</a:t>
            </a:r>
          </a:p>
          <a:p>
            <a:r>
              <a:rPr lang="en-US" dirty="0"/>
              <a:t>Exercises let you experiment with each pattern</a:t>
            </a:r>
          </a:p>
          <a:p>
            <a:r>
              <a:rPr lang="en-US" dirty="0"/>
              <a:t>We also provide help on RabbitMQ sufficient to complete the exercises</a:t>
            </a:r>
          </a:p>
        </p:txBody>
      </p:sp>
    </p:spTree>
    <p:extLst>
      <p:ext uri="{BB962C8B-B14F-4D97-AF65-F5344CB8AC3E}">
        <p14:creationId xmlns:p14="http://schemas.microsoft.com/office/powerpoint/2010/main" val="19601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FA5C-5244-8C41-8A04-0F4A4D1C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0538-09A9-524C-9F4C-B4F5B5B2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/>
          </a:bodyPr>
          <a:lstStyle/>
          <a:p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https://github.com/iancooper/Presentations</a:t>
            </a:r>
            <a:endParaRPr lang="en-US" dirty="0"/>
          </a:p>
          <a:p>
            <a:r>
              <a:rPr lang="en-US" dirty="0"/>
              <a:t>Self-Study Instructional Videos and Slides</a:t>
            </a:r>
          </a:p>
          <a:p>
            <a:pPr lvl="1"/>
            <a:r>
              <a:rPr lang="en-US" dirty="0"/>
              <a:t>Slides</a:t>
            </a:r>
          </a:p>
          <a:p>
            <a:pPr lvl="2"/>
            <a:r>
              <a:rPr lang="en-US" dirty="0">
                <a:hlinkClick r:id="rId3"/>
              </a:rPr>
              <a:t>https://www.dropbox.com/sh/wxsc0omfbacb3ke/AACJH8zHHwwWkMAOj2F3GHmoa?dl=0</a:t>
            </a:r>
            <a:endParaRPr lang="en-US" dirty="0"/>
          </a:p>
          <a:p>
            <a:pPr lvl="1"/>
            <a:r>
              <a:rPr lang="en-US" dirty="0"/>
              <a:t>Videos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www.dropbox.com</a:t>
            </a:r>
            <a:r>
              <a:rPr lang="en-US" dirty="0"/>
              <a:t>/</a:t>
            </a:r>
            <a:r>
              <a:rPr lang="en-US" dirty="0" err="1"/>
              <a:t>sh</a:t>
            </a:r>
            <a:r>
              <a:rPr lang="en-US" dirty="0"/>
              <a:t>/yurfctcj2qwggj8/AACCR7TdmEV5gfRYcrgZo0Xka?dl=0</a:t>
            </a:r>
          </a:p>
          <a:p>
            <a:r>
              <a:rPr lang="en-US" dirty="0"/>
              <a:t>Exercises</a:t>
            </a:r>
          </a:p>
          <a:p>
            <a:pPr lvl="2"/>
            <a:r>
              <a:rPr lang="en-US" dirty="0">
                <a:hlinkClick r:id="rId4"/>
              </a:rPr>
              <a:t>https://github.com/iancooper/Practical-Messaging-Sharp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https://github.com/iancooper/Practical-Messaging-Python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https://github.com/iancooper/Practical-Messaging-JavaScript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3497-5087-794C-B2F7-FDCEDFC0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Ends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12C2-E631-134D-BF84-E621176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266" y="2915123"/>
            <a:ext cx="2245468" cy="810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/>
              <a:t>14:50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91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163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Housekeeping</vt:lpstr>
      <vt:lpstr>Schedule</vt:lpstr>
      <vt:lpstr>Self-Study</vt:lpstr>
      <vt:lpstr>Links</vt:lpstr>
      <vt:lpstr>Break Ends 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Housekeeping</dc:title>
  <dc:creator>Ian Cooper</dc:creator>
  <cp:lastModifiedBy>Ian Cooper</cp:lastModifiedBy>
  <cp:revision>21</cp:revision>
  <dcterms:created xsi:type="dcterms:W3CDTF">2020-07-26T02:45:28Z</dcterms:created>
  <dcterms:modified xsi:type="dcterms:W3CDTF">2020-11-15T07:51:23Z</dcterms:modified>
</cp:coreProperties>
</file>