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B056-1617-4540-AE36-AEE972F76A83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231B-F07F-4573-A366-C3E7ACDD7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7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B056-1617-4540-AE36-AEE972F76A83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231B-F07F-4573-A366-C3E7ACDD7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18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B056-1617-4540-AE36-AEE972F76A83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231B-F07F-4573-A366-C3E7ACDD7206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0295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B056-1617-4540-AE36-AEE972F76A83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231B-F07F-4573-A366-C3E7ACDD7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04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B056-1617-4540-AE36-AEE972F76A83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231B-F07F-4573-A366-C3E7ACDD720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9650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B056-1617-4540-AE36-AEE972F76A83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231B-F07F-4573-A366-C3E7ACDD7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255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B056-1617-4540-AE36-AEE972F76A83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231B-F07F-4573-A366-C3E7ACDD7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8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B056-1617-4540-AE36-AEE972F76A83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231B-F07F-4573-A366-C3E7ACDD7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79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B056-1617-4540-AE36-AEE972F76A83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231B-F07F-4573-A366-C3E7ACDD7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90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B056-1617-4540-AE36-AEE972F76A83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231B-F07F-4573-A366-C3E7ACDD7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37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B056-1617-4540-AE36-AEE972F76A83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231B-F07F-4573-A366-C3E7ACDD7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9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B056-1617-4540-AE36-AEE972F76A83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231B-F07F-4573-A366-C3E7ACDD7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56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B056-1617-4540-AE36-AEE972F76A83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231B-F07F-4573-A366-C3E7ACDD7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15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B056-1617-4540-AE36-AEE972F76A83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231B-F07F-4573-A366-C3E7ACDD7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22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B056-1617-4540-AE36-AEE972F76A83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231B-F07F-4573-A366-C3E7ACDD7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0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B056-1617-4540-AE36-AEE972F76A83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231B-F07F-4573-A366-C3E7ACDD7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59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FB056-1617-4540-AE36-AEE972F76A83}" type="datetimeFigureOut">
              <a:rPr lang="en-GB" smtClean="0"/>
              <a:t>21/11/2017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D9231B-F07F-4573-A366-C3E7ACDD72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66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7255" y="987971"/>
            <a:ext cx="8765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u="sng" dirty="0" smtClean="0"/>
              <a:t>UNTITLED PIRATE GAME</a:t>
            </a:r>
            <a:endParaRPr lang="en-GB" sz="48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25214" y="6390289"/>
            <a:ext cx="884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Chris, Robbie &amp; Stephen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319" y="2572570"/>
            <a:ext cx="28575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3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Game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game is a first person shooter that focuses on pirate themed battles. The game has both </a:t>
            </a:r>
            <a:r>
              <a:rPr lang="en-GB" dirty="0" err="1" smtClean="0"/>
              <a:t>singleplayer</a:t>
            </a:r>
            <a:r>
              <a:rPr lang="en-GB" dirty="0" smtClean="0"/>
              <a:t> and multiplayer capabilities allowing a player to sail a ship solo or with friends online.</a:t>
            </a:r>
          </a:p>
          <a:p>
            <a:r>
              <a:rPr lang="en-GB" dirty="0" smtClean="0"/>
              <a:t>In the game the players will be able to free roam the vast world while also playing through a set storyline if they wish.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4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Premise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game takes place in a dystopian future in which the a large scale disaster has left the world submerged in water. As a result piracy has sprung back into popularity as crews take to the seas to conquer. As a result of the disaster the world has also spawned various sea monsters that can be dangerous if encountered.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7826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In the game the player will be able to choose from various classes to play as. Each class will have unique abilities that make them an asset to their team.</a:t>
            </a:r>
          </a:p>
          <a:p>
            <a:r>
              <a:rPr lang="en-GB" b="1" dirty="0"/>
              <a:t>Captain: </a:t>
            </a:r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captain can apply buffs to other characters to increase their stats in game.</a:t>
            </a:r>
            <a:endParaRPr lang="en-GB" dirty="0" smtClean="0"/>
          </a:p>
          <a:p>
            <a:r>
              <a:rPr lang="en-GB" b="1" dirty="0"/>
              <a:t>Gunner: </a:t>
            </a:r>
            <a:r>
              <a:rPr lang="en-GB" dirty="0"/>
              <a:t>The gunner class will specialise in using guns of any type i.e. hand held and the ships guns. </a:t>
            </a:r>
            <a:endParaRPr lang="en-GB" dirty="0" smtClean="0"/>
          </a:p>
          <a:p>
            <a:r>
              <a:rPr lang="en-GB" b="1" dirty="0"/>
              <a:t>Carpenter: </a:t>
            </a:r>
            <a:r>
              <a:rPr lang="en-GB" dirty="0"/>
              <a:t>The carpenter will specialise in repairs and improvements of the ship, guns and ship weapons. </a:t>
            </a:r>
            <a:endParaRPr lang="en-GB" dirty="0" smtClean="0"/>
          </a:p>
          <a:p>
            <a:r>
              <a:rPr lang="en-GB" b="1" dirty="0"/>
              <a:t>Doctor: </a:t>
            </a:r>
            <a:r>
              <a:rPr lang="en-GB" dirty="0" smtClean="0"/>
              <a:t>The doctor will </a:t>
            </a:r>
            <a:r>
              <a:rPr lang="en-GB" dirty="0"/>
              <a:t>be able to revive/heal other players a lot quicker than other classes. </a:t>
            </a:r>
            <a:endParaRPr lang="en-GB" dirty="0" smtClean="0"/>
          </a:p>
          <a:p>
            <a:r>
              <a:rPr lang="en-GB" b="1" dirty="0"/>
              <a:t>Swordsman: </a:t>
            </a:r>
            <a:r>
              <a:rPr lang="en-GB" dirty="0"/>
              <a:t>The swordsman will specialise in all areas of combat, some more than others</a:t>
            </a:r>
          </a:p>
        </p:txBody>
      </p:sp>
    </p:spTree>
    <p:extLst>
      <p:ext uri="{BB962C8B-B14F-4D97-AF65-F5344CB8AC3E}">
        <p14:creationId xmlns:p14="http://schemas.microsoft.com/office/powerpoint/2010/main" val="633926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Multiplayer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Co-op</a:t>
            </a:r>
            <a:r>
              <a:rPr lang="en-GB" b="1" dirty="0"/>
              <a:t>: </a:t>
            </a:r>
            <a:r>
              <a:rPr lang="en-GB" dirty="0"/>
              <a:t>The coop mode will take a group of up to 4 players including the user, and allowing them to player a variation of the story mode with other players online. The story will follow the same theme but of course be altered to make it suitable for four players. </a:t>
            </a:r>
            <a:endParaRPr lang="en-GB" dirty="0" smtClean="0"/>
          </a:p>
          <a:p>
            <a:r>
              <a:rPr lang="en-GB" b="1" dirty="0"/>
              <a:t>Online Multiplayer: </a:t>
            </a:r>
            <a:r>
              <a:rPr lang="en-GB" dirty="0"/>
              <a:t>The online multiplayer is similar to the co-op mode in that boat parties will be done in groups of up to four (including player</a:t>
            </a:r>
            <a:r>
              <a:rPr lang="en-GB" dirty="0" smtClean="0"/>
              <a:t>). However</a:t>
            </a:r>
            <a:r>
              <a:rPr lang="en-GB" dirty="0"/>
              <a:t>, where this mode differs is that instead of a part of players playing through a story, it will be an open world where players can explore the world and all the different areas whilst having to worry about other pirate ships.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9444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387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PowerPoint Presentation</vt:lpstr>
      <vt:lpstr>The Game</vt:lpstr>
      <vt:lpstr>Premise</vt:lpstr>
      <vt:lpstr>Characters</vt:lpstr>
      <vt:lpstr>Multiplayer</vt:lpstr>
    </vt:vector>
  </TitlesOfParts>
  <Company>University Of The West Of Scotland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Information, Technology and Digital Services</dc:creator>
  <cp:lastModifiedBy>Information, Technology and Digital Services</cp:lastModifiedBy>
  <cp:revision>6</cp:revision>
  <dcterms:created xsi:type="dcterms:W3CDTF">2017-11-21T13:47:04Z</dcterms:created>
  <dcterms:modified xsi:type="dcterms:W3CDTF">2017-11-21T14:34:32Z</dcterms:modified>
</cp:coreProperties>
</file>