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0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9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0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FB056-1617-4540-AE36-AEE972F76A83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222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UNTITLED PIRATE GAME</a:t>
            </a:r>
            <a:endParaRPr lang="en-GB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390289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Chris, Robbie &amp; Stephen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9" y="1913351"/>
            <a:ext cx="2857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is a first person shooter that focuses on pirate themed battles. The game has both </a:t>
            </a:r>
            <a:r>
              <a:rPr lang="en-GB" dirty="0" err="1" smtClean="0"/>
              <a:t>singleplayer</a:t>
            </a:r>
            <a:r>
              <a:rPr lang="en-GB" dirty="0" smtClean="0"/>
              <a:t> and multiplayer capabilities allowing a player to sail a ship solo or with friends online.</a:t>
            </a:r>
          </a:p>
          <a:p>
            <a:r>
              <a:rPr lang="en-GB" dirty="0" smtClean="0"/>
              <a:t>In the game the players will be able to free roam the vast world while also playing through a set storyline if they wish.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takes place in a dystopian future in which the a large scale disaster has left the world submerged in water. As a result piracy has sprung back into popularity as crews take to the seas to conquer. As a result of the disaster the world has also spawned various sea monsters that can be dangerous if encountered.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82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the game the player will be able to choose from various classes to play as. Each class will have unique abilities that make them an asset to their team.</a:t>
            </a:r>
          </a:p>
          <a:p>
            <a:r>
              <a:rPr lang="en-GB" b="1" dirty="0"/>
              <a:t>Captain: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captain can apply buffs to other characters to increase their stats in game.</a:t>
            </a:r>
            <a:endParaRPr lang="en-GB" dirty="0" smtClean="0"/>
          </a:p>
          <a:p>
            <a:r>
              <a:rPr lang="en-GB" b="1" dirty="0"/>
              <a:t>Gunner: </a:t>
            </a:r>
            <a:r>
              <a:rPr lang="en-GB" dirty="0"/>
              <a:t>The gunner class will specialise in using guns of any type i.e. hand held and the ships guns. </a:t>
            </a:r>
            <a:endParaRPr lang="en-GB" dirty="0" smtClean="0"/>
          </a:p>
          <a:p>
            <a:r>
              <a:rPr lang="en-GB" b="1" dirty="0"/>
              <a:t>Carpenter: </a:t>
            </a:r>
            <a:r>
              <a:rPr lang="en-GB" dirty="0"/>
              <a:t>The carpenter will specialise in repairs and improvements of the ship, guns and ship weapons. </a:t>
            </a:r>
            <a:endParaRPr lang="en-GB" dirty="0" smtClean="0"/>
          </a:p>
          <a:p>
            <a:r>
              <a:rPr lang="en-GB" b="1" dirty="0"/>
              <a:t>Doctor: </a:t>
            </a:r>
            <a:r>
              <a:rPr lang="en-GB" dirty="0" smtClean="0"/>
              <a:t>The doctor will </a:t>
            </a:r>
            <a:r>
              <a:rPr lang="en-GB" dirty="0"/>
              <a:t>be able to revive/heal other players a lot quicker than other classes. </a:t>
            </a:r>
            <a:endParaRPr lang="en-GB" dirty="0" smtClean="0"/>
          </a:p>
          <a:p>
            <a:r>
              <a:rPr lang="en-GB" b="1" dirty="0"/>
              <a:t>Swordsman: </a:t>
            </a:r>
            <a:r>
              <a:rPr lang="en-GB" dirty="0"/>
              <a:t>The swordsman will specialise in all areas of combat, some more than others</a:t>
            </a:r>
          </a:p>
        </p:txBody>
      </p:sp>
    </p:spTree>
    <p:extLst>
      <p:ext uri="{BB962C8B-B14F-4D97-AF65-F5344CB8AC3E}">
        <p14:creationId xmlns:p14="http://schemas.microsoft.com/office/powerpoint/2010/main" val="6339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 player is progressing through their story they will be able to earn treasures and resources that they can use to level up various things.</a:t>
            </a:r>
          </a:p>
          <a:p>
            <a:r>
              <a:rPr lang="en-GB" dirty="0" smtClean="0"/>
              <a:t>The players can level up their character, this will allow skills to be boosted to make them more efficient at tasks.</a:t>
            </a:r>
          </a:p>
          <a:p>
            <a:r>
              <a:rPr lang="en-GB" dirty="0" smtClean="0"/>
              <a:t>Weapons can be levelled up and modified with attachments so the player can have them however they wish.</a:t>
            </a:r>
          </a:p>
          <a:p>
            <a:r>
              <a:rPr lang="en-GB" dirty="0" smtClean="0"/>
              <a:t>Pirate ships may be upgraded to increase their usefulness during attacks and for travel.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the game we plan to design it with a realistic art style, this aims to make the experience immersive for the player while also being technically impressive.</a:t>
            </a:r>
          </a:p>
          <a:p>
            <a:r>
              <a:rPr lang="en-GB" dirty="0" smtClean="0"/>
              <a:t>The game is set in a possible future of our own world so we will showcase various famous locations from a new perspective in order to make it feel real.</a:t>
            </a:r>
          </a:p>
          <a:p>
            <a:r>
              <a:rPr lang="en-GB" dirty="0" smtClean="0"/>
              <a:t>As it is a futuristic setting we will design characters, boats, weapons and strongholds to enhance the aesthetic.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3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Co-op</a:t>
            </a:r>
            <a:r>
              <a:rPr lang="en-GB" b="1" dirty="0"/>
              <a:t>: </a:t>
            </a:r>
            <a:r>
              <a:rPr lang="en-GB" dirty="0"/>
              <a:t>The coop mode will take a group of up to 4 players including the user, and allowing them to player a variation of the story mode with other players online. The story will follow the same theme but of course be altered to make it suitable for four players. </a:t>
            </a:r>
            <a:endParaRPr lang="en-GB" dirty="0" smtClean="0"/>
          </a:p>
          <a:p>
            <a:r>
              <a:rPr lang="en-GB" b="1" dirty="0"/>
              <a:t>Online Multiplayer: </a:t>
            </a:r>
            <a:r>
              <a:rPr lang="en-GB" dirty="0"/>
              <a:t>The online multiplayer is similar to the co-op mode in that boat parties will be done in groups of up to four (including player</a:t>
            </a:r>
            <a:r>
              <a:rPr lang="en-GB" dirty="0" smtClean="0"/>
              <a:t>). However</a:t>
            </a:r>
            <a:r>
              <a:rPr lang="en-GB" dirty="0"/>
              <a:t>, where this mode differs is that instead of a part of players playing through a story, it will be an open world where players can explore the world and all the different areas whilst having to worry about other pirate ships.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4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214" y="286603"/>
            <a:ext cx="9975466" cy="1450757"/>
          </a:xfrm>
        </p:spPr>
        <p:txBody>
          <a:bodyPr/>
          <a:lstStyle/>
          <a:p>
            <a:r>
              <a:rPr lang="en-GB" dirty="0" smtClean="0"/>
              <a:t>Inspirations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14" y="1818291"/>
            <a:ext cx="9975466" cy="4223072"/>
          </a:xfrm>
        </p:spPr>
        <p:txBody>
          <a:bodyPr/>
          <a:lstStyle/>
          <a:p>
            <a:r>
              <a:rPr lang="en-GB" b="1" dirty="0" smtClean="0"/>
              <a:t>Guns of Icarus - </a:t>
            </a:r>
            <a:r>
              <a:rPr lang="en-GB" dirty="0" smtClean="0"/>
              <a:t>This game is notable for featuring game mechanics that allow four players to work together to pilot an airship. We felt this was a great concept that could potentially be applied to pirate ship combat.</a:t>
            </a:r>
          </a:p>
          <a:p>
            <a:r>
              <a:rPr lang="en-GB" b="1" dirty="0" smtClean="0"/>
              <a:t>Assassin’s Creed IV: Black Flag –</a:t>
            </a:r>
            <a:r>
              <a:rPr lang="en-GB" dirty="0" smtClean="0"/>
              <a:t> Assassin's Creed IV was very popular with its added pirate theme, this was a new direction for the franchise and since then pirate fans have hoped for a successor. This game provides gameplay that allows players to free roam with a pirate ship which we felt was a great concept that could be expanded further.</a:t>
            </a:r>
          </a:p>
          <a:p>
            <a:r>
              <a:rPr lang="en-GB" b="1" dirty="0" smtClean="0"/>
              <a:t>Sea of Thieves – </a:t>
            </a:r>
            <a:r>
              <a:rPr lang="en-GB" dirty="0" smtClean="0"/>
              <a:t>this is an upcoming pirate game that has a similar concept of forming a pirate crew in an online world. However, this game has a cartoon based art style which some may not find as immersive.</a:t>
            </a:r>
          </a:p>
          <a:p>
            <a:r>
              <a:rPr lang="en-GB" b="1" dirty="0" smtClean="0"/>
              <a:t>Other-</a:t>
            </a:r>
            <a:r>
              <a:rPr lang="en-GB" dirty="0" smtClean="0"/>
              <a:t> We are also inspired by various pirate media such as films which set a standard for how pirates are portrayed.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1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worked as a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start of the project we all came up with individual ideas, we then presented them to each other and mutually decided which one we would go for as a team.</a:t>
            </a:r>
          </a:p>
          <a:p>
            <a:r>
              <a:rPr lang="en-GB" dirty="0" smtClean="0"/>
              <a:t>Every week we would decide on targets we had to meet for the next week to keep us on track.</a:t>
            </a:r>
          </a:p>
          <a:p>
            <a:r>
              <a:rPr lang="en-GB" dirty="0" smtClean="0"/>
              <a:t>Whenever we made changes to the project we would upload what we had so the team could review it.</a:t>
            </a:r>
          </a:p>
          <a:p>
            <a:r>
              <a:rPr lang="en-GB" dirty="0" smtClean="0"/>
              <a:t>We had established communication outside of class so that changes can always be discussed without having to wait.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383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827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PowerPoint Presentation</vt:lpstr>
      <vt:lpstr>The Game</vt:lpstr>
      <vt:lpstr>Premise</vt:lpstr>
      <vt:lpstr>Characters</vt:lpstr>
      <vt:lpstr>Personalisation</vt:lpstr>
      <vt:lpstr>World</vt:lpstr>
      <vt:lpstr>Multiplayer</vt:lpstr>
      <vt:lpstr>Inspirations</vt:lpstr>
      <vt:lpstr>How we worked as a team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Information, Technology and Digital Services</dc:creator>
  <cp:lastModifiedBy>Information, Technology and Digital Services</cp:lastModifiedBy>
  <cp:revision>20</cp:revision>
  <dcterms:created xsi:type="dcterms:W3CDTF">2017-11-21T13:47:04Z</dcterms:created>
  <dcterms:modified xsi:type="dcterms:W3CDTF">2017-11-23T13:35:27Z</dcterms:modified>
</cp:coreProperties>
</file>