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9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67" r:id="rId10"/>
    <p:sldId id="269" r:id="rId11"/>
    <p:sldId id="271" r:id="rId12"/>
    <p:sldId id="272" r:id="rId13"/>
    <p:sldId id="270" r:id="rId14"/>
    <p:sldId id="266" r:id="rId15"/>
    <p:sldId id="260" r:id="rId16"/>
    <p:sldId id="26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617E8-D0F8-C057-A5E6-870997903F49}" v="48" dt="2022-06-17T17:55:48.260"/>
    <p1510:client id="{AD0597B8-02CF-9732-BB81-7B4045C7C1DE}" v="19" dt="2022-06-21T14:09:56.278"/>
    <p1510:client id="{CEB7AD61-A7B8-457C-9CBA-77AE45127583}" v="22" dt="2022-06-17T13:02:20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4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.ghool" userId="S::stephen.ghool@my.uwi.edu::0b2ba921-8a39-4391-9313-cd37e25968fe" providerId="AD" clId="Web-{AD0597B8-02CF-9732-BB81-7B4045C7C1DE}"/>
    <pc:docChg chg="addSld modSld">
      <pc:chgData name="stephen.ghool" userId="S::stephen.ghool@my.uwi.edu::0b2ba921-8a39-4391-9313-cd37e25968fe" providerId="AD" clId="Web-{AD0597B8-02CF-9732-BB81-7B4045C7C1DE}" dt="2022-06-21T14:09:56.278" v="17" actId="20577"/>
      <pc:docMkLst>
        <pc:docMk/>
      </pc:docMkLst>
      <pc:sldChg chg="modSp new">
        <pc:chgData name="stephen.ghool" userId="S::stephen.ghool@my.uwi.edu::0b2ba921-8a39-4391-9313-cd37e25968fe" providerId="AD" clId="Web-{AD0597B8-02CF-9732-BB81-7B4045C7C1DE}" dt="2022-06-21T14:09:56.278" v="17" actId="20577"/>
        <pc:sldMkLst>
          <pc:docMk/>
          <pc:sldMk cId="3972985573" sldId="260"/>
        </pc:sldMkLst>
        <pc:spChg chg="mod">
          <ac:chgData name="stephen.ghool" userId="S::stephen.ghool@my.uwi.edu::0b2ba921-8a39-4391-9313-cd37e25968fe" providerId="AD" clId="Web-{AD0597B8-02CF-9732-BB81-7B4045C7C1DE}" dt="2022-06-21T14:09:40.293" v="6" actId="20577"/>
          <ac:spMkLst>
            <pc:docMk/>
            <pc:sldMk cId="3972985573" sldId="260"/>
            <ac:spMk id="2" creationId="{8F47F538-2874-7149-35E6-0562020B8AEB}"/>
          </ac:spMkLst>
        </pc:spChg>
        <pc:spChg chg="mod">
          <ac:chgData name="stephen.ghool" userId="S::stephen.ghool@my.uwi.edu::0b2ba921-8a39-4391-9313-cd37e25968fe" providerId="AD" clId="Web-{AD0597B8-02CF-9732-BB81-7B4045C7C1DE}" dt="2022-06-21T14:09:56.278" v="17" actId="20577"/>
          <ac:spMkLst>
            <pc:docMk/>
            <pc:sldMk cId="3972985573" sldId="260"/>
            <ac:spMk id="3" creationId="{690AA5C0-E01C-1F23-3911-9A49AD9CA613}"/>
          </ac:spMkLst>
        </pc:spChg>
      </pc:sldChg>
    </pc:docChg>
  </pc:docChgLst>
  <pc:docChgLst>
    <pc:chgData name="stephen.ghool" userId="S::stephen.ghool@my.uwi.edu::0b2ba921-8a39-4391-9313-cd37e25968fe" providerId="AD" clId="Web-{CEB7AD61-A7B8-457C-9CBA-77AE45127583}"/>
    <pc:docChg chg="addSld modSld addMainMaster delMainMaster">
      <pc:chgData name="stephen.ghool" userId="S::stephen.ghool@my.uwi.edu::0b2ba921-8a39-4391-9313-cd37e25968fe" providerId="AD" clId="Web-{CEB7AD61-A7B8-457C-9CBA-77AE45127583}" dt="2022-06-17T13:02:20.817" v="24" actId="20577"/>
      <pc:docMkLst>
        <pc:docMk/>
      </pc:docMkLst>
      <pc:sldChg chg="addSp delSp modSp mod setBg modClrScheme delDesignElem chgLayout">
        <pc:chgData name="stephen.ghool" userId="S::stephen.ghool@my.uwi.edu::0b2ba921-8a39-4391-9313-cd37e25968fe" providerId="AD" clId="Web-{CEB7AD61-A7B8-457C-9CBA-77AE45127583}" dt="2022-06-17T13:02:10.473" v="21" actId="20577"/>
        <pc:sldMkLst>
          <pc:docMk/>
          <pc:sldMk cId="109857222" sldId="256"/>
        </pc:sldMkLst>
        <pc:spChg chg="mod ord">
          <ac:chgData name="stephen.ghool" userId="S::stephen.ghool@my.uwi.edu::0b2ba921-8a39-4391-9313-cd37e25968fe" providerId="AD" clId="Web-{CEB7AD61-A7B8-457C-9CBA-77AE45127583}" dt="2022-06-17T13:02:10.473" v="2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tephen.ghool" userId="S::stephen.ghool@my.uwi.edu::0b2ba921-8a39-4391-9313-cd37e25968fe" providerId="AD" clId="Web-{CEB7AD61-A7B8-457C-9CBA-77AE45127583}" dt="2022-06-17T13:01:58.582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tephen.ghool" userId="S::stephen.ghool@my.uwi.edu::0b2ba921-8a39-4391-9313-cd37e25968fe" providerId="AD" clId="Web-{CEB7AD61-A7B8-457C-9CBA-77AE45127583}" dt="2022-06-17T13:01:28.269" v="1"/>
          <ac:spMkLst>
            <pc:docMk/>
            <pc:sldMk cId="109857222" sldId="256"/>
            <ac:spMk id="9" creationId="{9F8A656C-0806-4677-A38B-DA5DF0F3C406}"/>
          </ac:spMkLst>
        </pc:spChg>
        <pc:spChg chg="add del">
          <ac:chgData name="stephen.ghool" userId="S::stephen.ghool@my.uwi.edu::0b2ba921-8a39-4391-9313-cd37e25968fe" providerId="AD" clId="Web-{CEB7AD61-A7B8-457C-9CBA-77AE45127583}" dt="2022-06-17T13:01:58.520" v="7"/>
          <ac:spMkLst>
            <pc:docMk/>
            <pc:sldMk cId="109857222" sldId="256"/>
            <ac:spMk id="10" creationId="{9C51935E-4A08-4AE4-8E13-F40CD3C4F1C4}"/>
          </ac:spMkLst>
        </pc:spChg>
        <pc:spChg chg="add del">
          <ac:chgData name="stephen.ghool" userId="S::stephen.ghool@my.uwi.edu::0b2ba921-8a39-4391-9313-cd37e25968fe" providerId="AD" clId="Web-{CEB7AD61-A7B8-457C-9CBA-77AE45127583}" dt="2022-06-17T13:01:28.269" v="1"/>
          <ac:spMkLst>
            <pc:docMk/>
            <pc:sldMk cId="109857222" sldId="256"/>
            <ac:spMk id="11" creationId="{9BEF8C6D-8BB3-473A-9607-D7381CC5C0A5}"/>
          </ac:spMkLst>
        </pc:spChg>
        <pc:spChg chg="add del">
          <ac:chgData name="stephen.ghool" userId="S::stephen.ghool@my.uwi.edu::0b2ba921-8a39-4391-9313-cd37e25968fe" providerId="AD" clId="Web-{CEB7AD61-A7B8-457C-9CBA-77AE45127583}" dt="2022-06-17T13:01:28.269" v="1"/>
          <ac:spMkLst>
            <pc:docMk/>
            <pc:sldMk cId="109857222" sldId="256"/>
            <ac:spMk id="13" creationId="{DCFDFFB9-D302-4A05-A770-D33232254722}"/>
          </ac:spMkLst>
        </pc:spChg>
        <pc:spChg chg="add">
          <ac:chgData name="stephen.ghool" userId="S::stephen.ghool@my.uwi.edu::0b2ba921-8a39-4391-9313-cd37e25968fe" providerId="AD" clId="Web-{CEB7AD61-A7B8-457C-9CBA-77AE45127583}" dt="2022-06-17T13:01:58.582" v="8"/>
          <ac:spMkLst>
            <pc:docMk/>
            <pc:sldMk cId="109857222" sldId="256"/>
            <ac:spMk id="17" creationId="{1E644DE9-8D09-43E2-BA69-F57482CFC93A}"/>
          </ac:spMkLst>
        </pc:spChg>
        <pc:spChg chg="add">
          <ac:chgData name="stephen.ghool" userId="S::stephen.ghool@my.uwi.edu::0b2ba921-8a39-4391-9313-cd37e25968fe" providerId="AD" clId="Web-{CEB7AD61-A7B8-457C-9CBA-77AE45127583}" dt="2022-06-17T13:01:58.582" v="8"/>
          <ac:spMkLst>
            <pc:docMk/>
            <pc:sldMk cId="109857222" sldId="256"/>
            <ac:spMk id="18" creationId="{6C23C919-B32E-40FF-B3D8-631316E84E3E}"/>
          </ac:spMkLst>
        </pc:spChg>
        <pc:grpChg chg="add del">
          <ac:chgData name="stephen.ghool" userId="S::stephen.ghool@my.uwi.edu::0b2ba921-8a39-4391-9313-cd37e25968fe" providerId="AD" clId="Web-{CEB7AD61-A7B8-457C-9CBA-77AE45127583}" dt="2022-06-17T13:01:58.520" v="7"/>
          <ac:grpSpMkLst>
            <pc:docMk/>
            <pc:sldMk cId="109857222" sldId="256"/>
            <ac:grpSpMk id="12" creationId="{4B7AF231-444C-44D0-B791-BAFE395E36AC}"/>
          </ac:grpSpMkLst>
        </pc:grpChg>
        <pc:picChg chg="add del mod ord">
          <ac:chgData name="stephen.ghool" userId="S::stephen.ghool@my.uwi.edu::0b2ba921-8a39-4391-9313-cd37e25968fe" providerId="AD" clId="Web-{CEB7AD61-A7B8-457C-9CBA-77AE45127583}" dt="2022-06-17T13:01:45.738" v="5"/>
          <ac:picMkLst>
            <pc:docMk/>
            <pc:sldMk cId="109857222" sldId="256"/>
            <ac:picMk id="4" creationId="{88679CD5-8A6A-4B81-B780-D70CD57FDE58}"/>
          </ac:picMkLst>
        </pc:picChg>
        <pc:picChg chg="add mod ord">
          <ac:chgData name="stephen.ghool" userId="S::stephen.ghool@my.uwi.edu::0b2ba921-8a39-4391-9313-cd37e25968fe" providerId="AD" clId="Web-{CEB7AD61-A7B8-457C-9CBA-77AE45127583}" dt="2022-06-17T13:01:58.582" v="8"/>
          <ac:picMkLst>
            <pc:docMk/>
            <pc:sldMk cId="109857222" sldId="256"/>
            <ac:picMk id="5" creationId="{E6B1625D-A192-F5A7-4EC9-9D7C7F640CC5}"/>
          </ac:picMkLst>
        </pc:picChg>
      </pc:sldChg>
      <pc:sldChg chg="modSp new">
        <pc:chgData name="stephen.ghool" userId="S::stephen.ghool@my.uwi.edu::0b2ba921-8a39-4391-9313-cd37e25968fe" providerId="AD" clId="Web-{CEB7AD61-A7B8-457C-9CBA-77AE45127583}" dt="2022-06-17T13:02:20.817" v="24" actId="20577"/>
        <pc:sldMkLst>
          <pc:docMk/>
          <pc:sldMk cId="1858437213" sldId="257"/>
        </pc:sldMkLst>
        <pc:spChg chg="mod">
          <ac:chgData name="stephen.ghool" userId="S::stephen.ghool@my.uwi.edu::0b2ba921-8a39-4391-9313-cd37e25968fe" providerId="AD" clId="Web-{CEB7AD61-A7B8-457C-9CBA-77AE45127583}" dt="2022-06-17T13:02:20.817" v="24" actId="20577"/>
          <ac:spMkLst>
            <pc:docMk/>
            <pc:sldMk cId="1858437213" sldId="257"/>
            <ac:spMk id="2" creationId="{5A8FFF0A-F170-48BE-355C-1FCCD39D0082}"/>
          </ac:spMkLst>
        </pc:spChg>
      </pc:sldChg>
      <pc:sldMasterChg chg="del delSldLayout">
        <pc:chgData name="stephen.ghool" userId="S::stephen.ghool@my.uwi.edu::0b2ba921-8a39-4391-9313-cd37e25968fe" providerId="AD" clId="Web-{CEB7AD61-A7B8-457C-9CBA-77AE45127583}" dt="2022-06-17T13:00:09.392" v="0"/>
        <pc:sldMasterMkLst>
          <pc:docMk/>
          <pc:sldMasterMk cId="2460954070" sldId="2147483660"/>
        </pc:sldMasterMkLst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ephen.ghool" userId="S::stephen.ghool@my.uwi.edu::0b2ba921-8a39-4391-9313-cd37e25968fe" providerId="AD" clId="Web-{CEB7AD61-A7B8-457C-9CBA-77AE45127583}" dt="2022-06-17T13:00:09.39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tephen.ghool" userId="S::stephen.ghool@my.uwi.edu::0b2ba921-8a39-4391-9313-cd37e25968fe" providerId="AD" clId="Web-{CEB7AD61-A7B8-457C-9CBA-77AE45127583}" dt="2022-06-17T13:01:28.269" v="1"/>
        <pc:sldMasterMkLst>
          <pc:docMk/>
          <pc:sldMasterMk cId="3996401774" sldId="2147483672"/>
        </pc:sldMasterMkLst>
        <pc:sldLayoutChg chg="add del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2568545240" sldId="2147483673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2706691806" sldId="2147483674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2221449091" sldId="2147483675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2959543547" sldId="2147483676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354649695" sldId="2147483677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965629122" sldId="2147483678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3417932264" sldId="2147483679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807546485" sldId="2147483680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2227702327" sldId="2147483681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3912267013" sldId="2147483682"/>
          </pc:sldLayoutMkLst>
        </pc:sldLayoutChg>
        <pc:sldLayoutChg chg="add del replId">
          <pc:chgData name="stephen.ghool" userId="S::stephen.ghool@my.uwi.edu::0b2ba921-8a39-4391-9313-cd37e25968fe" providerId="AD" clId="Web-{CEB7AD61-A7B8-457C-9CBA-77AE45127583}" dt="2022-06-17T13:01:28.269" v="1"/>
          <pc:sldLayoutMkLst>
            <pc:docMk/>
            <pc:sldMasterMk cId="3996401774" sldId="2147483672"/>
            <pc:sldLayoutMk cId="3827426655" sldId="2147483683"/>
          </pc:sldLayoutMkLst>
        </pc:sldLayoutChg>
      </pc:sldMasterChg>
      <pc:sldMasterChg chg="add del addSldLayout delSldLayout modSldLayout">
        <pc:chgData name="stephen.ghool" userId="S::stephen.ghool@my.uwi.edu::0b2ba921-8a39-4391-9313-cd37e25968fe" providerId="AD" clId="Web-{CEB7AD61-A7B8-457C-9CBA-77AE45127583}" dt="2022-06-17T13:01:35.879" v="2"/>
        <pc:sldMasterMkLst>
          <pc:docMk/>
          <pc:sldMasterMk cId="1090232162" sldId="2147483684"/>
        </pc:sldMasterMkLst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334979342" sldId="2147483685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966334584" sldId="2147483686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4289054239" sldId="2147483687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3318921755" sldId="2147483688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2935355974" sldId="2147483689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2357165803" sldId="2147483690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940332480" sldId="2147483691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3596081048" sldId="2147483692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1396754618" sldId="2147483693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1980367890" sldId="2147483694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35.879" v="2"/>
          <pc:sldLayoutMkLst>
            <pc:docMk/>
            <pc:sldMasterMk cId="1090232162" sldId="2147483684"/>
            <pc:sldLayoutMk cId="1807128719" sldId="2147483695"/>
          </pc:sldLayoutMkLst>
        </pc:sldLayoutChg>
      </pc:sldMasterChg>
      <pc:sldMasterChg chg="add del addSldLayout delSldLayout modSldLayout">
        <pc:chgData name="stephen.ghool" userId="S::stephen.ghool@my.uwi.edu::0b2ba921-8a39-4391-9313-cd37e25968fe" providerId="AD" clId="Web-{CEB7AD61-A7B8-457C-9CBA-77AE45127583}" dt="2022-06-17T13:01:58.582" v="8"/>
        <pc:sldMasterMkLst>
          <pc:docMk/>
          <pc:sldMasterMk cId="3175281633" sldId="2147483696"/>
        </pc:sldMasterMkLst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1858767967" sldId="2147483697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1778055376" sldId="2147483698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1471141684" sldId="2147483699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836716663" sldId="2147483700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2952396821" sldId="2147483701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3136728140" sldId="2147483702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970950445" sldId="2147483703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3850063085" sldId="2147483704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3901607051" sldId="2147483705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812529278" sldId="2147483706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1108075333" sldId="2147483707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3171207655" sldId="2147483708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1708515988" sldId="2147483709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2312118052" sldId="2147483710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1278607494" sldId="2147483711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3370079810" sldId="2147483712"/>
          </pc:sldLayoutMkLst>
        </pc:sldLayoutChg>
        <pc:sldLayoutChg chg="add del mod replI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3175281633" sldId="2147483696"/>
            <pc:sldLayoutMk cId="1369748982" sldId="2147483713"/>
          </pc:sldLayoutMkLst>
        </pc:sldLayoutChg>
      </pc:sldMasterChg>
      <pc:sldMasterChg chg="add del addSldLayout delSldLayout">
        <pc:chgData name="stephen.ghool" userId="S::stephen.ghool@my.uwi.edu::0b2ba921-8a39-4391-9313-cd37e25968fe" providerId="AD" clId="Web-{CEB7AD61-A7B8-457C-9CBA-77AE45127583}" dt="2022-06-17T13:01:58.520" v="7"/>
        <pc:sldMasterMkLst>
          <pc:docMk/>
          <pc:sldMasterMk cId="2695798168" sldId="2147483760"/>
        </pc:sldMasterMkLst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2192675709" sldId="2147483749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3995181943" sldId="2147483750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2341024205" sldId="2147483751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1924817945" sldId="2147483752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768323355" sldId="2147483753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965960805" sldId="2147483754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906490944" sldId="2147483755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1146668472" sldId="2147483756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1363455547" sldId="2147483757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2612565314" sldId="2147483758"/>
          </pc:sldLayoutMkLst>
        </pc:sldLayoutChg>
        <pc:sldLayoutChg chg="add del">
          <pc:chgData name="stephen.ghool" userId="S::stephen.ghool@my.uwi.edu::0b2ba921-8a39-4391-9313-cd37e25968fe" providerId="AD" clId="Web-{CEB7AD61-A7B8-457C-9CBA-77AE45127583}" dt="2022-06-17T13:01:58.520" v="7"/>
          <pc:sldLayoutMkLst>
            <pc:docMk/>
            <pc:sldMasterMk cId="2695798168" sldId="2147483760"/>
            <pc:sldLayoutMk cId="946762208" sldId="2147483759"/>
          </pc:sldLayoutMkLst>
        </pc:sldLayoutChg>
      </pc:sldMasterChg>
      <pc:sldMasterChg chg="add addSldLayout">
        <pc:chgData name="stephen.ghool" userId="S::stephen.ghool@my.uwi.edu::0b2ba921-8a39-4391-9313-cd37e25968fe" providerId="AD" clId="Web-{CEB7AD61-A7B8-457C-9CBA-77AE45127583}" dt="2022-06-17T13:01:58.582" v="8"/>
        <pc:sldMasterMkLst>
          <pc:docMk/>
          <pc:sldMasterMk cId="2313097500" sldId="2147483799"/>
        </pc:sldMasterMkLst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3804148992" sldId="2147483788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1364576687" sldId="2147483789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3784648410" sldId="2147483790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1721626223" sldId="2147483791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3886866017" sldId="2147483792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3145761326" sldId="2147483793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3682442550" sldId="2147483794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945749326" sldId="2147483795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2428268254" sldId="2147483796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411332783" sldId="2147483797"/>
          </pc:sldLayoutMkLst>
        </pc:sldLayoutChg>
        <pc:sldLayoutChg chg="add">
          <pc:chgData name="stephen.ghool" userId="S::stephen.ghool@my.uwi.edu::0b2ba921-8a39-4391-9313-cd37e25968fe" providerId="AD" clId="Web-{CEB7AD61-A7B8-457C-9CBA-77AE45127583}" dt="2022-06-17T13:01:58.582" v="8"/>
          <pc:sldLayoutMkLst>
            <pc:docMk/>
            <pc:sldMasterMk cId="2313097500" sldId="2147483799"/>
            <pc:sldLayoutMk cId="3797769758" sldId="2147483798"/>
          </pc:sldLayoutMkLst>
        </pc:sldLayoutChg>
      </pc:sldMasterChg>
    </pc:docChg>
  </pc:docChgLst>
  <pc:docChgLst>
    <pc:chgData name="stephen.ghool" userId="S::stephen.ghool@my.uwi.edu::0b2ba921-8a39-4391-9313-cd37e25968fe" providerId="AD" clId="Web-{4B7617E8-D0F8-C057-A5E6-870997903F49}"/>
    <pc:docChg chg="addSld modSld sldOrd">
      <pc:chgData name="stephen.ghool" userId="S::stephen.ghool@my.uwi.edu::0b2ba921-8a39-4391-9313-cd37e25968fe" providerId="AD" clId="Web-{4B7617E8-D0F8-C057-A5E6-870997903F49}" dt="2022-06-17T17:55:46.276" v="39" actId="20577"/>
      <pc:docMkLst>
        <pc:docMk/>
      </pc:docMkLst>
      <pc:sldChg chg="addSp delSp modSp">
        <pc:chgData name="stephen.ghool" userId="S::stephen.ghool@my.uwi.edu::0b2ba921-8a39-4391-9313-cd37e25968fe" providerId="AD" clId="Web-{4B7617E8-D0F8-C057-A5E6-870997903F49}" dt="2022-06-17T14:31:03.501" v="16" actId="1076"/>
        <pc:sldMkLst>
          <pc:docMk/>
          <pc:sldMk cId="1858437213" sldId="257"/>
        </pc:sldMkLst>
        <pc:spChg chg="mod">
          <ac:chgData name="stephen.ghool" userId="S::stephen.ghool@my.uwi.edu::0b2ba921-8a39-4391-9313-cd37e25968fe" providerId="AD" clId="Web-{4B7617E8-D0F8-C057-A5E6-870997903F49}" dt="2022-06-17T14:29:17.999" v="5" actId="20577"/>
          <ac:spMkLst>
            <pc:docMk/>
            <pc:sldMk cId="1858437213" sldId="257"/>
            <ac:spMk id="2" creationId="{5A8FFF0A-F170-48BE-355C-1FCCD39D0082}"/>
          </ac:spMkLst>
        </pc:spChg>
        <pc:spChg chg="del">
          <ac:chgData name="stephen.ghool" userId="S::stephen.ghool@my.uwi.edu::0b2ba921-8a39-4391-9313-cd37e25968fe" providerId="AD" clId="Web-{4B7617E8-D0F8-C057-A5E6-870997903F49}" dt="2022-06-17T14:29:41.187" v="6"/>
          <ac:spMkLst>
            <pc:docMk/>
            <pc:sldMk cId="1858437213" sldId="257"/>
            <ac:spMk id="3" creationId="{7ED22D99-2EA4-5BB2-01C8-BF2C40718238}"/>
          </ac:spMkLst>
        </pc:spChg>
        <pc:picChg chg="add mod ord">
          <ac:chgData name="stephen.ghool" userId="S::stephen.ghool@my.uwi.edu::0b2ba921-8a39-4391-9313-cd37e25968fe" providerId="AD" clId="Web-{4B7617E8-D0F8-C057-A5E6-870997903F49}" dt="2022-06-17T14:29:41.187" v="6"/>
          <ac:picMkLst>
            <pc:docMk/>
            <pc:sldMk cId="1858437213" sldId="257"/>
            <ac:picMk id="4" creationId="{5E779ECF-743D-37F1-D735-7A2418ED1EF9}"/>
          </ac:picMkLst>
        </pc:picChg>
        <pc:picChg chg="add mod">
          <ac:chgData name="stephen.ghool" userId="S::stephen.ghool@my.uwi.edu::0b2ba921-8a39-4391-9313-cd37e25968fe" providerId="AD" clId="Web-{4B7617E8-D0F8-C057-A5E6-870997903F49}" dt="2022-06-17T14:30:23.766" v="12" actId="1076"/>
          <ac:picMkLst>
            <pc:docMk/>
            <pc:sldMk cId="1858437213" sldId="257"/>
            <ac:picMk id="5" creationId="{4CBB3722-9EC0-1828-C918-CB3420A73977}"/>
          </ac:picMkLst>
        </pc:picChg>
        <pc:picChg chg="add mod">
          <ac:chgData name="stephen.ghool" userId="S::stephen.ghool@my.uwi.edu::0b2ba921-8a39-4391-9313-cd37e25968fe" providerId="AD" clId="Web-{4B7617E8-D0F8-C057-A5E6-870997903F49}" dt="2022-06-17T14:31:03.501" v="16" actId="1076"/>
          <ac:picMkLst>
            <pc:docMk/>
            <pc:sldMk cId="1858437213" sldId="257"/>
            <ac:picMk id="6" creationId="{1BB654C8-0101-72C2-EA4E-48D8DB1B13C6}"/>
          </ac:picMkLst>
        </pc:picChg>
      </pc:sldChg>
      <pc:sldChg chg="addSp delSp modSp new">
        <pc:chgData name="stephen.ghool" userId="S::stephen.ghool@my.uwi.edu::0b2ba921-8a39-4391-9313-cd37e25968fe" providerId="AD" clId="Web-{4B7617E8-D0F8-C057-A5E6-870997903F49}" dt="2022-06-17T15:24:27.336" v="23"/>
        <pc:sldMkLst>
          <pc:docMk/>
          <pc:sldMk cId="1517587241" sldId="258"/>
        </pc:sldMkLst>
        <pc:spChg chg="mod">
          <ac:chgData name="stephen.ghool" userId="S::stephen.ghool@my.uwi.edu::0b2ba921-8a39-4391-9313-cd37e25968fe" providerId="AD" clId="Web-{4B7617E8-D0F8-C057-A5E6-870997903F49}" dt="2022-06-17T15:24:05.429" v="20" actId="20577"/>
          <ac:spMkLst>
            <pc:docMk/>
            <pc:sldMk cId="1517587241" sldId="258"/>
            <ac:spMk id="2" creationId="{A6A1B2DD-6EBE-C99A-05F1-D1D580C18AFA}"/>
          </ac:spMkLst>
        </pc:spChg>
        <pc:spChg chg="del">
          <ac:chgData name="stephen.ghool" userId="S::stephen.ghool@my.uwi.edu::0b2ba921-8a39-4391-9313-cd37e25968fe" providerId="AD" clId="Web-{4B7617E8-D0F8-C057-A5E6-870997903F49}" dt="2022-06-17T15:24:07.429" v="21"/>
          <ac:spMkLst>
            <pc:docMk/>
            <pc:sldMk cId="1517587241" sldId="258"/>
            <ac:spMk id="3" creationId="{28283CE8-F655-F201-3945-35E844C7676D}"/>
          </ac:spMkLst>
        </pc:spChg>
        <pc:spChg chg="add del mod">
          <ac:chgData name="stephen.ghool" userId="S::stephen.ghool@my.uwi.edu::0b2ba921-8a39-4391-9313-cd37e25968fe" providerId="AD" clId="Web-{4B7617E8-D0F8-C057-A5E6-870997903F49}" dt="2022-06-17T15:24:27.336" v="23"/>
          <ac:spMkLst>
            <pc:docMk/>
            <pc:sldMk cId="1517587241" sldId="258"/>
            <ac:spMk id="6" creationId="{C609E957-691D-97D8-D47A-A341BA61FCF5}"/>
          </ac:spMkLst>
        </pc:spChg>
        <pc:picChg chg="add del mod ord">
          <ac:chgData name="stephen.ghool" userId="S::stephen.ghool@my.uwi.edu::0b2ba921-8a39-4391-9313-cd37e25968fe" providerId="AD" clId="Web-{4B7617E8-D0F8-C057-A5E6-870997903F49}" dt="2022-06-17T15:24:26.352" v="22"/>
          <ac:picMkLst>
            <pc:docMk/>
            <pc:sldMk cId="1517587241" sldId="258"/>
            <ac:picMk id="4" creationId="{887DDDE8-2DCA-E350-7FC3-2EC750DAB013}"/>
          </ac:picMkLst>
        </pc:picChg>
        <pc:picChg chg="add mod ord">
          <ac:chgData name="stephen.ghool" userId="S::stephen.ghool@my.uwi.edu::0b2ba921-8a39-4391-9313-cd37e25968fe" providerId="AD" clId="Web-{4B7617E8-D0F8-C057-A5E6-870997903F49}" dt="2022-06-17T15:24:27.336" v="23"/>
          <ac:picMkLst>
            <pc:docMk/>
            <pc:sldMk cId="1517587241" sldId="258"/>
            <ac:picMk id="7" creationId="{79510B27-7A98-2A2A-1901-6AD45D8C537F}"/>
          </ac:picMkLst>
        </pc:picChg>
      </pc:sldChg>
      <pc:sldChg chg="modSp new ord">
        <pc:chgData name="stephen.ghool" userId="S::stephen.ghool@my.uwi.edu::0b2ba921-8a39-4391-9313-cd37e25968fe" providerId="AD" clId="Web-{4B7617E8-D0F8-C057-A5E6-870997903F49}" dt="2022-06-17T17:55:46.276" v="39" actId="20577"/>
        <pc:sldMkLst>
          <pc:docMk/>
          <pc:sldMk cId="3076513739" sldId="259"/>
        </pc:sldMkLst>
        <pc:spChg chg="mod">
          <ac:chgData name="stephen.ghool" userId="S::stephen.ghool@my.uwi.edu::0b2ba921-8a39-4391-9313-cd37e25968fe" providerId="AD" clId="Web-{4B7617E8-D0F8-C057-A5E6-870997903F49}" dt="2022-06-17T17:55:46.276" v="39" actId="20577"/>
          <ac:spMkLst>
            <pc:docMk/>
            <pc:sldMk cId="3076513739" sldId="259"/>
            <ac:spMk id="2" creationId="{6C271B50-2A77-A4C8-7196-177E1D37C73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70873-8486-4BFA-9308-D5E36C0632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672BC-E9AD-40CD-AB8D-3AC1C096156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84863889-CE38-4568-A5ED-22C1E245E54B}" type="parTrans" cxnId="{DBB3D3D0-A170-4420-A44A-AFE38656FA36}">
      <dgm:prSet/>
      <dgm:spPr/>
      <dgm:t>
        <a:bodyPr/>
        <a:lstStyle/>
        <a:p>
          <a:endParaRPr lang="en-US"/>
        </a:p>
      </dgm:t>
    </dgm:pt>
    <dgm:pt modelId="{349156AA-1871-48C3-B3F0-12B0F43E0F48}" type="sibTrans" cxnId="{DBB3D3D0-A170-4420-A44A-AFE38656FA36}">
      <dgm:prSet/>
      <dgm:spPr/>
      <dgm:t>
        <a:bodyPr/>
        <a:lstStyle/>
        <a:p>
          <a:endParaRPr lang="en-US"/>
        </a:p>
      </dgm:t>
    </dgm:pt>
    <dgm:pt modelId="{F3891E62-6294-44D9-9D1B-91F5042C81F0}">
      <dgm:prSet custT="1"/>
      <dgm:spPr>
        <a:solidFill>
          <a:schemeClr val="lt1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4400" dirty="0" smtClean="0"/>
            <a:t>Search</a:t>
          </a:r>
          <a:endParaRPr lang="en-US" sz="4400" dirty="0"/>
        </a:p>
      </dgm:t>
    </dgm:pt>
    <dgm:pt modelId="{F22EDEE6-8A84-404A-A761-094D9F46C397}" type="parTrans" cxnId="{86555D9B-3FFC-4261-AADC-CD421EB3E66E}">
      <dgm:prSet/>
      <dgm:spPr/>
      <dgm:t>
        <a:bodyPr/>
        <a:lstStyle/>
        <a:p>
          <a:endParaRPr lang="en-US"/>
        </a:p>
      </dgm:t>
    </dgm:pt>
    <dgm:pt modelId="{C50B45FB-AFBA-419C-A9D1-A6D8281DA579}" type="sibTrans" cxnId="{86555D9B-3FFC-4261-AADC-CD421EB3E66E}">
      <dgm:prSet/>
      <dgm:spPr/>
      <dgm:t>
        <a:bodyPr/>
        <a:lstStyle/>
        <a:p>
          <a:endParaRPr lang="en-US"/>
        </a:p>
      </dgm:t>
    </dgm:pt>
    <dgm:pt modelId="{8FA28147-3611-4155-8840-26CDFC27FF51}">
      <dgm:prSet custT="1"/>
      <dgm:spPr>
        <a:solidFill>
          <a:schemeClr val="lt1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4400" dirty="0" smtClean="0"/>
            <a:t>Edit</a:t>
          </a:r>
          <a:endParaRPr lang="en-US" sz="4400" dirty="0"/>
        </a:p>
      </dgm:t>
    </dgm:pt>
    <dgm:pt modelId="{E5A546B6-93D1-4DC8-805F-53950FC23E6C}" type="parTrans" cxnId="{0DBE4479-B24C-42CD-9C34-4CD89387730D}">
      <dgm:prSet/>
      <dgm:spPr/>
      <dgm:t>
        <a:bodyPr/>
        <a:lstStyle/>
        <a:p>
          <a:endParaRPr lang="en-US"/>
        </a:p>
      </dgm:t>
    </dgm:pt>
    <dgm:pt modelId="{F09C0280-BD8A-492B-B47A-455859594550}" type="sibTrans" cxnId="{0DBE4479-B24C-42CD-9C34-4CD89387730D}">
      <dgm:prSet/>
      <dgm:spPr/>
      <dgm:t>
        <a:bodyPr/>
        <a:lstStyle/>
        <a:p>
          <a:endParaRPr lang="en-US"/>
        </a:p>
      </dgm:t>
    </dgm:pt>
    <dgm:pt modelId="{795AB231-98D6-49C4-B9A9-03B91BB38C0E}">
      <dgm:prSet custT="1"/>
      <dgm:spPr>
        <a:solidFill>
          <a:schemeClr val="lt1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4400" dirty="0" smtClean="0"/>
            <a:t>Version Control</a:t>
          </a:r>
          <a:endParaRPr lang="en-US" sz="4400" dirty="0"/>
        </a:p>
      </dgm:t>
    </dgm:pt>
    <dgm:pt modelId="{39AF1E30-2032-41C2-8A3D-7BDDDCA33029}" type="parTrans" cxnId="{FF9407AE-95BB-48A6-AD27-E81E871A58D5}">
      <dgm:prSet/>
      <dgm:spPr/>
      <dgm:t>
        <a:bodyPr/>
        <a:lstStyle/>
        <a:p>
          <a:endParaRPr lang="en-US"/>
        </a:p>
      </dgm:t>
    </dgm:pt>
    <dgm:pt modelId="{94B5631A-9F33-44EB-8547-F22B907C6F14}" type="sibTrans" cxnId="{FF9407AE-95BB-48A6-AD27-E81E871A58D5}">
      <dgm:prSet/>
      <dgm:spPr/>
      <dgm:t>
        <a:bodyPr/>
        <a:lstStyle/>
        <a:p>
          <a:endParaRPr lang="en-US"/>
        </a:p>
      </dgm:t>
    </dgm:pt>
    <dgm:pt modelId="{F8BD0580-F067-47AC-B38A-6C7F3CDF04A3}">
      <dgm:prSet custT="1"/>
      <dgm:spPr>
        <a:solidFill>
          <a:schemeClr val="lt1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4400" dirty="0" smtClean="0"/>
            <a:t>Tagging/ Categories </a:t>
          </a:r>
          <a:endParaRPr lang="en-US" sz="4400" dirty="0"/>
        </a:p>
      </dgm:t>
    </dgm:pt>
    <dgm:pt modelId="{4187C707-4A78-41AB-8D4C-CAF16D71D054}" type="parTrans" cxnId="{3A3819FB-B9EE-4A34-BD9F-A7BC154B162A}">
      <dgm:prSet/>
      <dgm:spPr/>
      <dgm:t>
        <a:bodyPr/>
        <a:lstStyle/>
        <a:p>
          <a:endParaRPr lang="en-US"/>
        </a:p>
      </dgm:t>
    </dgm:pt>
    <dgm:pt modelId="{214780B6-F291-4088-9AF7-5DEB6474B0FE}" type="sibTrans" cxnId="{3A3819FB-B9EE-4A34-BD9F-A7BC154B162A}">
      <dgm:prSet/>
      <dgm:spPr/>
      <dgm:t>
        <a:bodyPr/>
        <a:lstStyle/>
        <a:p>
          <a:endParaRPr lang="en-US"/>
        </a:p>
      </dgm:t>
    </dgm:pt>
    <dgm:pt modelId="{22E273BC-3333-49B1-ACB6-492ABC67DF84}" type="pres">
      <dgm:prSet presAssocID="{D1270873-8486-4BFA-9308-D5E36C0632C5}" presName="linear" presStyleCnt="0">
        <dgm:presLayoutVars>
          <dgm:dir/>
          <dgm:animLvl val="lvl"/>
          <dgm:resizeHandles val="exact"/>
        </dgm:presLayoutVars>
      </dgm:prSet>
      <dgm:spPr/>
    </dgm:pt>
    <dgm:pt modelId="{17D2F713-1246-48FE-BE91-1E107C61456F}" type="pres">
      <dgm:prSet presAssocID="{4DD672BC-E9AD-40CD-AB8D-3AC1C096156F}" presName="parentLin" presStyleCnt="0"/>
      <dgm:spPr/>
    </dgm:pt>
    <dgm:pt modelId="{996DB713-98BF-41F1-9CBD-E94B8560CAE7}" type="pres">
      <dgm:prSet presAssocID="{4DD672BC-E9AD-40CD-AB8D-3AC1C096156F}" presName="parentLeftMargin" presStyleLbl="node1" presStyleIdx="0" presStyleCnt="1"/>
      <dgm:spPr/>
    </dgm:pt>
    <dgm:pt modelId="{E7343FCC-ABD4-4132-9E7A-CE30EF49EAF1}" type="pres">
      <dgm:prSet presAssocID="{4DD672BC-E9AD-40CD-AB8D-3AC1C096156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D5432-0980-4699-AAF8-680A3023EFD0}" type="pres">
      <dgm:prSet presAssocID="{4DD672BC-E9AD-40CD-AB8D-3AC1C096156F}" presName="negativeSpace" presStyleCnt="0"/>
      <dgm:spPr/>
    </dgm:pt>
    <dgm:pt modelId="{7480E70E-292D-4CE0-B44D-77E7F818CD14}" type="pres">
      <dgm:prSet presAssocID="{4DD672BC-E9AD-40CD-AB8D-3AC1C096156F}" presName="childText" presStyleLbl="conFgAcc1" presStyleIdx="0" presStyleCnt="1" custLinFactNeighborX="3543" custLinFactNeighborY="6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3819FB-B9EE-4A34-BD9F-A7BC154B162A}" srcId="{4DD672BC-E9AD-40CD-AB8D-3AC1C096156F}" destId="{F8BD0580-F067-47AC-B38A-6C7F3CDF04A3}" srcOrd="3" destOrd="0" parTransId="{4187C707-4A78-41AB-8D4C-CAF16D71D054}" sibTransId="{214780B6-F291-4088-9AF7-5DEB6474B0FE}"/>
    <dgm:cxn modelId="{BECBA71E-6E8E-40F4-8070-ACF3AA1B960C}" type="presOf" srcId="{4DD672BC-E9AD-40CD-AB8D-3AC1C096156F}" destId="{E7343FCC-ABD4-4132-9E7A-CE30EF49EAF1}" srcOrd="1" destOrd="0" presId="urn:microsoft.com/office/officeart/2005/8/layout/list1"/>
    <dgm:cxn modelId="{2D85A767-C378-4A11-AE48-CB36194086F3}" type="presOf" srcId="{8FA28147-3611-4155-8840-26CDFC27FF51}" destId="{7480E70E-292D-4CE0-B44D-77E7F818CD14}" srcOrd="0" destOrd="1" presId="urn:microsoft.com/office/officeart/2005/8/layout/list1"/>
    <dgm:cxn modelId="{4DF41E5F-C87B-40E1-A8E8-A3C87DD51614}" type="presOf" srcId="{F8BD0580-F067-47AC-B38A-6C7F3CDF04A3}" destId="{7480E70E-292D-4CE0-B44D-77E7F818CD14}" srcOrd="0" destOrd="3" presId="urn:microsoft.com/office/officeart/2005/8/layout/list1"/>
    <dgm:cxn modelId="{0DBE4479-B24C-42CD-9C34-4CD89387730D}" srcId="{4DD672BC-E9AD-40CD-AB8D-3AC1C096156F}" destId="{8FA28147-3611-4155-8840-26CDFC27FF51}" srcOrd="1" destOrd="0" parTransId="{E5A546B6-93D1-4DC8-805F-53950FC23E6C}" sibTransId="{F09C0280-BD8A-492B-B47A-455859594550}"/>
    <dgm:cxn modelId="{E3961F34-BDAA-46C3-9FCC-5187923E7A59}" type="presOf" srcId="{4DD672BC-E9AD-40CD-AB8D-3AC1C096156F}" destId="{996DB713-98BF-41F1-9CBD-E94B8560CAE7}" srcOrd="0" destOrd="0" presId="urn:microsoft.com/office/officeart/2005/8/layout/list1"/>
    <dgm:cxn modelId="{5BC8D3A1-7C00-4487-8CF2-E960AD6D21C0}" type="presOf" srcId="{F3891E62-6294-44D9-9D1B-91F5042C81F0}" destId="{7480E70E-292D-4CE0-B44D-77E7F818CD14}" srcOrd="0" destOrd="0" presId="urn:microsoft.com/office/officeart/2005/8/layout/list1"/>
    <dgm:cxn modelId="{FF9407AE-95BB-48A6-AD27-E81E871A58D5}" srcId="{4DD672BC-E9AD-40CD-AB8D-3AC1C096156F}" destId="{795AB231-98D6-49C4-B9A9-03B91BB38C0E}" srcOrd="2" destOrd="0" parTransId="{39AF1E30-2032-41C2-8A3D-7BDDDCA33029}" sibTransId="{94B5631A-9F33-44EB-8547-F22B907C6F14}"/>
    <dgm:cxn modelId="{86555D9B-3FFC-4261-AADC-CD421EB3E66E}" srcId="{4DD672BC-E9AD-40CD-AB8D-3AC1C096156F}" destId="{F3891E62-6294-44D9-9D1B-91F5042C81F0}" srcOrd="0" destOrd="0" parTransId="{F22EDEE6-8A84-404A-A761-094D9F46C397}" sibTransId="{C50B45FB-AFBA-419C-A9D1-A6D8281DA579}"/>
    <dgm:cxn modelId="{5F7C6C94-66C0-433C-999F-646B15F3FED9}" type="presOf" srcId="{D1270873-8486-4BFA-9308-D5E36C0632C5}" destId="{22E273BC-3333-49B1-ACB6-492ABC67DF84}" srcOrd="0" destOrd="0" presId="urn:microsoft.com/office/officeart/2005/8/layout/list1"/>
    <dgm:cxn modelId="{DBB3D3D0-A170-4420-A44A-AFE38656FA36}" srcId="{D1270873-8486-4BFA-9308-D5E36C0632C5}" destId="{4DD672BC-E9AD-40CD-AB8D-3AC1C096156F}" srcOrd="0" destOrd="0" parTransId="{84863889-CE38-4568-A5ED-22C1E245E54B}" sibTransId="{349156AA-1871-48C3-B3F0-12B0F43E0F48}"/>
    <dgm:cxn modelId="{3CD9171A-CB27-4875-9759-D335EEC58128}" type="presOf" srcId="{795AB231-98D6-49C4-B9A9-03B91BB38C0E}" destId="{7480E70E-292D-4CE0-B44D-77E7F818CD14}" srcOrd="0" destOrd="2" presId="urn:microsoft.com/office/officeart/2005/8/layout/list1"/>
    <dgm:cxn modelId="{17B956B0-BBC2-4E75-9683-E47A5CEA6812}" type="presParOf" srcId="{22E273BC-3333-49B1-ACB6-492ABC67DF84}" destId="{17D2F713-1246-48FE-BE91-1E107C61456F}" srcOrd="0" destOrd="0" presId="urn:microsoft.com/office/officeart/2005/8/layout/list1"/>
    <dgm:cxn modelId="{9192904D-8958-4C71-9575-16AA190AE841}" type="presParOf" srcId="{17D2F713-1246-48FE-BE91-1E107C61456F}" destId="{996DB713-98BF-41F1-9CBD-E94B8560CAE7}" srcOrd="0" destOrd="0" presId="urn:microsoft.com/office/officeart/2005/8/layout/list1"/>
    <dgm:cxn modelId="{496E0770-4328-4987-A90F-14841F3705AC}" type="presParOf" srcId="{17D2F713-1246-48FE-BE91-1E107C61456F}" destId="{E7343FCC-ABD4-4132-9E7A-CE30EF49EAF1}" srcOrd="1" destOrd="0" presId="urn:microsoft.com/office/officeart/2005/8/layout/list1"/>
    <dgm:cxn modelId="{085A05F0-C5BD-4569-BC53-D0CAB2A90798}" type="presParOf" srcId="{22E273BC-3333-49B1-ACB6-492ABC67DF84}" destId="{005D5432-0980-4699-AAF8-680A3023EFD0}" srcOrd="1" destOrd="0" presId="urn:microsoft.com/office/officeart/2005/8/layout/list1"/>
    <dgm:cxn modelId="{0CF3D1E6-C6F0-4681-8362-B057A0712298}" type="presParOf" srcId="{22E273BC-3333-49B1-ACB6-492ABC67DF84}" destId="{7480E70E-292D-4CE0-B44D-77E7F818CD1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0FC758-6708-49CB-B63D-7949C070CD8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B27A538F-CC07-4592-BFC6-309704C4321B}">
      <dgm:prSet phldrT="[Text]"/>
      <dgm:spPr/>
      <dgm:t>
        <a:bodyPr/>
        <a:lstStyle/>
        <a:p>
          <a:r>
            <a:rPr lang="en-US" dirty="0" smtClean="0"/>
            <a:t>Login to Website</a:t>
          </a:r>
          <a:endParaRPr lang="en-US" dirty="0"/>
        </a:p>
      </dgm:t>
    </dgm:pt>
    <dgm:pt modelId="{60C754AB-63A3-483B-B668-2A0E7EA82D2C}" type="parTrans" cxnId="{7853BE06-B005-4B12-B18A-42002F39F249}">
      <dgm:prSet/>
      <dgm:spPr/>
      <dgm:t>
        <a:bodyPr/>
        <a:lstStyle/>
        <a:p>
          <a:endParaRPr lang="en-US"/>
        </a:p>
      </dgm:t>
    </dgm:pt>
    <dgm:pt modelId="{63749BAE-37BE-47C8-93BF-34A665A5A0C5}" type="sibTrans" cxnId="{7853BE06-B005-4B12-B18A-42002F39F249}">
      <dgm:prSet/>
      <dgm:spPr/>
      <dgm:t>
        <a:bodyPr/>
        <a:lstStyle/>
        <a:p>
          <a:endParaRPr lang="en-US"/>
        </a:p>
      </dgm:t>
    </dgm:pt>
    <dgm:pt modelId="{5624C6E5-15AF-4ADF-8C06-A849C7163CF6}">
      <dgm:prSet phldrT="[Text]"/>
      <dgm:spPr/>
      <dgm:t>
        <a:bodyPr/>
        <a:lstStyle/>
        <a:p>
          <a:r>
            <a:rPr lang="en-US" dirty="0" smtClean="0"/>
            <a:t>Navigate to different files</a:t>
          </a:r>
          <a:endParaRPr lang="en-US" dirty="0"/>
        </a:p>
      </dgm:t>
    </dgm:pt>
    <dgm:pt modelId="{6C3B9EB2-A82E-47A4-81A3-2E713063B13C}" type="parTrans" cxnId="{62244F3F-20D7-44F3-B881-AE1AF8B2F83B}">
      <dgm:prSet/>
      <dgm:spPr/>
      <dgm:t>
        <a:bodyPr/>
        <a:lstStyle/>
        <a:p>
          <a:endParaRPr lang="en-US"/>
        </a:p>
      </dgm:t>
    </dgm:pt>
    <dgm:pt modelId="{B6F9250F-D798-42BB-A0CD-AC19F57B8F6E}" type="sibTrans" cxnId="{62244F3F-20D7-44F3-B881-AE1AF8B2F83B}">
      <dgm:prSet/>
      <dgm:spPr/>
      <dgm:t>
        <a:bodyPr/>
        <a:lstStyle/>
        <a:p>
          <a:endParaRPr lang="en-US"/>
        </a:p>
      </dgm:t>
    </dgm:pt>
    <dgm:pt modelId="{2DFAF724-1047-419E-995D-D283FDBA74B7}">
      <dgm:prSet phldrT="[Text]"/>
      <dgm:spPr/>
      <dgm:t>
        <a:bodyPr/>
        <a:lstStyle/>
        <a:p>
          <a:r>
            <a:rPr lang="en-US" dirty="0" smtClean="0"/>
            <a:t>Download pdf file</a:t>
          </a:r>
          <a:endParaRPr lang="en-US" dirty="0"/>
        </a:p>
      </dgm:t>
    </dgm:pt>
    <dgm:pt modelId="{0B8E04C4-40BF-4142-9F0F-131546EC393F}" type="parTrans" cxnId="{8EAD770C-B6C4-4635-BD8F-FB206E1004BA}">
      <dgm:prSet/>
      <dgm:spPr/>
      <dgm:t>
        <a:bodyPr/>
        <a:lstStyle/>
        <a:p>
          <a:endParaRPr lang="en-US"/>
        </a:p>
      </dgm:t>
    </dgm:pt>
    <dgm:pt modelId="{7298AAB9-A907-4692-9895-A281ADC04458}" type="sibTrans" cxnId="{8EAD770C-B6C4-4635-BD8F-FB206E1004BA}">
      <dgm:prSet/>
      <dgm:spPr/>
      <dgm:t>
        <a:bodyPr/>
        <a:lstStyle/>
        <a:p>
          <a:endParaRPr lang="en-US"/>
        </a:p>
      </dgm:t>
    </dgm:pt>
    <dgm:pt modelId="{8C7B1205-8798-41B6-B388-667EDC4CDA99}" type="pres">
      <dgm:prSet presAssocID="{A70FC758-6708-49CB-B63D-7949C070CD8F}" presName="Name0" presStyleCnt="0">
        <dgm:presLayoutVars>
          <dgm:dir/>
          <dgm:resizeHandles val="exact"/>
        </dgm:presLayoutVars>
      </dgm:prSet>
      <dgm:spPr/>
    </dgm:pt>
    <dgm:pt modelId="{F619E765-F443-43E9-9ED0-89BC6A12F627}" type="pres">
      <dgm:prSet presAssocID="{B27A538F-CC07-4592-BFC6-309704C432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C9AE3-89EE-4B7A-90DF-D0B37B167AC0}" type="pres">
      <dgm:prSet presAssocID="{63749BAE-37BE-47C8-93BF-34A665A5A0C5}" presName="sibTrans" presStyleLbl="sibTrans2D1" presStyleIdx="0" presStyleCnt="2"/>
      <dgm:spPr/>
    </dgm:pt>
    <dgm:pt modelId="{DB9CEFBA-CBFB-416C-816A-CF768A1199D8}" type="pres">
      <dgm:prSet presAssocID="{63749BAE-37BE-47C8-93BF-34A665A5A0C5}" presName="connectorText" presStyleLbl="sibTrans2D1" presStyleIdx="0" presStyleCnt="2"/>
      <dgm:spPr/>
    </dgm:pt>
    <dgm:pt modelId="{D963379C-FE94-4027-B575-0E784DDEA73A}" type="pres">
      <dgm:prSet presAssocID="{5624C6E5-15AF-4ADF-8C06-A849C7163CF6}" presName="node" presStyleLbl="node1" presStyleIdx="1" presStyleCnt="3">
        <dgm:presLayoutVars>
          <dgm:bulletEnabled val="1"/>
        </dgm:presLayoutVars>
      </dgm:prSet>
      <dgm:spPr/>
    </dgm:pt>
    <dgm:pt modelId="{AF0E1AA2-2AAA-4658-AC6E-5A569DD9E2CA}" type="pres">
      <dgm:prSet presAssocID="{B6F9250F-D798-42BB-A0CD-AC19F57B8F6E}" presName="sibTrans" presStyleLbl="sibTrans2D1" presStyleIdx="1" presStyleCnt="2"/>
      <dgm:spPr/>
    </dgm:pt>
    <dgm:pt modelId="{852AA6F5-4709-4B18-B5A5-EB73E19AE943}" type="pres">
      <dgm:prSet presAssocID="{B6F9250F-D798-42BB-A0CD-AC19F57B8F6E}" presName="connectorText" presStyleLbl="sibTrans2D1" presStyleIdx="1" presStyleCnt="2"/>
      <dgm:spPr/>
    </dgm:pt>
    <dgm:pt modelId="{E1402453-F011-4CCA-A530-1B4EC8ECDB85}" type="pres">
      <dgm:prSet presAssocID="{2DFAF724-1047-419E-995D-D283FDBA74B7}" presName="node" presStyleLbl="node1" presStyleIdx="2" presStyleCnt="3">
        <dgm:presLayoutVars>
          <dgm:bulletEnabled val="1"/>
        </dgm:presLayoutVars>
      </dgm:prSet>
      <dgm:spPr/>
    </dgm:pt>
  </dgm:ptLst>
  <dgm:cxnLst>
    <dgm:cxn modelId="{590EEB59-9DA3-4CBC-BB5B-534FD38E1FE6}" type="presOf" srcId="{63749BAE-37BE-47C8-93BF-34A665A5A0C5}" destId="{0ECC9AE3-89EE-4B7A-90DF-D0B37B167AC0}" srcOrd="0" destOrd="0" presId="urn:microsoft.com/office/officeart/2005/8/layout/process1"/>
    <dgm:cxn modelId="{DE7E486C-6FBE-43B6-9994-3F512F8FB357}" type="presOf" srcId="{2DFAF724-1047-419E-995D-D283FDBA74B7}" destId="{E1402453-F011-4CCA-A530-1B4EC8ECDB85}" srcOrd="0" destOrd="0" presId="urn:microsoft.com/office/officeart/2005/8/layout/process1"/>
    <dgm:cxn modelId="{62244F3F-20D7-44F3-B881-AE1AF8B2F83B}" srcId="{A70FC758-6708-49CB-B63D-7949C070CD8F}" destId="{5624C6E5-15AF-4ADF-8C06-A849C7163CF6}" srcOrd="1" destOrd="0" parTransId="{6C3B9EB2-A82E-47A4-81A3-2E713063B13C}" sibTransId="{B6F9250F-D798-42BB-A0CD-AC19F57B8F6E}"/>
    <dgm:cxn modelId="{8345B0FC-44C4-4288-8D92-981CC25801A2}" type="presOf" srcId="{A70FC758-6708-49CB-B63D-7949C070CD8F}" destId="{8C7B1205-8798-41B6-B388-667EDC4CDA99}" srcOrd="0" destOrd="0" presId="urn:microsoft.com/office/officeart/2005/8/layout/process1"/>
    <dgm:cxn modelId="{125D294E-9A73-440B-B974-68C4F6CC53ED}" type="presOf" srcId="{B27A538F-CC07-4592-BFC6-309704C4321B}" destId="{F619E765-F443-43E9-9ED0-89BC6A12F627}" srcOrd="0" destOrd="0" presId="urn:microsoft.com/office/officeart/2005/8/layout/process1"/>
    <dgm:cxn modelId="{1D4AFE0B-51B3-4673-A7ED-3C401AC2E851}" type="presOf" srcId="{63749BAE-37BE-47C8-93BF-34A665A5A0C5}" destId="{DB9CEFBA-CBFB-416C-816A-CF768A1199D8}" srcOrd="1" destOrd="0" presId="urn:microsoft.com/office/officeart/2005/8/layout/process1"/>
    <dgm:cxn modelId="{D3E98766-BA74-4114-8168-E0DBE06E9221}" type="presOf" srcId="{5624C6E5-15AF-4ADF-8C06-A849C7163CF6}" destId="{D963379C-FE94-4027-B575-0E784DDEA73A}" srcOrd="0" destOrd="0" presId="urn:microsoft.com/office/officeart/2005/8/layout/process1"/>
    <dgm:cxn modelId="{508A8B47-DBB1-4509-8E11-38A3ECFB5C6B}" type="presOf" srcId="{B6F9250F-D798-42BB-A0CD-AC19F57B8F6E}" destId="{AF0E1AA2-2AAA-4658-AC6E-5A569DD9E2CA}" srcOrd="0" destOrd="0" presId="urn:microsoft.com/office/officeart/2005/8/layout/process1"/>
    <dgm:cxn modelId="{B2778A21-1C27-4D82-9973-BFA501CD00F8}" type="presOf" srcId="{B6F9250F-D798-42BB-A0CD-AC19F57B8F6E}" destId="{852AA6F5-4709-4B18-B5A5-EB73E19AE943}" srcOrd="1" destOrd="0" presId="urn:microsoft.com/office/officeart/2005/8/layout/process1"/>
    <dgm:cxn modelId="{7853BE06-B005-4B12-B18A-42002F39F249}" srcId="{A70FC758-6708-49CB-B63D-7949C070CD8F}" destId="{B27A538F-CC07-4592-BFC6-309704C4321B}" srcOrd="0" destOrd="0" parTransId="{60C754AB-63A3-483B-B668-2A0E7EA82D2C}" sibTransId="{63749BAE-37BE-47C8-93BF-34A665A5A0C5}"/>
    <dgm:cxn modelId="{8EAD770C-B6C4-4635-BD8F-FB206E1004BA}" srcId="{A70FC758-6708-49CB-B63D-7949C070CD8F}" destId="{2DFAF724-1047-419E-995D-D283FDBA74B7}" srcOrd="2" destOrd="0" parTransId="{0B8E04C4-40BF-4142-9F0F-131546EC393F}" sibTransId="{7298AAB9-A907-4692-9895-A281ADC04458}"/>
    <dgm:cxn modelId="{60FFEBFF-4AE9-46A8-B239-02944A35E56A}" type="presParOf" srcId="{8C7B1205-8798-41B6-B388-667EDC4CDA99}" destId="{F619E765-F443-43E9-9ED0-89BC6A12F627}" srcOrd="0" destOrd="0" presId="urn:microsoft.com/office/officeart/2005/8/layout/process1"/>
    <dgm:cxn modelId="{2A27062C-FEB8-45C3-9809-D507EE54981F}" type="presParOf" srcId="{8C7B1205-8798-41B6-B388-667EDC4CDA99}" destId="{0ECC9AE3-89EE-4B7A-90DF-D0B37B167AC0}" srcOrd="1" destOrd="0" presId="urn:microsoft.com/office/officeart/2005/8/layout/process1"/>
    <dgm:cxn modelId="{01C977E8-9E80-42E5-84FA-B4FE71EE63EC}" type="presParOf" srcId="{0ECC9AE3-89EE-4B7A-90DF-D0B37B167AC0}" destId="{DB9CEFBA-CBFB-416C-816A-CF768A1199D8}" srcOrd="0" destOrd="0" presId="urn:microsoft.com/office/officeart/2005/8/layout/process1"/>
    <dgm:cxn modelId="{DF2AB875-A04F-4C95-A4FD-3CD8F781CA32}" type="presParOf" srcId="{8C7B1205-8798-41B6-B388-667EDC4CDA99}" destId="{D963379C-FE94-4027-B575-0E784DDEA73A}" srcOrd="2" destOrd="0" presId="urn:microsoft.com/office/officeart/2005/8/layout/process1"/>
    <dgm:cxn modelId="{D0C8F8E1-FAFF-4309-8D67-8B444111545D}" type="presParOf" srcId="{8C7B1205-8798-41B6-B388-667EDC4CDA99}" destId="{AF0E1AA2-2AAA-4658-AC6E-5A569DD9E2CA}" srcOrd="3" destOrd="0" presId="urn:microsoft.com/office/officeart/2005/8/layout/process1"/>
    <dgm:cxn modelId="{2B9749C2-37A5-4C7B-B0C7-7C40D25D7845}" type="presParOf" srcId="{AF0E1AA2-2AAA-4658-AC6E-5A569DD9E2CA}" destId="{852AA6F5-4709-4B18-B5A5-EB73E19AE943}" srcOrd="0" destOrd="0" presId="urn:microsoft.com/office/officeart/2005/8/layout/process1"/>
    <dgm:cxn modelId="{98130E77-AA64-41DB-958F-9E469B935B92}" type="presParOf" srcId="{8C7B1205-8798-41B6-B388-667EDC4CDA99}" destId="{E1402453-F011-4CCA-A530-1B4EC8ECDB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D634A-FBE1-446C-84BD-067D70B765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6F0C02-A746-4F0E-9CC9-D79B62BA984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Extracted PDF</a:t>
          </a:r>
          <a:endParaRPr lang="en-US" dirty="0"/>
        </a:p>
      </dgm:t>
    </dgm:pt>
    <dgm:pt modelId="{9AD02CD4-439B-43A5-AB32-D3405EC3393B}" type="parTrans" cxnId="{CEB43E24-D0CA-4F5B-94A5-1EC59DFE3B87}">
      <dgm:prSet/>
      <dgm:spPr/>
      <dgm:t>
        <a:bodyPr/>
        <a:lstStyle/>
        <a:p>
          <a:endParaRPr lang="en-US"/>
        </a:p>
      </dgm:t>
    </dgm:pt>
    <dgm:pt modelId="{2A464668-C68E-41C8-BD39-7CD2E3D1C79C}" type="sibTrans" cxnId="{CEB43E24-D0CA-4F5B-94A5-1EC59DFE3B87}">
      <dgm:prSet/>
      <dgm:spPr/>
      <dgm:t>
        <a:bodyPr/>
        <a:lstStyle/>
        <a:p>
          <a:endParaRPr lang="en-US"/>
        </a:p>
      </dgm:t>
    </dgm:pt>
    <dgm:pt modelId="{EDA9CB5F-1FB8-4081-9B0E-31D45B5C8015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Uploading to online PDF converter</a:t>
          </a:r>
          <a:endParaRPr lang="en-US" dirty="0"/>
        </a:p>
      </dgm:t>
    </dgm:pt>
    <dgm:pt modelId="{B169A9EF-85F9-4D01-B9D3-AC3DB0F63C45}" type="parTrans" cxnId="{B2AAAE03-28D4-4DFF-A1A3-7E8DBEFF6769}">
      <dgm:prSet/>
      <dgm:spPr/>
      <dgm:t>
        <a:bodyPr/>
        <a:lstStyle/>
        <a:p>
          <a:endParaRPr lang="en-US"/>
        </a:p>
      </dgm:t>
    </dgm:pt>
    <dgm:pt modelId="{7FF44D55-D9B9-438B-8744-C70DCEC3ED6E}" type="sibTrans" cxnId="{B2AAAE03-28D4-4DFF-A1A3-7E8DBEFF6769}">
      <dgm:prSet/>
      <dgm:spPr/>
      <dgm:t>
        <a:bodyPr/>
        <a:lstStyle/>
        <a:p>
          <a:endParaRPr lang="en-US"/>
        </a:p>
      </dgm:t>
    </dgm:pt>
    <dgm:pt modelId="{5630E7C1-9A4E-489B-85E3-E3D9DFC4E8B1}" type="pres">
      <dgm:prSet presAssocID="{5F3D634A-FBE1-446C-84BD-067D70B76598}" presName="Name0" presStyleCnt="0">
        <dgm:presLayoutVars>
          <dgm:dir/>
          <dgm:resizeHandles val="exact"/>
        </dgm:presLayoutVars>
      </dgm:prSet>
      <dgm:spPr/>
    </dgm:pt>
    <dgm:pt modelId="{F24C85C0-03BE-40FB-ACD9-3DE458F66222}" type="pres">
      <dgm:prSet presAssocID="{BF6F0C02-A746-4F0E-9CC9-D79B62BA9849}" presName="node" presStyleLbl="node1" presStyleIdx="0" presStyleCnt="2" custLinFactNeighborX="-1822" custLinFactNeighborY="-73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3471A-9EA4-4DB1-83A9-224349C03EED}" type="pres">
      <dgm:prSet presAssocID="{2A464668-C68E-41C8-BD39-7CD2E3D1C79C}" presName="sibTrans" presStyleLbl="sibTrans2D1" presStyleIdx="0" presStyleCnt="1"/>
      <dgm:spPr/>
    </dgm:pt>
    <dgm:pt modelId="{A8154C9B-FE60-40D7-A396-B2BF0FEEB78C}" type="pres">
      <dgm:prSet presAssocID="{2A464668-C68E-41C8-BD39-7CD2E3D1C79C}" presName="connectorText" presStyleLbl="sibTrans2D1" presStyleIdx="0" presStyleCnt="1"/>
      <dgm:spPr/>
    </dgm:pt>
    <dgm:pt modelId="{A398E6E8-C288-4E77-A699-DD09F3F843A5}" type="pres">
      <dgm:prSet presAssocID="{EDA9CB5F-1FB8-4081-9B0E-31D45B5C8015}" presName="node" presStyleLbl="node1" presStyleIdx="1" presStyleCnt="2" custLinFactNeighborX="19070" custLinFactNeighborY="-37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604E4C-C117-4238-B05F-A3844833A550}" type="presOf" srcId="{2A464668-C68E-41C8-BD39-7CD2E3D1C79C}" destId="{D053471A-9EA4-4DB1-83A9-224349C03EED}" srcOrd="0" destOrd="0" presId="urn:microsoft.com/office/officeart/2005/8/layout/process1"/>
    <dgm:cxn modelId="{A329938A-E4FD-4646-8A38-E036D5E9997B}" type="presOf" srcId="{5F3D634A-FBE1-446C-84BD-067D70B76598}" destId="{5630E7C1-9A4E-489B-85E3-E3D9DFC4E8B1}" srcOrd="0" destOrd="0" presId="urn:microsoft.com/office/officeart/2005/8/layout/process1"/>
    <dgm:cxn modelId="{F90EB99A-A5A8-43B9-991E-AC2CCD255417}" type="presOf" srcId="{2A464668-C68E-41C8-BD39-7CD2E3D1C79C}" destId="{A8154C9B-FE60-40D7-A396-B2BF0FEEB78C}" srcOrd="1" destOrd="0" presId="urn:microsoft.com/office/officeart/2005/8/layout/process1"/>
    <dgm:cxn modelId="{B2AAAE03-28D4-4DFF-A1A3-7E8DBEFF6769}" srcId="{5F3D634A-FBE1-446C-84BD-067D70B76598}" destId="{EDA9CB5F-1FB8-4081-9B0E-31D45B5C8015}" srcOrd="1" destOrd="0" parTransId="{B169A9EF-85F9-4D01-B9D3-AC3DB0F63C45}" sibTransId="{7FF44D55-D9B9-438B-8744-C70DCEC3ED6E}"/>
    <dgm:cxn modelId="{A788A11A-85AD-41CB-9B35-3AADD212C52D}" type="presOf" srcId="{BF6F0C02-A746-4F0E-9CC9-D79B62BA9849}" destId="{F24C85C0-03BE-40FB-ACD9-3DE458F66222}" srcOrd="0" destOrd="0" presId="urn:microsoft.com/office/officeart/2005/8/layout/process1"/>
    <dgm:cxn modelId="{D948DBC0-255C-451A-B0B1-E8E180ED0493}" type="presOf" srcId="{EDA9CB5F-1FB8-4081-9B0E-31D45B5C8015}" destId="{A398E6E8-C288-4E77-A699-DD09F3F843A5}" srcOrd="0" destOrd="0" presId="urn:microsoft.com/office/officeart/2005/8/layout/process1"/>
    <dgm:cxn modelId="{CEB43E24-D0CA-4F5B-94A5-1EC59DFE3B87}" srcId="{5F3D634A-FBE1-446C-84BD-067D70B76598}" destId="{BF6F0C02-A746-4F0E-9CC9-D79B62BA9849}" srcOrd="0" destOrd="0" parTransId="{9AD02CD4-439B-43A5-AB32-D3405EC3393B}" sibTransId="{2A464668-C68E-41C8-BD39-7CD2E3D1C79C}"/>
    <dgm:cxn modelId="{FC5C78BC-4FEA-43F9-AE33-24AB1B1F9FD4}" type="presParOf" srcId="{5630E7C1-9A4E-489B-85E3-E3D9DFC4E8B1}" destId="{F24C85C0-03BE-40FB-ACD9-3DE458F66222}" srcOrd="0" destOrd="0" presId="urn:microsoft.com/office/officeart/2005/8/layout/process1"/>
    <dgm:cxn modelId="{B3528CBD-D48A-4A87-8587-C2F94FCB1394}" type="presParOf" srcId="{5630E7C1-9A4E-489B-85E3-E3D9DFC4E8B1}" destId="{D053471A-9EA4-4DB1-83A9-224349C03EED}" srcOrd="1" destOrd="0" presId="urn:microsoft.com/office/officeart/2005/8/layout/process1"/>
    <dgm:cxn modelId="{27F121DB-72DA-4E7A-A1AE-E21A679C0DC2}" type="presParOf" srcId="{D053471A-9EA4-4DB1-83A9-224349C03EED}" destId="{A8154C9B-FE60-40D7-A396-B2BF0FEEB78C}" srcOrd="0" destOrd="0" presId="urn:microsoft.com/office/officeart/2005/8/layout/process1"/>
    <dgm:cxn modelId="{DB7E2780-2F78-4784-A013-C3244D58DB1A}" type="presParOf" srcId="{5630E7C1-9A4E-489B-85E3-E3D9DFC4E8B1}" destId="{A398E6E8-C288-4E77-A699-DD09F3F843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70FE4-E8B6-4C0D-96C0-948AE74373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51179-5231-42EA-9805-8C9247A64765}">
      <dgm:prSet phldrT="[Text]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dirty="0" smtClean="0"/>
            <a:t>Downloading all Wiki Files</a:t>
          </a:r>
          <a:endParaRPr lang="en-US" dirty="0"/>
        </a:p>
      </dgm:t>
    </dgm:pt>
    <dgm:pt modelId="{C70EF021-AC72-48E2-BC67-D18C5534919E}" type="parTrans" cxnId="{0EEEB77F-72E6-4308-9773-0806CBF0C984}">
      <dgm:prSet/>
      <dgm:spPr/>
      <dgm:t>
        <a:bodyPr/>
        <a:lstStyle/>
        <a:p>
          <a:endParaRPr lang="en-US"/>
        </a:p>
      </dgm:t>
    </dgm:pt>
    <dgm:pt modelId="{1502B865-ADC6-4241-94A7-BA4E3FDC6288}" type="sibTrans" cxnId="{0EEEB77F-72E6-4308-9773-0806CBF0C984}">
      <dgm:prSet/>
      <dgm:spPr/>
      <dgm:t>
        <a:bodyPr/>
        <a:lstStyle/>
        <a:p>
          <a:endParaRPr lang="en-US"/>
        </a:p>
      </dgm:t>
    </dgm:pt>
    <dgm:pt modelId="{2D71CD53-C873-4ADD-9F5E-A7C3030B3A59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Converting to an editable format on sharepoint</a:t>
          </a:r>
          <a:endParaRPr lang="en-US" dirty="0"/>
        </a:p>
      </dgm:t>
    </dgm:pt>
    <dgm:pt modelId="{EDD76D0E-A1EB-4C56-9051-5DE4317D7D47}" type="parTrans" cxnId="{187FDC3A-04EC-4E38-97D3-6D9FAF3D6934}">
      <dgm:prSet/>
      <dgm:spPr/>
      <dgm:t>
        <a:bodyPr/>
        <a:lstStyle/>
        <a:p>
          <a:endParaRPr lang="en-US"/>
        </a:p>
      </dgm:t>
    </dgm:pt>
    <dgm:pt modelId="{E98D0004-55C0-4335-B497-ECB05A82CA52}" type="sibTrans" cxnId="{187FDC3A-04EC-4E38-97D3-6D9FAF3D6934}">
      <dgm:prSet/>
      <dgm:spPr/>
      <dgm:t>
        <a:bodyPr/>
        <a:lstStyle/>
        <a:p>
          <a:endParaRPr lang="en-US"/>
        </a:p>
      </dgm:t>
    </dgm:pt>
    <dgm:pt modelId="{E77346A2-1742-4006-9F6B-08977E59A6F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Online services are not free of charge</a:t>
          </a:r>
          <a:endParaRPr lang="en-US" dirty="0"/>
        </a:p>
      </dgm:t>
    </dgm:pt>
    <dgm:pt modelId="{361CD830-1F16-40C7-AFF8-2B9A49863449}" type="parTrans" cxnId="{2AD0DDE8-1DA4-474B-B093-59400E6C6945}">
      <dgm:prSet/>
      <dgm:spPr/>
      <dgm:t>
        <a:bodyPr/>
        <a:lstStyle/>
        <a:p>
          <a:endParaRPr lang="en-US"/>
        </a:p>
      </dgm:t>
    </dgm:pt>
    <dgm:pt modelId="{7DD8ED82-277C-497E-BA09-055EB14E5BF3}" type="sibTrans" cxnId="{2AD0DDE8-1DA4-474B-B093-59400E6C6945}">
      <dgm:prSet/>
      <dgm:spPr/>
      <dgm:t>
        <a:bodyPr/>
        <a:lstStyle/>
        <a:p>
          <a:endParaRPr lang="en-US"/>
        </a:p>
      </dgm:t>
    </dgm:pt>
    <dgm:pt modelId="{C380A99C-3ED5-4F6B-9C69-3A0A9B6BA334}">
      <dgm:prSet/>
      <dgm:spPr/>
      <dgm:t>
        <a:bodyPr/>
        <a:lstStyle/>
        <a:p>
          <a:r>
            <a:rPr lang="en-US" smtClean="0"/>
            <a:t>Could retrieve all in xml format but this would not be ideal</a:t>
          </a:r>
          <a:endParaRPr lang="en-US"/>
        </a:p>
      </dgm:t>
    </dgm:pt>
    <dgm:pt modelId="{AA8EF175-B4DC-4660-AD7A-031770D55FBE}" type="parTrans" cxnId="{C7275D3B-9870-4833-BDD2-B3F958E269C4}">
      <dgm:prSet/>
      <dgm:spPr/>
      <dgm:t>
        <a:bodyPr/>
        <a:lstStyle/>
        <a:p>
          <a:endParaRPr lang="en-US"/>
        </a:p>
      </dgm:t>
    </dgm:pt>
    <dgm:pt modelId="{9C072B4F-D84A-4378-840F-181F9EB55566}" type="sibTrans" cxnId="{C7275D3B-9870-4833-BDD2-B3F958E269C4}">
      <dgm:prSet/>
      <dgm:spPr/>
      <dgm:t>
        <a:bodyPr/>
        <a:lstStyle/>
        <a:p>
          <a:endParaRPr lang="en-US"/>
        </a:p>
      </dgm:t>
    </dgm:pt>
    <dgm:pt modelId="{6D151F36-BA0E-4652-9022-E84B64074C8E}">
      <dgm:prSet/>
      <dgm:spPr/>
      <dgm:t>
        <a:bodyPr/>
        <a:lstStyle/>
        <a:p>
          <a:r>
            <a:rPr lang="en-US" smtClean="0"/>
            <a:t>Could retrieve individually as pdf </a:t>
          </a:r>
          <a:endParaRPr lang="en-US" dirty="0" smtClean="0"/>
        </a:p>
      </dgm:t>
    </dgm:pt>
    <dgm:pt modelId="{18EE5B87-A477-4292-AB1E-813FAC53CC01}" type="parTrans" cxnId="{7368C8FE-3481-409E-834B-57AD02E354C3}">
      <dgm:prSet/>
      <dgm:spPr/>
      <dgm:t>
        <a:bodyPr/>
        <a:lstStyle/>
        <a:p>
          <a:endParaRPr lang="en-US"/>
        </a:p>
      </dgm:t>
    </dgm:pt>
    <dgm:pt modelId="{2405CC52-197A-41D4-95E8-F618F37628C9}" type="sibTrans" cxnId="{7368C8FE-3481-409E-834B-57AD02E354C3}">
      <dgm:prSet/>
      <dgm:spPr/>
      <dgm:t>
        <a:bodyPr/>
        <a:lstStyle/>
        <a:p>
          <a:endParaRPr lang="en-US"/>
        </a:p>
      </dgm:t>
    </dgm:pt>
    <dgm:pt modelId="{78481AAF-2FDE-4654-BED0-AB00BCE197D9}">
      <dgm:prSet/>
      <dgm:spPr/>
      <dgm:t>
        <a:bodyPr/>
        <a:lstStyle/>
        <a:p>
          <a:r>
            <a:rPr lang="en-US" dirty="0" smtClean="0"/>
            <a:t>R&amp;I is being done to create a script to convert pdf to words. </a:t>
          </a:r>
          <a:endParaRPr lang="en-US" dirty="0"/>
        </a:p>
      </dgm:t>
    </dgm:pt>
    <dgm:pt modelId="{FBCA18CC-E874-453D-B40A-F8653C5A5B83}" type="parTrans" cxnId="{590FE269-E648-4655-A5D6-E3A16915DA4E}">
      <dgm:prSet/>
      <dgm:spPr/>
      <dgm:t>
        <a:bodyPr/>
        <a:lstStyle/>
        <a:p>
          <a:endParaRPr lang="en-US"/>
        </a:p>
      </dgm:t>
    </dgm:pt>
    <dgm:pt modelId="{FB49E794-281E-4493-84DA-84E45B424BE8}" type="sibTrans" cxnId="{590FE269-E648-4655-A5D6-E3A16915DA4E}">
      <dgm:prSet/>
      <dgm:spPr/>
      <dgm:t>
        <a:bodyPr/>
        <a:lstStyle/>
        <a:p>
          <a:endParaRPr lang="en-US"/>
        </a:p>
      </dgm:t>
    </dgm:pt>
    <dgm:pt modelId="{E7CDFC0A-676A-4858-AFE8-D9B3736AA4E2}">
      <dgm:prSet/>
      <dgm:spPr/>
      <dgm:t>
        <a:bodyPr/>
        <a:lstStyle/>
        <a:p>
          <a:r>
            <a:rPr lang="en-US" smtClean="0"/>
            <a:t>An example service is ShareGate</a:t>
          </a:r>
          <a:endParaRPr lang="en-US"/>
        </a:p>
      </dgm:t>
    </dgm:pt>
    <dgm:pt modelId="{0949C5F9-F623-4A44-BAF2-507153ED4F10}" type="parTrans" cxnId="{29FF9135-320F-4BE4-B860-7DB17C0A8C72}">
      <dgm:prSet/>
      <dgm:spPr/>
      <dgm:t>
        <a:bodyPr/>
        <a:lstStyle/>
        <a:p>
          <a:endParaRPr lang="en-US"/>
        </a:p>
      </dgm:t>
    </dgm:pt>
    <dgm:pt modelId="{630F9CAB-D4F4-497D-BA0E-EA0AC31C0B8C}" type="sibTrans" cxnId="{29FF9135-320F-4BE4-B860-7DB17C0A8C72}">
      <dgm:prSet/>
      <dgm:spPr/>
      <dgm:t>
        <a:bodyPr/>
        <a:lstStyle/>
        <a:p>
          <a:endParaRPr lang="en-US"/>
        </a:p>
      </dgm:t>
    </dgm:pt>
    <dgm:pt modelId="{7F004267-735F-4F66-A739-EEDC7648F9D2}" type="pres">
      <dgm:prSet presAssocID="{76C70FE4-E8B6-4C0D-96C0-948AE7437307}" presName="linear" presStyleCnt="0">
        <dgm:presLayoutVars>
          <dgm:dir/>
          <dgm:animLvl val="lvl"/>
          <dgm:resizeHandles val="exact"/>
        </dgm:presLayoutVars>
      </dgm:prSet>
      <dgm:spPr/>
    </dgm:pt>
    <dgm:pt modelId="{6CA05F90-A219-45D6-9B4D-4DF42EA1AB7E}" type="pres">
      <dgm:prSet presAssocID="{E0A51179-5231-42EA-9805-8C9247A64765}" presName="parentLin" presStyleCnt="0"/>
      <dgm:spPr/>
    </dgm:pt>
    <dgm:pt modelId="{75774D28-3746-46DC-B7FF-FAB2B2933B66}" type="pres">
      <dgm:prSet presAssocID="{E0A51179-5231-42EA-9805-8C9247A64765}" presName="parentLeftMargin" presStyleLbl="node1" presStyleIdx="0" presStyleCnt="3"/>
      <dgm:spPr/>
    </dgm:pt>
    <dgm:pt modelId="{FAF479EC-1AF0-40A7-AF69-823287888007}" type="pres">
      <dgm:prSet presAssocID="{E0A51179-5231-42EA-9805-8C9247A647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A5049-5709-476E-9DE3-B303249830CB}" type="pres">
      <dgm:prSet presAssocID="{E0A51179-5231-42EA-9805-8C9247A64765}" presName="negativeSpace" presStyleCnt="0"/>
      <dgm:spPr/>
    </dgm:pt>
    <dgm:pt modelId="{806EF1F6-A7E7-4441-B081-11006E933B42}" type="pres">
      <dgm:prSet presAssocID="{E0A51179-5231-42EA-9805-8C9247A64765}" presName="childText" presStyleLbl="conFgAcc1" presStyleIdx="0" presStyleCnt="3">
        <dgm:presLayoutVars>
          <dgm:bulletEnabled val="1"/>
        </dgm:presLayoutVars>
      </dgm:prSet>
      <dgm:spPr/>
    </dgm:pt>
    <dgm:pt modelId="{3FD310A1-3520-4451-AE00-8BB009EB105A}" type="pres">
      <dgm:prSet presAssocID="{1502B865-ADC6-4241-94A7-BA4E3FDC6288}" presName="spaceBetweenRectangles" presStyleCnt="0"/>
      <dgm:spPr/>
    </dgm:pt>
    <dgm:pt modelId="{6D0015AC-4075-49EB-911A-99D98F237FD9}" type="pres">
      <dgm:prSet presAssocID="{2D71CD53-C873-4ADD-9F5E-A7C3030B3A59}" presName="parentLin" presStyleCnt="0"/>
      <dgm:spPr/>
    </dgm:pt>
    <dgm:pt modelId="{87EF3B8A-EA0B-4FE8-81EB-3FCE8E159EB2}" type="pres">
      <dgm:prSet presAssocID="{2D71CD53-C873-4ADD-9F5E-A7C3030B3A59}" presName="parentLeftMargin" presStyleLbl="node1" presStyleIdx="0" presStyleCnt="3"/>
      <dgm:spPr/>
    </dgm:pt>
    <dgm:pt modelId="{E63DE5F6-3191-4335-881D-BB78E3FF96FB}" type="pres">
      <dgm:prSet presAssocID="{2D71CD53-C873-4ADD-9F5E-A7C3030B3A5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685ED-D8AE-4376-AE93-89DA1A01993B}" type="pres">
      <dgm:prSet presAssocID="{2D71CD53-C873-4ADD-9F5E-A7C3030B3A59}" presName="negativeSpace" presStyleCnt="0"/>
      <dgm:spPr/>
    </dgm:pt>
    <dgm:pt modelId="{A03848EF-5F91-4D08-94C6-0136BB149BAE}" type="pres">
      <dgm:prSet presAssocID="{2D71CD53-C873-4ADD-9F5E-A7C3030B3A5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F6EC1-B8E7-4FEB-A817-AD93A81E5205}" type="pres">
      <dgm:prSet presAssocID="{E98D0004-55C0-4335-B497-ECB05A82CA52}" presName="spaceBetweenRectangles" presStyleCnt="0"/>
      <dgm:spPr/>
    </dgm:pt>
    <dgm:pt modelId="{CD8747F0-A9C5-45F9-8888-1A8E09F02109}" type="pres">
      <dgm:prSet presAssocID="{E77346A2-1742-4006-9F6B-08977E59A6F9}" presName="parentLin" presStyleCnt="0"/>
      <dgm:spPr/>
    </dgm:pt>
    <dgm:pt modelId="{3061DB54-5738-41C8-AFA9-46742C322C81}" type="pres">
      <dgm:prSet presAssocID="{E77346A2-1742-4006-9F6B-08977E59A6F9}" presName="parentLeftMargin" presStyleLbl="node1" presStyleIdx="1" presStyleCnt="3"/>
      <dgm:spPr/>
    </dgm:pt>
    <dgm:pt modelId="{2C42C057-F64B-48AB-ADF2-87CF9C67B9BE}" type="pres">
      <dgm:prSet presAssocID="{E77346A2-1742-4006-9F6B-08977E59A6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A46BA-3C41-42F6-B999-315C9214CD4A}" type="pres">
      <dgm:prSet presAssocID="{E77346A2-1742-4006-9F6B-08977E59A6F9}" presName="negativeSpace" presStyleCnt="0"/>
      <dgm:spPr/>
    </dgm:pt>
    <dgm:pt modelId="{692740D5-7C1A-4D15-9E08-3B15EF8D996D}" type="pres">
      <dgm:prSet presAssocID="{E77346A2-1742-4006-9F6B-08977E59A6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58118FC-80ED-4A3C-8406-69193C612E7D}" type="presOf" srcId="{2D71CD53-C873-4ADD-9F5E-A7C3030B3A59}" destId="{E63DE5F6-3191-4335-881D-BB78E3FF96FB}" srcOrd="1" destOrd="0" presId="urn:microsoft.com/office/officeart/2005/8/layout/list1"/>
    <dgm:cxn modelId="{CDC7E998-0750-4C9F-B25C-51974DA16F73}" type="presOf" srcId="{E0A51179-5231-42EA-9805-8C9247A64765}" destId="{FAF479EC-1AF0-40A7-AF69-823287888007}" srcOrd="1" destOrd="0" presId="urn:microsoft.com/office/officeart/2005/8/layout/list1"/>
    <dgm:cxn modelId="{FA26BC23-19AF-4800-9C84-43D90D6BAF82}" type="presOf" srcId="{E77346A2-1742-4006-9F6B-08977E59A6F9}" destId="{2C42C057-F64B-48AB-ADF2-87CF9C67B9BE}" srcOrd="1" destOrd="0" presId="urn:microsoft.com/office/officeart/2005/8/layout/list1"/>
    <dgm:cxn modelId="{6B1E8DF9-9501-421E-98DF-24B5159F7736}" type="presOf" srcId="{76C70FE4-E8B6-4C0D-96C0-948AE7437307}" destId="{7F004267-735F-4F66-A739-EEDC7648F9D2}" srcOrd="0" destOrd="0" presId="urn:microsoft.com/office/officeart/2005/8/layout/list1"/>
    <dgm:cxn modelId="{6B32CAA8-340E-4646-9735-66957AF19314}" type="presOf" srcId="{2D71CD53-C873-4ADD-9F5E-A7C3030B3A59}" destId="{87EF3B8A-EA0B-4FE8-81EB-3FCE8E159EB2}" srcOrd="0" destOrd="0" presId="urn:microsoft.com/office/officeart/2005/8/layout/list1"/>
    <dgm:cxn modelId="{A87E1099-607B-4335-90A0-A709C9FC0EF3}" type="presOf" srcId="{E0A51179-5231-42EA-9805-8C9247A64765}" destId="{75774D28-3746-46DC-B7FF-FAB2B2933B66}" srcOrd="0" destOrd="0" presId="urn:microsoft.com/office/officeart/2005/8/layout/list1"/>
    <dgm:cxn modelId="{00465FE5-ED05-436A-98F5-C112BA5F04B3}" type="presOf" srcId="{78481AAF-2FDE-4654-BED0-AB00BCE197D9}" destId="{A03848EF-5F91-4D08-94C6-0136BB149BAE}" srcOrd="0" destOrd="0" presId="urn:microsoft.com/office/officeart/2005/8/layout/list1"/>
    <dgm:cxn modelId="{187FDC3A-04EC-4E38-97D3-6D9FAF3D6934}" srcId="{76C70FE4-E8B6-4C0D-96C0-948AE7437307}" destId="{2D71CD53-C873-4ADD-9F5E-A7C3030B3A59}" srcOrd="1" destOrd="0" parTransId="{EDD76D0E-A1EB-4C56-9051-5DE4317D7D47}" sibTransId="{E98D0004-55C0-4335-B497-ECB05A82CA52}"/>
    <dgm:cxn modelId="{29FF9135-320F-4BE4-B860-7DB17C0A8C72}" srcId="{E77346A2-1742-4006-9F6B-08977E59A6F9}" destId="{E7CDFC0A-676A-4858-AFE8-D9B3736AA4E2}" srcOrd="0" destOrd="0" parTransId="{0949C5F9-F623-4A44-BAF2-507153ED4F10}" sibTransId="{630F9CAB-D4F4-497D-BA0E-EA0AC31C0B8C}"/>
    <dgm:cxn modelId="{2AD0DDE8-1DA4-474B-B093-59400E6C6945}" srcId="{76C70FE4-E8B6-4C0D-96C0-948AE7437307}" destId="{E77346A2-1742-4006-9F6B-08977E59A6F9}" srcOrd="2" destOrd="0" parTransId="{361CD830-1F16-40C7-AFF8-2B9A49863449}" sibTransId="{7DD8ED82-277C-497E-BA09-055EB14E5BF3}"/>
    <dgm:cxn modelId="{C7275D3B-9870-4833-BDD2-B3F958E269C4}" srcId="{E0A51179-5231-42EA-9805-8C9247A64765}" destId="{C380A99C-3ED5-4F6B-9C69-3A0A9B6BA334}" srcOrd="0" destOrd="0" parTransId="{AA8EF175-B4DC-4660-AD7A-031770D55FBE}" sibTransId="{9C072B4F-D84A-4378-840F-181F9EB55566}"/>
    <dgm:cxn modelId="{590FE269-E648-4655-A5D6-E3A16915DA4E}" srcId="{2D71CD53-C873-4ADD-9F5E-A7C3030B3A59}" destId="{78481AAF-2FDE-4654-BED0-AB00BCE197D9}" srcOrd="0" destOrd="0" parTransId="{FBCA18CC-E874-453D-B40A-F8653C5A5B83}" sibTransId="{FB49E794-281E-4493-84DA-84E45B424BE8}"/>
    <dgm:cxn modelId="{123A8E93-C919-4B2C-A40E-ED581424B79D}" type="presOf" srcId="{E77346A2-1742-4006-9F6B-08977E59A6F9}" destId="{3061DB54-5738-41C8-AFA9-46742C322C81}" srcOrd="0" destOrd="0" presId="urn:microsoft.com/office/officeart/2005/8/layout/list1"/>
    <dgm:cxn modelId="{45C8F76F-261B-4486-87B8-BCAA947770E8}" type="presOf" srcId="{E7CDFC0A-676A-4858-AFE8-D9B3736AA4E2}" destId="{692740D5-7C1A-4D15-9E08-3B15EF8D996D}" srcOrd="0" destOrd="0" presId="urn:microsoft.com/office/officeart/2005/8/layout/list1"/>
    <dgm:cxn modelId="{98A4E56E-1F64-492A-847C-464199B22304}" type="presOf" srcId="{6D151F36-BA0E-4652-9022-E84B64074C8E}" destId="{806EF1F6-A7E7-4441-B081-11006E933B42}" srcOrd="0" destOrd="1" presId="urn:microsoft.com/office/officeart/2005/8/layout/list1"/>
    <dgm:cxn modelId="{7368C8FE-3481-409E-834B-57AD02E354C3}" srcId="{E0A51179-5231-42EA-9805-8C9247A64765}" destId="{6D151F36-BA0E-4652-9022-E84B64074C8E}" srcOrd="1" destOrd="0" parTransId="{18EE5B87-A477-4292-AB1E-813FAC53CC01}" sibTransId="{2405CC52-197A-41D4-95E8-F618F37628C9}"/>
    <dgm:cxn modelId="{C39505F1-CF6A-4BF6-97EE-13B6252C00EC}" type="presOf" srcId="{C380A99C-3ED5-4F6B-9C69-3A0A9B6BA334}" destId="{806EF1F6-A7E7-4441-B081-11006E933B42}" srcOrd="0" destOrd="0" presId="urn:microsoft.com/office/officeart/2005/8/layout/list1"/>
    <dgm:cxn modelId="{0EEEB77F-72E6-4308-9773-0806CBF0C984}" srcId="{76C70FE4-E8B6-4C0D-96C0-948AE7437307}" destId="{E0A51179-5231-42EA-9805-8C9247A64765}" srcOrd="0" destOrd="0" parTransId="{C70EF021-AC72-48E2-BC67-D18C5534919E}" sibTransId="{1502B865-ADC6-4241-94A7-BA4E3FDC6288}"/>
    <dgm:cxn modelId="{4274854C-6F36-4C93-B3C8-939E7E3BD3C8}" type="presParOf" srcId="{7F004267-735F-4F66-A739-EEDC7648F9D2}" destId="{6CA05F90-A219-45D6-9B4D-4DF42EA1AB7E}" srcOrd="0" destOrd="0" presId="urn:microsoft.com/office/officeart/2005/8/layout/list1"/>
    <dgm:cxn modelId="{C025308E-06F2-41C7-AACC-978EAEDE3486}" type="presParOf" srcId="{6CA05F90-A219-45D6-9B4D-4DF42EA1AB7E}" destId="{75774D28-3746-46DC-B7FF-FAB2B2933B66}" srcOrd="0" destOrd="0" presId="urn:microsoft.com/office/officeart/2005/8/layout/list1"/>
    <dgm:cxn modelId="{5F2426B3-8D66-49A1-B98F-3FCA63877D75}" type="presParOf" srcId="{6CA05F90-A219-45D6-9B4D-4DF42EA1AB7E}" destId="{FAF479EC-1AF0-40A7-AF69-823287888007}" srcOrd="1" destOrd="0" presId="urn:microsoft.com/office/officeart/2005/8/layout/list1"/>
    <dgm:cxn modelId="{0C11A402-4CD5-4D1D-B0DA-37C28E5D7A7F}" type="presParOf" srcId="{7F004267-735F-4F66-A739-EEDC7648F9D2}" destId="{027A5049-5709-476E-9DE3-B303249830CB}" srcOrd="1" destOrd="0" presId="urn:microsoft.com/office/officeart/2005/8/layout/list1"/>
    <dgm:cxn modelId="{2067E0ED-E2BD-4EA8-8818-75CF5BA6D773}" type="presParOf" srcId="{7F004267-735F-4F66-A739-EEDC7648F9D2}" destId="{806EF1F6-A7E7-4441-B081-11006E933B42}" srcOrd="2" destOrd="0" presId="urn:microsoft.com/office/officeart/2005/8/layout/list1"/>
    <dgm:cxn modelId="{478D7BB6-E863-4DBD-A256-1C3D040D4F7C}" type="presParOf" srcId="{7F004267-735F-4F66-A739-EEDC7648F9D2}" destId="{3FD310A1-3520-4451-AE00-8BB009EB105A}" srcOrd="3" destOrd="0" presId="urn:microsoft.com/office/officeart/2005/8/layout/list1"/>
    <dgm:cxn modelId="{8112303B-8E28-46C3-B25D-47F26B144A54}" type="presParOf" srcId="{7F004267-735F-4F66-A739-EEDC7648F9D2}" destId="{6D0015AC-4075-49EB-911A-99D98F237FD9}" srcOrd="4" destOrd="0" presId="urn:microsoft.com/office/officeart/2005/8/layout/list1"/>
    <dgm:cxn modelId="{F272E846-53DE-4420-B1FB-BD734626EFB2}" type="presParOf" srcId="{6D0015AC-4075-49EB-911A-99D98F237FD9}" destId="{87EF3B8A-EA0B-4FE8-81EB-3FCE8E159EB2}" srcOrd="0" destOrd="0" presId="urn:microsoft.com/office/officeart/2005/8/layout/list1"/>
    <dgm:cxn modelId="{29E45EC6-EF20-415C-8EC6-8F28A7F65D4F}" type="presParOf" srcId="{6D0015AC-4075-49EB-911A-99D98F237FD9}" destId="{E63DE5F6-3191-4335-881D-BB78E3FF96FB}" srcOrd="1" destOrd="0" presId="urn:microsoft.com/office/officeart/2005/8/layout/list1"/>
    <dgm:cxn modelId="{66ED9228-5DD8-4460-8CBF-367514AAA264}" type="presParOf" srcId="{7F004267-735F-4F66-A739-EEDC7648F9D2}" destId="{492685ED-D8AE-4376-AE93-89DA1A01993B}" srcOrd="5" destOrd="0" presId="urn:microsoft.com/office/officeart/2005/8/layout/list1"/>
    <dgm:cxn modelId="{0EBF21EF-73D6-415B-8F4C-932F146FAAEE}" type="presParOf" srcId="{7F004267-735F-4F66-A739-EEDC7648F9D2}" destId="{A03848EF-5F91-4D08-94C6-0136BB149BAE}" srcOrd="6" destOrd="0" presId="urn:microsoft.com/office/officeart/2005/8/layout/list1"/>
    <dgm:cxn modelId="{255F571F-DB39-43D6-B855-992768283264}" type="presParOf" srcId="{7F004267-735F-4F66-A739-EEDC7648F9D2}" destId="{9DCF6EC1-B8E7-4FEB-A817-AD93A81E5205}" srcOrd="7" destOrd="0" presId="urn:microsoft.com/office/officeart/2005/8/layout/list1"/>
    <dgm:cxn modelId="{594079AD-C173-4B3C-9579-F3CB6A018C93}" type="presParOf" srcId="{7F004267-735F-4F66-A739-EEDC7648F9D2}" destId="{CD8747F0-A9C5-45F9-8888-1A8E09F02109}" srcOrd="8" destOrd="0" presId="urn:microsoft.com/office/officeart/2005/8/layout/list1"/>
    <dgm:cxn modelId="{C00B3588-F210-4DF5-88ED-B80732A62881}" type="presParOf" srcId="{CD8747F0-A9C5-45F9-8888-1A8E09F02109}" destId="{3061DB54-5738-41C8-AFA9-46742C322C81}" srcOrd="0" destOrd="0" presId="urn:microsoft.com/office/officeart/2005/8/layout/list1"/>
    <dgm:cxn modelId="{ED49F75F-65E5-4A43-A03A-535E0DBA4F16}" type="presParOf" srcId="{CD8747F0-A9C5-45F9-8888-1A8E09F02109}" destId="{2C42C057-F64B-48AB-ADF2-87CF9C67B9BE}" srcOrd="1" destOrd="0" presId="urn:microsoft.com/office/officeart/2005/8/layout/list1"/>
    <dgm:cxn modelId="{82842A20-7EB6-413B-AED6-1FE3DF344ED4}" type="presParOf" srcId="{7F004267-735F-4F66-A739-EEDC7648F9D2}" destId="{212A46BA-3C41-42F6-B999-315C9214CD4A}" srcOrd="9" destOrd="0" presId="urn:microsoft.com/office/officeart/2005/8/layout/list1"/>
    <dgm:cxn modelId="{B4BF84AB-D07A-4868-84EF-3FA66AD30717}" type="presParOf" srcId="{7F004267-735F-4F66-A739-EEDC7648F9D2}" destId="{692740D5-7C1A-4D15-9E08-3B15EF8D99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0E70E-292D-4CE0-B44D-77E7F818CD14}">
      <dsp:nvSpPr>
        <dsp:cNvPr id="0" name=""/>
        <dsp:cNvSpPr/>
      </dsp:nvSpPr>
      <dsp:spPr>
        <a:xfrm>
          <a:off x="0" y="1097084"/>
          <a:ext cx="10722559" cy="4299750"/>
        </a:xfrm>
        <a:prstGeom prst="rect">
          <a:avLst/>
        </a:prstGeom>
        <a:solidFill>
          <a:schemeClr val="lt1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190" tIns="1353820" rIns="832190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Search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Edit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Version Control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Tagging/ Categories </a:t>
          </a:r>
          <a:endParaRPr lang="en-US" sz="4400" kern="1200" dirty="0"/>
        </a:p>
      </dsp:txBody>
      <dsp:txXfrm>
        <a:off x="0" y="1097084"/>
        <a:ext cx="10722559" cy="4299750"/>
      </dsp:txXfrm>
    </dsp:sp>
    <dsp:sp modelId="{E7343FCC-ABD4-4132-9E7A-CE30EF49EAF1}">
      <dsp:nvSpPr>
        <dsp:cNvPr id="0" name=""/>
        <dsp:cNvSpPr/>
      </dsp:nvSpPr>
      <dsp:spPr>
        <a:xfrm>
          <a:off x="536127" y="73519"/>
          <a:ext cx="7505791" cy="19188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701" tIns="0" rIns="283701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Requirements</a:t>
          </a:r>
          <a:endParaRPr lang="en-US" sz="6500" kern="1200" dirty="0"/>
        </a:p>
      </dsp:txBody>
      <dsp:txXfrm>
        <a:off x="629795" y="167187"/>
        <a:ext cx="7318455" cy="173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E765-F443-43E9-9ED0-89BC6A12F627}">
      <dsp:nvSpPr>
        <dsp:cNvPr id="0" name=""/>
        <dsp:cNvSpPr/>
      </dsp:nvSpPr>
      <dsp:spPr>
        <a:xfrm>
          <a:off x="9930" y="2140609"/>
          <a:ext cx="2968191" cy="17809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Login to Website</a:t>
          </a:r>
          <a:endParaRPr lang="en-US" sz="3600" kern="1200" dirty="0"/>
        </a:p>
      </dsp:txBody>
      <dsp:txXfrm>
        <a:off x="62091" y="2192770"/>
        <a:ext cx="2863869" cy="1676592"/>
      </dsp:txXfrm>
    </dsp:sp>
    <dsp:sp modelId="{0ECC9AE3-89EE-4B7A-90DF-D0B37B167AC0}">
      <dsp:nvSpPr>
        <dsp:cNvPr id="0" name=""/>
        <dsp:cNvSpPr/>
      </dsp:nvSpPr>
      <dsp:spPr>
        <a:xfrm>
          <a:off x="3274941" y="2663011"/>
          <a:ext cx="629256" cy="736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274941" y="2810233"/>
        <a:ext cx="440479" cy="441667"/>
      </dsp:txXfrm>
    </dsp:sp>
    <dsp:sp modelId="{D963379C-FE94-4027-B575-0E784DDEA73A}">
      <dsp:nvSpPr>
        <dsp:cNvPr id="0" name=""/>
        <dsp:cNvSpPr/>
      </dsp:nvSpPr>
      <dsp:spPr>
        <a:xfrm>
          <a:off x="4165398" y="2140609"/>
          <a:ext cx="2968191" cy="1780914"/>
        </a:xfrm>
        <a:prstGeom prst="roundRect">
          <a:avLst>
            <a:gd name="adj" fmla="val 10000"/>
          </a:avLst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Navigate to different files</a:t>
          </a:r>
          <a:endParaRPr lang="en-US" sz="3600" kern="1200" dirty="0"/>
        </a:p>
      </dsp:txBody>
      <dsp:txXfrm>
        <a:off x="4217559" y="2192770"/>
        <a:ext cx="2863869" cy="1676592"/>
      </dsp:txXfrm>
    </dsp:sp>
    <dsp:sp modelId="{AF0E1AA2-2AAA-4658-AC6E-5A569DD9E2CA}">
      <dsp:nvSpPr>
        <dsp:cNvPr id="0" name=""/>
        <dsp:cNvSpPr/>
      </dsp:nvSpPr>
      <dsp:spPr>
        <a:xfrm>
          <a:off x="7430409" y="2663011"/>
          <a:ext cx="629256" cy="736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7430409" y="2810233"/>
        <a:ext cx="440479" cy="441667"/>
      </dsp:txXfrm>
    </dsp:sp>
    <dsp:sp modelId="{E1402453-F011-4CCA-A530-1B4EC8ECDB85}">
      <dsp:nvSpPr>
        <dsp:cNvPr id="0" name=""/>
        <dsp:cNvSpPr/>
      </dsp:nvSpPr>
      <dsp:spPr>
        <a:xfrm>
          <a:off x="8320866" y="2140609"/>
          <a:ext cx="2968191" cy="1780914"/>
        </a:xfrm>
        <a:prstGeom prst="roundRect">
          <a:avLst>
            <a:gd name="adj" fmla="val 10000"/>
          </a:avLst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Download pdf file</a:t>
          </a:r>
          <a:endParaRPr lang="en-US" sz="3600" kern="1200" dirty="0"/>
        </a:p>
      </dsp:txBody>
      <dsp:txXfrm>
        <a:off x="8373027" y="2192770"/>
        <a:ext cx="2863869" cy="1676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C85C0-03BE-40FB-ACD9-3DE458F66222}">
      <dsp:nvSpPr>
        <dsp:cNvPr id="0" name=""/>
        <dsp:cNvSpPr/>
      </dsp:nvSpPr>
      <dsp:spPr>
        <a:xfrm>
          <a:off x="0" y="0"/>
          <a:ext cx="4269749" cy="235128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Extracted PDF</a:t>
          </a:r>
          <a:endParaRPr lang="en-US" sz="4700" kern="1200" dirty="0"/>
        </a:p>
      </dsp:txBody>
      <dsp:txXfrm>
        <a:off x="68867" y="68867"/>
        <a:ext cx="4132015" cy="2213554"/>
      </dsp:txXfrm>
    </dsp:sp>
    <dsp:sp modelId="{D053471A-9EA4-4DB1-83A9-224349C03EED}">
      <dsp:nvSpPr>
        <dsp:cNvPr id="0" name=""/>
        <dsp:cNvSpPr/>
      </dsp:nvSpPr>
      <dsp:spPr>
        <a:xfrm>
          <a:off x="4697725" y="646195"/>
          <a:ext cx="907309" cy="10588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4697725" y="857974"/>
        <a:ext cx="635116" cy="635339"/>
      </dsp:txXfrm>
    </dsp:sp>
    <dsp:sp modelId="{A398E6E8-C288-4E77-A699-DD09F3F843A5}">
      <dsp:nvSpPr>
        <dsp:cNvPr id="0" name=""/>
        <dsp:cNvSpPr/>
      </dsp:nvSpPr>
      <dsp:spPr>
        <a:xfrm>
          <a:off x="5981653" y="0"/>
          <a:ext cx="4269749" cy="2351288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Uploading to online PDF converter</a:t>
          </a:r>
          <a:endParaRPr lang="en-US" sz="4700" kern="1200" dirty="0"/>
        </a:p>
      </dsp:txBody>
      <dsp:txXfrm>
        <a:off x="6050520" y="68867"/>
        <a:ext cx="4132015" cy="2213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EF1F6-A7E7-4441-B081-11006E933B42}">
      <dsp:nvSpPr>
        <dsp:cNvPr id="0" name=""/>
        <dsp:cNvSpPr/>
      </dsp:nvSpPr>
      <dsp:spPr>
        <a:xfrm>
          <a:off x="0" y="464886"/>
          <a:ext cx="11524759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449" tIns="520700" rIns="89444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Could retrieve all in xml format but this would not be ideal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Could retrieve individually as pdf </a:t>
          </a:r>
          <a:endParaRPr lang="en-US" sz="2500" kern="1200" dirty="0" smtClean="0"/>
        </a:p>
      </dsp:txBody>
      <dsp:txXfrm>
        <a:off x="0" y="464886"/>
        <a:ext cx="11524759" cy="1417500"/>
      </dsp:txXfrm>
    </dsp:sp>
    <dsp:sp modelId="{FAF479EC-1AF0-40A7-AF69-823287888007}">
      <dsp:nvSpPr>
        <dsp:cNvPr id="0" name=""/>
        <dsp:cNvSpPr/>
      </dsp:nvSpPr>
      <dsp:spPr>
        <a:xfrm>
          <a:off x="576237" y="95886"/>
          <a:ext cx="8067331" cy="738000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26" tIns="0" rIns="304926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Downloading all Wiki Files</a:t>
          </a:r>
          <a:endParaRPr lang="en-US" sz="2500" kern="1200" dirty="0"/>
        </a:p>
      </dsp:txBody>
      <dsp:txXfrm>
        <a:off x="612263" y="131912"/>
        <a:ext cx="7995279" cy="665948"/>
      </dsp:txXfrm>
    </dsp:sp>
    <dsp:sp modelId="{A03848EF-5F91-4D08-94C6-0136BB149BAE}">
      <dsp:nvSpPr>
        <dsp:cNvPr id="0" name=""/>
        <dsp:cNvSpPr/>
      </dsp:nvSpPr>
      <dsp:spPr>
        <a:xfrm>
          <a:off x="0" y="2386387"/>
          <a:ext cx="11524759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449" tIns="520700" rIns="89444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R&amp;I is being done to create a script to convert pdf to words. </a:t>
          </a:r>
          <a:endParaRPr lang="en-US" sz="2500" kern="1200" dirty="0"/>
        </a:p>
      </dsp:txBody>
      <dsp:txXfrm>
        <a:off x="0" y="2386387"/>
        <a:ext cx="11524759" cy="1043437"/>
      </dsp:txXfrm>
    </dsp:sp>
    <dsp:sp modelId="{E63DE5F6-3191-4335-881D-BB78E3FF96FB}">
      <dsp:nvSpPr>
        <dsp:cNvPr id="0" name=""/>
        <dsp:cNvSpPr/>
      </dsp:nvSpPr>
      <dsp:spPr>
        <a:xfrm>
          <a:off x="576237" y="2017387"/>
          <a:ext cx="8067331" cy="7380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26" tIns="0" rIns="304926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Converting to an editable format on sharepoint</a:t>
          </a:r>
          <a:endParaRPr lang="en-US" sz="2500" kern="1200" dirty="0"/>
        </a:p>
      </dsp:txBody>
      <dsp:txXfrm>
        <a:off x="612263" y="2053413"/>
        <a:ext cx="7995279" cy="665948"/>
      </dsp:txXfrm>
    </dsp:sp>
    <dsp:sp modelId="{692740D5-7C1A-4D15-9E08-3B15EF8D996D}">
      <dsp:nvSpPr>
        <dsp:cNvPr id="0" name=""/>
        <dsp:cNvSpPr/>
      </dsp:nvSpPr>
      <dsp:spPr>
        <a:xfrm>
          <a:off x="0" y="3933824"/>
          <a:ext cx="11524759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449" tIns="520700" rIns="89444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An example service is ShareGate</a:t>
          </a:r>
          <a:endParaRPr lang="en-US" sz="2500" kern="1200"/>
        </a:p>
      </dsp:txBody>
      <dsp:txXfrm>
        <a:off x="0" y="3933824"/>
        <a:ext cx="11524759" cy="1043437"/>
      </dsp:txXfrm>
    </dsp:sp>
    <dsp:sp modelId="{2C42C057-F64B-48AB-ADF2-87CF9C67B9BE}">
      <dsp:nvSpPr>
        <dsp:cNvPr id="0" name=""/>
        <dsp:cNvSpPr/>
      </dsp:nvSpPr>
      <dsp:spPr>
        <a:xfrm>
          <a:off x="576237" y="3564824"/>
          <a:ext cx="8067331" cy="73800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26" tIns="0" rIns="304926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Online services are not free of charge</a:t>
          </a:r>
          <a:endParaRPr lang="en-US" sz="2500" kern="1200" dirty="0"/>
        </a:p>
      </dsp:txBody>
      <dsp:txXfrm>
        <a:off x="612263" y="3600850"/>
        <a:ext cx="799527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25B8F-46E5-4A15-96F7-24C07CBF575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D2151-5EE5-4AA2-AD35-6DFC54CA6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DBDCF475-A30F-437D-86C3-E6A926FF758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F0E0-4799-48EA-AFE8-30BCFFE2E7A5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4192-12D0-4507-9E7F-6B6891797541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7AB0-6274-4A17-B907-2B0DADBCD42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6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A81A-7BA5-4C90-8822-2340D43BBFAC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A31E-B9EE-4D87-9DC8-CEFF0F1F8CE3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F661-4CC2-47BB-A28B-A00C948AF1FD}" type="datetime1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54A87C9A-B126-477D-B1B5-637D82915A8A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E838-EAEA-4083-9D28-368668697223}" type="datetime1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91C-925E-43C1-A6DB-D076E08342B6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4744-E678-410A-8515-1424EFDC2E6A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9FA5BD82-738E-4D0D-AA8A-0FF3E16D795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88" r:id="rId8"/>
    <p:sldLayoutId id="2147483789" r:id="rId9"/>
    <p:sldLayoutId id="2147483790" r:id="rId10"/>
    <p:sldLayoutId id="214748379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5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E6B1625D-A192-F5A7-4EC9-9D7C7F640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091" r="-2" b="125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cs typeface="Sabon Next LT"/>
              </a:rPr>
              <a:t>WIKI -&gt; Sharepoint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rgbClr val="FFFFFF"/>
                </a:solidFill>
              </a:rPr>
              <a:t>Team: </a:t>
            </a:r>
            <a:r>
              <a:rPr lang="en-US" sz="2200" dirty="0" smtClean="0">
                <a:solidFill>
                  <a:srgbClr val="FFFFFF"/>
                </a:solidFill>
              </a:rPr>
              <a:t>VAS &amp; BILLING</a:t>
            </a:r>
          </a:p>
          <a:p>
            <a:pPr algn="l"/>
            <a:r>
              <a:rPr lang="en-US" sz="2200" dirty="0" smtClean="0">
                <a:solidFill>
                  <a:srgbClr val="FFFFFF"/>
                </a:solidFill>
              </a:rPr>
              <a:t>Prepared By: Stephen Ghool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4274" y="64928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07681"/>
              </p:ext>
            </p:extLst>
          </p:nvPr>
        </p:nvGraphicFramePr>
        <p:xfrm>
          <a:off x="731503" y="513346"/>
          <a:ext cx="10722559" cy="5406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8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3263212"/>
              </p:ext>
            </p:extLst>
          </p:nvPr>
        </p:nvGraphicFramePr>
        <p:xfrm>
          <a:off x="256752" y="273570"/>
          <a:ext cx="11298989" cy="606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from server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87410" y="4917951"/>
            <a:ext cx="8792802" cy="14384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72" y="1436667"/>
            <a:ext cx="1089648" cy="1245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13"/>
          <a:stretch/>
        </p:blipFill>
        <p:spPr>
          <a:xfrm>
            <a:off x="4906040" y="1436667"/>
            <a:ext cx="2128840" cy="13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8064005"/>
              </p:ext>
            </p:extLst>
          </p:nvPr>
        </p:nvGraphicFramePr>
        <p:xfrm>
          <a:off x="780544" y="1904203"/>
          <a:ext cx="10251403" cy="23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456" y="3927838"/>
            <a:ext cx="2923581" cy="28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158666"/>
            <a:ext cx="10895106" cy="1325563"/>
          </a:xfrm>
        </p:spPr>
        <p:txBody>
          <a:bodyPr/>
          <a:lstStyle/>
          <a:p>
            <a:r>
              <a:rPr lang="en-US" dirty="0" smtClean="0"/>
              <a:t>Migration Challenges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68129"/>
              </p:ext>
            </p:extLst>
          </p:nvPr>
        </p:nvGraphicFramePr>
        <p:xfrm>
          <a:off x="458694" y="1151187"/>
          <a:ext cx="11524759" cy="507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4" y="1580314"/>
            <a:ext cx="11492675" cy="4836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#1 – Accessing all Wiki Files</a:t>
            </a:r>
          </a:p>
          <a:p>
            <a:pPr lvl="1"/>
            <a:r>
              <a:rPr lang="en-US" dirty="0" smtClean="0"/>
              <a:t>Could retrieve all in xml format but this would not be ideal</a:t>
            </a:r>
          </a:p>
          <a:p>
            <a:pPr lvl="1"/>
            <a:r>
              <a:rPr lang="en-US" dirty="0" smtClean="0"/>
              <a:t>Could retrieve individually as pdf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#2 – Converting to an editable format on sharepoint</a:t>
            </a:r>
          </a:p>
          <a:p>
            <a:pPr lvl="1"/>
            <a:r>
              <a:rPr lang="en-US" dirty="0" smtClean="0"/>
              <a:t>Efforts are being made to create a script to convert pdf to words. This would automate the process however, we still need all the pdfs</a:t>
            </a:r>
          </a:p>
          <a:p>
            <a:endParaRPr lang="en-US" dirty="0"/>
          </a:p>
          <a:p>
            <a:r>
              <a:rPr lang="en-US" dirty="0" smtClean="0"/>
              <a:t>#3 – Online services are not free of charge</a:t>
            </a:r>
          </a:p>
          <a:p>
            <a:pPr lvl="1"/>
            <a:r>
              <a:rPr lang="en-US" dirty="0" smtClean="0"/>
              <a:t>An example service is ShareGate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F538-2874-7149-35E6-0562020B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Online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A5C0-E01C-1F23-3911-9A49AD9C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1028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19" y="1949450"/>
            <a:ext cx="4195763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1B50-2A77-A4C8-7196-177E1D37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Pages vs 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B6B0-96D8-6062-7C0A-3C1E2FEC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Sharepoint?</a:t>
            </a:r>
          </a:p>
          <a:p>
            <a:pPr lvl="1"/>
            <a:r>
              <a:rPr lang="en-US" dirty="0" smtClean="0"/>
              <a:t>Web-based collaborative platform</a:t>
            </a:r>
          </a:p>
          <a:p>
            <a:pPr lvl="1"/>
            <a:r>
              <a:rPr lang="en-US" dirty="0" smtClean="0"/>
              <a:t>Organizations use it to share </a:t>
            </a:r>
            <a:r>
              <a:rPr lang="en-US" dirty="0"/>
              <a:t>and manage </a:t>
            </a:r>
            <a:r>
              <a:rPr lang="en-US" dirty="0" smtClean="0"/>
              <a:t>content</a:t>
            </a:r>
          </a:p>
          <a:p>
            <a:pPr lvl="1"/>
            <a:endParaRPr lang="en-US" dirty="0"/>
          </a:p>
          <a:p>
            <a:r>
              <a:rPr lang="en-US" dirty="0" smtClean="0"/>
              <a:t>Benefits of using sharepoint </a:t>
            </a:r>
          </a:p>
          <a:p>
            <a:pPr lvl="1"/>
            <a:r>
              <a:rPr lang="en-US" dirty="0" smtClean="0"/>
              <a:t>Easily scalable</a:t>
            </a:r>
          </a:p>
          <a:p>
            <a:pPr lvl="1"/>
            <a:r>
              <a:rPr lang="en-US" dirty="0" smtClean="0"/>
              <a:t>Enable secure cross collaboration </a:t>
            </a:r>
          </a:p>
          <a:p>
            <a:pPr lvl="1"/>
            <a:r>
              <a:rPr lang="en-US" dirty="0" smtClean="0"/>
              <a:t>Ease of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FF0A-F170-48BE-355C-1FCCD39D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381194"/>
            <a:ext cx="10895106" cy="1325563"/>
          </a:xfrm>
        </p:spPr>
        <p:txBody>
          <a:bodyPr/>
          <a:lstStyle/>
          <a:p>
            <a:r>
              <a:rPr lang="en-US" dirty="0">
                <a:cs typeface="Sabon Next LT"/>
              </a:rPr>
              <a:t>How to Access ?</a:t>
            </a:r>
          </a:p>
        </p:txBody>
      </p:sp>
      <p:pic>
        <p:nvPicPr>
          <p:cNvPr id="5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4CBB3722-9EC0-1828-C918-CB3420A7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77" y="1349735"/>
            <a:ext cx="6173926" cy="4995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B654C8-0101-72C2-EA4E-48D8DB1B1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098" y="1349735"/>
            <a:ext cx="2905701" cy="5095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/>
          <p:cNvSpPr/>
          <p:nvPr/>
        </p:nvSpPr>
        <p:spPr>
          <a:xfrm>
            <a:off x="1800665" y="5261316"/>
            <a:ext cx="492369" cy="4783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58546" y="5141740"/>
            <a:ext cx="661182" cy="239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773793" y="3072557"/>
            <a:ext cx="1347588" cy="725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855705" y="1885999"/>
            <a:ext cx="499820" cy="335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Sharepoint 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951831"/>
            <a:ext cx="1108710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B2DD-6EBE-C99A-05F1-D1D580C1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Sabon Next LT"/>
              </a:rPr>
              <a:t>How to create tags 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575" y="1541487"/>
            <a:ext cx="10325755" cy="5014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5575470" y="5365590"/>
            <a:ext cx="923805" cy="3599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83116" y="4860758"/>
            <a:ext cx="236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Select: More -&gt; Properties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17" y="1691323"/>
            <a:ext cx="10115536" cy="4883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1B2DD-6EBE-C99A-05F1-D1D580C1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Sabon Next LT"/>
              </a:rPr>
              <a:t>How to create tags 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906247" y="4443666"/>
            <a:ext cx="590806" cy="577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97053" y="5021179"/>
            <a:ext cx="2830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tag/keyword, then press enter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using tags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989" y="1691322"/>
            <a:ext cx="10543379" cy="48057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005137" y="1498817"/>
            <a:ext cx="1074821" cy="3850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79958" y="1344928"/>
            <a:ext cx="2830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tag/keyword, then press enter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using tags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56" y="1508125"/>
            <a:ext cx="10160250" cy="4908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3681" y="4861706"/>
            <a:ext cx="4760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Returns documents with search parameter within the contents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well as documents tagged with search parameter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65" y="1859975"/>
            <a:ext cx="10814735" cy="43880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27" y="148230"/>
            <a:ext cx="2128840" cy="21288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30905" y="1859975"/>
            <a:ext cx="4339762" cy="1904356"/>
          </a:xfrm>
          <a:prstGeom prst="ellipse">
            <a:avLst/>
          </a:prstGeom>
          <a:solidFill>
            <a:srgbClr val="C0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1410" y="3249565"/>
            <a:ext cx="1899495" cy="1608865"/>
          </a:xfrm>
          <a:prstGeom prst="ellipse">
            <a:avLst/>
          </a:prstGeom>
          <a:solidFill>
            <a:srgbClr val="92D050">
              <a:alpha val="26000"/>
            </a:srgb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83" y="4209003"/>
            <a:ext cx="1089648" cy="12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3154</TotalTime>
  <Words>290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WIKI -&gt; Sharepoint</vt:lpstr>
      <vt:lpstr>Introduction</vt:lpstr>
      <vt:lpstr>How to Access ?</vt:lpstr>
      <vt:lpstr>Welcome to Sharepoint Site</vt:lpstr>
      <vt:lpstr>How to create tags ?</vt:lpstr>
      <vt:lpstr>How to create tags ?</vt:lpstr>
      <vt:lpstr>Search using tags</vt:lpstr>
      <vt:lpstr>Search using tags</vt:lpstr>
      <vt:lpstr>Solution Overview</vt:lpstr>
      <vt:lpstr>PowerPoint Presentation</vt:lpstr>
      <vt:lpstr>Downloading from server</vt:lpstr>
      <vt:lpstr>Converting to PDF</vt:lpstr>
      <vt:lpstr>Migration Challenges</vt:lpstr>
      <vt:lpstr>Migration Challenges</vt:lpstr>
      <vt:lpstr>Online Services</vt:lpstr>
      <vt:lpstr>PowerPoint Presentation</vt:lpstr>
      <vt:lpstr>Pages vs 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Ghool</dc:creator>
  <cp:lastModifiedBy>Stephen Ghool</cp:lastModifiedBy>
  <cp:revision>55</cp:revision>
  <dcterms:created xsi:type="dcterms:W3CDTF">2022-06-17T12:59:54Z</dcterms:created>
  <dcterms:modified xsi:type="dcterms:W3CDTF">2022-06-24T17:58:12Z</dcterms:modified>
</cp:coreProperties>
</file>