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4"/>
    <p:sldMasterId id="2147484464" r:id="rId5"/>
    <p:sldMasterId id="2147484015" r:id="rId6"/>
    <p:sldMasterId id="2147483692" r:id="rId7"/>
    <p:sldMasterId id="2147484575" r:id="rId8"/>
  </p:sldMasterIdLst>
  <p:notesMasterIdLst>
    <p:notesMasterId r:id="rId10"/>
  </p:notesMasterIdLst>
  <p:sldIdLst>
    <p:sldId id="2076137799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formation" id="{9AA9CAA9-A8E2-4A5E-B035-20A073D5A4E4}">
          <p14:sldIdLst>
            <p14:sldId id="20761377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sh Podger" initials="HP" lastIdx="1" clrIdx="0">
    <p:extLst>
      <p:ext uri="{19B8F6BF-5375-455C-9EA6-DF929625EA0E}">
        <p15:presenceInfo xmlns:p15="http://schemas.microsoft.com/office/powerpoint/2012/main" userId="S::hapodger@microsoft.com::0ad8b229-1a59-4f56-b409-df35afa54a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233"/>
    <a:srgbClr val="D0CECE"/>
    <a:srgbClr val="4472C4"/>
    <a:srgbClr val="4F4C4C"/>
    <a:srgbClr val="236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10790-3C19-40DA-8BD1-D33CA038FF0E}" v="50" dt="2020-09-01T01:49:48.301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41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Harden" userId="2fcace33-89aa-4bd4-8c2c-ca72b620ce7f" providerId="ADAL" clId="{AB410790-3C19-40DA-8BD1-D33CA038FF0E}"/>
    <pc:docChg chg="undo custSel addSld delSld modSld sldOrd delMainMaster delSection modSection">
      <pc:chgData name="Stephen Harden" userId="2fcace33-89aa-4bd4-8c2c-ca72b620ce7f" providerId="ADAL" clId="{AB410790-3C19-40DA-8BD1-D33CA038FF0E}" dt="2020-09-01T01:53:09.591" v="1503" actId="2696"/>
      <pc:docMkLst>
        <pc:docMk/>
      </pc:docMkLst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178514895" sldId="266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257761316" sldId="281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4273555433" sldId="8506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915367606" sldId="8623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287893688" sldId="8640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454992379" sldId="13419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61552009" sldId="13429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18711816" sldId="2076136186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2376653460" sldId="2076136264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758670536" sldId="2076136274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696742932" sldId="2076136279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4019001336" sldId="2076136280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3605702098" sldId="2076136292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1178114882" sldId="2076136299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364861208" sldId="2076137267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146702766" sldId="2076137322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4051814023" sldId="2076137324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487774851" sldId="2076137325"/>
        </pc:sldMkLst>
      </pc:sldChg>
      <pc:sldChg chg="del ord">
        <pc:chgData name="Stephen Harden" userId="2fcace33-89aa-4bd4-8c2c-ca72b620ce7f" providerId="ADAL" clId="{AB410790-3C19-40DA-8BD1-D33CA038FF0E}" dt="2020-09-01T00:45:51.620" v="5" actId="2696"/>
        <pc:sldMkLst>
          <pc:docMk/>
          <pc:sldMk cId="3962590023" sldId="2076137326"/>
        </pc:sldMkLst>
      </pc:sldChg>
      <pc:sldChg chg="del ord">
        <pc:chgData name="Stephen Harden" userId="2fcace33-89aa-4bd4-8c2c-ca72b620ce7f" providerId="ADAL" clId="{AB410790-3C19-40DA-8BD1-D33CA038FF0E}" dt="2020-09-01T00:45:51.620" v="5" actId="2696"/>
        <pc:sldMkLst>
          <pc:docMk/>
          <pc:sldMk cId="493179078" sldId="2076137327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140935095" sldId="2076137329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662134867" sldId="2076137334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3797847590" sldId="2076137336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3633952911" sldId="2076137337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484905764" sldId="2076137340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458569648" sldId="2076137342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717985796" sldId="2076137343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2316819199" sldId="2076137346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40456030" sldId="2076137348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319277923" sldId="2076137351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824488077" sldId="2076137353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510844764" sldId="2076137354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194047068" sldId="2076137355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4278324853" sldId="2076137356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953758815" sldId="2076137357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705343804" sldId="2076137358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661432611" sldId="2076137359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144009651" sldId="2076137360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933215441" sldId="2076137361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1899931007" sldId="2076137362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94115826" sldId="2076137363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2574805480" sldId="2076137792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1421058425" sldId="2076137794"/>
        </pc:sldMkLst>
      </pc:sldChg>
      <pc:sldChg chg="del">
        <pc:chgData name="Stephen Harden" userId="2fcace33-89aa-4bd4-8c2c-ca72b620ce7f" providerId="ADAL" clId="{AB410790-3C19-40DA-8BD1-D33CA038FF0E}" dt="2020-09-01T00:45:20.063" v="0" actId="2696"/>
        <pc:sldMkLst>
          <pc:docMk/>
          <pc:sldMk cId="3063954028" sldId="2076137795"/>
        </pc:sldMkLst>
      </pc:sldChg>
      <pc:sldChg chg="del">
        <pc:chgData name="Stephen Harden" userId="2fcace33-89aa-4bd4-8c2c-ca72b620ce7f" providerId="ADAL" clId="{AB410790-3C19-40DA-8BD1-D33CA038FF0E}" dt="2020-09-01T00:45:51.620" v="5" actId="2696"/>
        <pc:sldMkLst>
          <pc:docMk/>
          <pc:sldMk cId="3886658619" sldId="2076137796"/>
        </pc:sldMkLst>
      </pc:sldChg>
      <pc:sldChg chg="del ord">
        <pc:chgData name="Stephen Harden" userId="2fcace33-89aa-4bd4-8c2c-ca72b620ce7f" providerId="ADAL" clId="{AB410790-3C19-40DA-8BD1-D33CA038FF0E}" dt="2020-09-01T01:46:25.375" v="1356" actId="2696"/>
        <pc:sldMkLst>
          <pc:docMk/>
          <pc:sldMk cId="2155021118" sldId="2076137797"/>
        </pc:sldMkLst>
      </pc:sldChg>
      <pc:sldChg chg="addSp delSp modSp del mod ord modClrScheme chgLayout">
        <pc:chgData name="Stephen Harden" userId="2fcace33-89aa-4bd4-8c2c-ca72b620ce7f" providerId="ADAL" clId="{AB410790-3C19-40DA-8BD1-D33CA038FF0E}" dt="2020-09-01T01:53:09.591" v="1503" actId="2696"/>
        <pc:sldMkLst>
          <pc:docMk/>
          <pc:sldMk cId="290105408" sldId="2076137798"/>
        </pc:sldMkLst>
        <pc:spChg chg="mod topLvl">
          <ac:chgData name="Stephen Harden" userId="2fcace33-89aa-4bd4-8c2c-ca72b620ce7f" providerId="ADAL" clId="{AB410790-3C19-40DA-8BD1-D33CA038FF0E}" dt="2020-09-01T01:25:04.402" v="872" actId="1036"/>
          <ac:spMkLst>
            <pc:docMk/>
            <pc:sldMk cId="290105408" sldId="2076137798"/>
            <ac:spMk id="2" creationId="{E1CDA2F2-8665-4EEC-ADE5-FB81E532A5CC}"/>
          </ac:spMkLst>
        </pc:spChg>
        <pc:spChg chg="mod">
          <ac:chgData name="Stephen Harden" userId="2fcace33-89aa-4bd4-8c2c-ca72b620ce7f" providerId="ADAL" clId="{AB410790-3C19-40DA-8BD1-D33CA038FF0E}" dt="2020-09-01T01:46:20.671" v="1355" actId="1076"/>
          <ac:spMkLst>
            <pc:docMk/>
            <pc:sldMk cId="290105408" sldId="2076137798"/>
            <ac:spMk id="4" creationId="{CE491E69-E05B-4978-BBB6-D04C3EEDDBD0}"/>
          </ac:spMkLst>
        </pc:spChg>
        <pc:spChg chg="mod topLvl">
          <ac:chgData name="Stephen Harden" userId="2fcace33-89aa-4bd4-8c2c-ca72b620ce7f" providerId="ADAL" clId="{AB410790-3C19-40DA-8BD1-D33CA038FF0E}" dt="2020-09-01T01:24:55.607" v="859" actId="1035"/>
          <ac:spMkLst>
            <pc:docMk/>
            <pc:sldMk cId="290105408" sldId="2076137798"/>
            <ac:spMk id="7" creationId="{B1B63881-8E95-4846-BCA8-F7B4336075B9}"/>
          </ac:spMkLst>
        </pc:spChg>
        <pc:spChg chg="mod topLvl">
          <ac:chgData name="Stephen Harden" userId="2fcace33-89aa-4bd4-8c2c-ca72b620ce7f" providerId="ADAL" clId="{AB410790-3C19-40DA-8BD1-D33CA038FF0E}" dt="2020-09-01T01:24:55.607" v="859" actId="1035"/>
          <ac:spMkLst>
            <pc:docMk/>
            <pc:sldMk cId="290105408" sldId="2076137798"/>
            <ac:spMk id="52" creationId="{2A7FADC4-763B-4DE9-A83B-F08764CFD384}"/>
          </ac:spMkLst>
        </pc:spChg>
        <pc:spChg chg="mod topLvl">
          <ac:chgData name="Stephen Harden" userId="2fcace33-89aa-4bd4-8c2c-ca72b620ce7f" providerId="ADAL" clId="{AB410790-3C19-40DA-8BD1-D33CA038FF0E}" dt="2020-09-01T01:24:55.607" v="859" actId="1035"/>
          <ac:spMkLst>
            <pc:docMk/>
            <pc:sldMk cId="290105408" sldId="2076137798"/>
            <ac:spMk id="53" creationId="{9C59FE4A-CDCB-4690-85D7-E437B8A729BC}"/>
          </ac:spMkLst>
        </pc:spChg>
        <pc:spChg chg="mod topLvl">
          <ac:chgData name="Stephen Harden" userId="2fcace33-89aa-4bd4-8c2c-ca72b620ce7f" providerId="ADAL" clId="{AB410790-3C19-40DA-8BD1-D33CA038FF0E}" dt="2020-09-01T01:24:55.607" v="859" actId="1035"/>
          <ac:spMkLst>
            <pc:docMk/>
            <pc:sldMk cId="290105408" sldId="2076137798"/>
            <ac:spMk id="54" creationId="{1645351A-B7AE-4B8F-9D7F-EACDC87349A5}"/>
          </ac:spMkLst>
        </pc:spChg>
        <pc:spChg chg="mod topLvl">
          <ac:chgData name="Stephen Harden" userId="2fcace33-89aa-4bd4-8c2c-ca72b620ce7f" providerId="ADAL" clId="{AB410790-3C19-40DA-8BD1-D33CA038FF0E}" dt="2020-09-01T01:24:55.607" v="859" actId="1035"/>
          <ac:spMkLst>
            <pc:docMk/>
            <pc:sldMk cId="290105408" sldId="2076137798"/>
            <ac:spMk id="65" creationId="{FF31ECF7-BB8A-446A-92D0-8908C5758481}"/>
          </ac:spMkLst>
        </pc:spChg>
        <pc:spChg chg="del mod topLvl">
          <ac:chgData name="Stephen Harden" userId="2fcace33-89aa-4bd4-8c2c-ca72b620ce7f" providerId="ADAL" clId="{AB410790-3C19-40DA-8BD1-D33CA038FF0E}" dt="2020-09-01T01:34:28.077" v="1155" actId="478"/>
          <ac:spMkLst>
            <pc:docMk/>
            <pc:sldMk cId="290105408" sldId="2076137798"/>
            <ac:spMk id="72" creationId="{ABC5796E-1A54-4260-96A0-AA6BF17A8A2E}"/>
          </ac:spMkLst>
        </pc:spChg>
        <pc:spChg chg="mod ord topLvl">
          <ac:chgData name="Stephen Harden" userId="2fcace33-89aa-4bd4-8c2c-ca72b620ce7f" providerId="ADAL" clId="{AB410790-3C19-40DA-8BD1-D33CA038FF0E}" dt="2020-09-01T01:33:24.514" v="1143" actId="3064"/>
          <ac:spMkLst>
            <pc:docMk/>
            <pc:sldMk cId="290105408" sldId="2076137798"/>
            <ac:spMk id="75" creationId="{31DBCC34-FB23-437A-8C2A-47D3F6E692F4}"/>
          </ac:spMkLst>
        </pc:spChg>
        <pc:spChg chg="del mod topLvl">
          <ac:chgData name="Stephen Harden" userId="2fcace33-89aa-4bd4-8c2c-ca72b620ce7f" providerId="ADAL" clId="{AB410790-3C19-40DA-8BD1-D33CA038FF0E}" dt="2020-09-01T01:36:42.954" v="1194" actId="478"/>
          <ac:spMkLst>
            <pc:docMk/>
            <pc:sldMk cId="290105408" sldId="2076137798"/>
            <ac:spMk id="77" creationId="{48DD996C-DFE0-4C8A-88A1-689B78AEAF21}"/>
          </ac:spMkLst>
        </pc:spChg>
        <pc:spChg chg="del mod">
          <ac:chgData name="Stephen Harden" userId="2fcace33-89aa-4bd4-8c2c-ca72b620ce7f" providerId="ADAL" clId="{AB410790-3C19-40DA-8BD1-D33CA038FF0E}" dt="2020-09-01T01:31:00.798" v="1039" actId="478"/>
          <ac:spMkLst>
            <pc:docMk/>
            <pc:sldMk cId="290105408" sldId="2076137798"/>
            <ac:spMk id="78" creationId="{B552C4CD-F169-475E-88D5-5577F18792B9}"/>
          </ac:spMkLst>
        </pc:spChg>
        <pc:spChg chg="del mod topLvl">
          <ac:chgData name="Stephen Harden" userId="2fcace33-89aa-4bd4-8c2c-ca72b620ce7f" providerId="ADAL" clId="{AB410790-3C19-40DA-8BD1-D33CA038FF0E}" dt="2020-09-01T01:41:46.060" v="1271" actId="478"/>
          <ac:spMkLst>
            <pc:docMk/>
            <pc:sldMk cId="290105408" sldId="2076137798"/>
            <ac:spMk id="80" creationId="{646AB746-A27A-426A-A6B3-731CD0252A58}"/>
          </ac:spMkLst>
        </pc:spChg>
        <pc:spChg chg="del mod topLvl">
          <ac:chgData name="Stephen Harden" userId="2fcace33-89aa-4bd4-8c2c-ca72b620ce7f" providerId="ADAL" clId="{AB410790-3C19-40DA-8BD1-D33CA038FF0E}" dt="2020-09-01T01:43:39.964" v="1280" actId="478"/>
          <ac:spMkLst>
            <pc:docMk/>
            <pc:sldMk cId="290105408" sldId="2076137798"/>
            <ac:spMk id="82" creationId="{23DD8ACE-7920-497E-9FFD-9F1CA79A66C6}"/>
          </ac:spMkLst>
        </pc:spChg>
        <pc:spChg chg="del mod topLvl">
          <ac:chgData name="Stephen Harden" userId="2fcace33-89aa-4bd4-8c2c-ca72b620ce7f" providerId="ADAL" clId="{AB410790-3C19-40DA-8BD1-D33CA038FF0E}" dt="2020-09-01T01:44:52.852" v="1307" actId="478"/>
          <ac:spMkLst>
            <pc:docMk/>
            <pc:sldMk cId="290105408" sldId="2076137798"/>
            <ac:spMk id="84" creationId="{E59B2447-2521-49CC-A59D-ADE924515BF7}"/>
          </ac:spMkLst>
        </pc:spChg>
        <pc:spChg chg="del mod ord topLvl">
          <ac:chgData name="Stephen Harden" userId="2fcace33-89aa-4bd4-8c2c-ca72b620ce7f" providerId="ADAL" clId="{AB410790-3C19-40DA-8BD1-D33CA038FF0E}" dt="2020-09-01T01:44:04.190" v="1289" actId="478"/>
          <ac:spMkLst>
            <pc:docMk/>
            <pc:sldMk cId="290105408" sldId="2076137798"/>
            <ac:spMk id="85" creationId="{9BBCA83B-0002-46BF-984F-61B45649395F}"/>
          </ac:spMkLst>
        </pc:spChg>
        <pc:spChg chg="del mod topLvl">
          <ac:chgData name="Stephen Harden" userId="2fcace33-89aa-4bd4-8c2c-ca72b620ce7f" providerId="ADAL" clId="{AB410790-3C19-40DA-8BD1-D33CA038FF0E}" dt="2020-09-01T01:45:28.504" v="1330" actId="478"/>
          <ac:spMkLst>
            <pc:docMk/>
            <pc:sldMk cId="290105408" sldId="2076137798"/>
            <ac:spMk id="86" creationId="{0D355A6F-4AF9-4755-AA24-CBFA15382583}"/>
          </ac:spMkLst>
        </pc:spChg>
        <pc:spChg chg="mod">
          <ac:chgData name="Stephen Harden" userId="2fcace33-89aa-4bd4-8c2c-ca72b620ce7f" providerId="ADAL" clId="{AB410790-3C19-40DA-8BD1-D33CA038FF0E}" dt="2020-09-01T00:48:16.239" v="39" actId="14100"/>
          <ac:spMkLst>
            <pc:docMk/>
            <pc:sldMk cId="290105408" sldId="2076137798"/>
            <ac:spMk id="93" creationId="{78B0113C-4B8C-4A1B-8FF3-9E6146887BBD}"/>
          </ac:spMkLst>
        </pc:spChg>
        <pc:spChg chg="del mod">
          <ac:chgData name="Stephen Harden" userId="2fcace33-89aa-4bd4-8c2c-ca72b620ce7f" providerId="ADAL" clId="{AB410790-3C19-40DA-8BD1-D33CA038FF0E}" dt="2020-09-01T01:30:00.922" v="1012" actId="478"/>
          <ac:spMkLst>
            <pc:docMk/>
            <pc:sldMk cId="290105408" sldId="2076137798"/>
            <ac:spMk id="95" creationId="{5EC8E61D-BDBD-4C36-9EA3-C630807D6E4D}"/>
          </ac:spMkLst>
        </pc:spChg>
        <pc:spChg chg="del mod">
          <ac:chgData name="Stephen Harden" userId="2fcace33-89aa-4bd4-8c2c-ca72b620ce7f" providerId="ADAL" clId="{AB410790-3C19-40DA-8BD1-D33CA038FF0E}" dt="2020-09-01T01:30:30.651" v="1028" actId="478"/>
          <ac:spMkLst>
            <pc:docMk/>
            <pc:sldMk cId="290105408" sldId="2076137798"/>
            <ac:spMk id="99" creationId="{65E370DF-F1E8-457B-923C-088A51E2770A}"/>
          </ac:spMkLst>
        </pc:spChg>
        <pc:spChg chg="mod">
          <ac:chgData name="Stephen Harden" userId="2fcace33-89aa-4bd4-8c2c-ca72b620ce7f" providerId="ADAL" clId="{AB410790-3C19-40DA-8BD1-D33CA038FF0E}" dt="2020-09-01T01:08:16.579" v="421" actId="1076"/>
          <ac:spMkLst>
            <pc:docMk/>
            <pc:sldMk cId="290105408" sldId="2076137798"/>
            <ac:spMk id="103" creationId="{24E5DFB9-5037-4BAA-8116-CC1D0B2401E7}"/>
          </ac:spMkLst>
        </pc:spChg>
        <pc:spChg chg="del mod topLvl">
          <ac:chgData name="Stephen Harden" userId="2fcace33-89aa-4bd4-8c2c-ca72b620ce7f" providerId="ADAL" clId="{AB410790-3C19-40DA-8BD1-D33CA038FF0E}" dt="2020-09-01T01:35:59.658" v="1184" actId="478"/>
          <ac:spMkLst>
            <pc:docMk/>
            <pc:sldMk cId="290105408" sldId="2076137798"/>
            <ac:spMk id="107" creationId="{E0C9680C-7019-467E-A2AB-7D0F4D0B2E99}"/>
          </ac:spMkLst>
        </pc:spChg>
        <pc:spChg chg="mod">
          <ac:chgData name="Stephen Harden" userId="2fcace33-89aa-4bd4-8c2c-ca72b620ce7f" providerId="ADAL" clId="{AB410790-3C19-40DA-8BD1-D33CA038FF0E}" dt="2020-09-01T00:59:33.385" v="291" actId="1036"/>
          <ac:spMkLst>
            <pc:docMk/>
            <pc:sldMk cId="290105408" sldId="2076137798"/>
            <ac:spMk id="114" creationId="{DD7723B5-C3DB-4380-B6A5-902A3635FFB3}"/>
          </ac:spMkLst>
        </pc:spChg>
        <pc:spChg chg="mod">
          <ac:chgData name="Stephen Harden" userId="2fcace33-89aa-4bd4-8c2c-ca72b620ce7f" providerId="ADAL" clId="{AB410790-3C19-40DA-8BD1-D33CA038FF0E}" dt="2020-09-01T00:59:38.433" v="309" actId="1035"/>
          <ac:spMkLst>
            <pc:docMk/>
            <pc:sldMk cId="290105408" sldId="2076137798"/>
            <ac:spMk id="116" creationId="{A7ECD5C0-06B3-4C81-8A52-FC05A8FCACD1}"/>
          </ac:spMkLst>
        </pc:spChg>
        <pc:spChg chg="mod">
          <ac:chgData name="Stephen Harden" userId="2fcace33-89aa-4bd4-8c2c-ca72b620ce7f" providerId="ADAL" clId="{AB410790-3C19-40DA-8BD1-D33CA038FF0E}" dt="2020-09-01T00:59:27.511" v="273" actId="1035"/>
          <ac:spMkLst>
            <pc:docMk/>
            <pc:sldMk cId="290105408" sldId="2076137798"/>
            <ac:spMk id="117" creationId="{5CD87076-A7D8-45AB-A4E0-D665CB646AFD}"/>
          </ac:spMkLst>
        </pc:spChg>
        <pc:spChg chg="del mod topLvl">
          <ac:chgData name="Stephen Harden" userId="2fcace33-89aa-4bd4-8c2c-ca72b620ce7f" providerId="ADAL" clId="{AB410790-3C19-40DA-8BD1-D33CA038FF0E}" dt="2020-09-01T01:35:17.420" v="1176" actId="478"/>
          <ac:spMkLst>
            <pc:docMk/>
            <pc:sldMk cId="290105408" sldId="2076137798"/>
            <ac:spMk id="118" creationId="{68A83BF7-3541-4D81-B5BE-5480B08BA0DD}"/>
          </ac:spMkLst>
        </pc:spChg>
        <pc:spChg chg="add mod">
          <ac:chgData name="Stephen Harden" userId="2fcace33-89aa-4bd4-8c2c-ca72b620ce7f" providerId="ADAL" clId="{AB410790-3C19-40DA-8BD1-D33CA038FF0E}" dt="2020-09-01T00:57:59.991" v="156" actId="2711"/>
          <ac:spMkLst>
            <pc:docMk/>
            <pc:sldMk cId="290105408" sldId="2076137798"/>
            <ac:spMk id="120" creationId="{0893BBE2-2EB6-4C5A-BCBB-990BCF6E9D74}"/>
          </ac:spMkLst>
        </pc:spChg>
        <pc:spChg chg="add mod ord">
          <ac:chgData name="Stephen Harden" userId="2fcace33-89aa-4bd4-8c2c-ca72b620ce7f" providerId="ADAL" clId="{AB410790-3C19-40DA-8BD1-D33CA038FF0E}" dt="2020-09-01T01:31:25.076" v="1045" actId="14100"/>
          <ac:spMkLst>
            <pc:docMk/>
            <pc:sldMk cId="290105408" sldId="2076137798"/>
            <ac:spMk id="176" creationId="{AD65BF28-ECC3-43FA-9BA4-9924B43D1302}"/>
          </ac:spMkLst>
        </pc:spChg>
        <pc:spChg chg="add mod">
          <ac:chgData name="Stephen Harden" userId="2fcace33-89aa-4bd4-8c2c-ca72b620ce7f" providerId="ADAL" clId="{AB410790-3C19-40DA-8BD1-D33CA038FF0E}" dt="2020-09-01T01:30:56.706" v="1038" actId="404"/>
          <ac:spMkLst>
            <pc:docMk/>
            <pc:sldMk cId="290105408" sldId="2076137798"/>
            <ac:spMk id="177" creationId="{4D0E6830-CFA2-45C4-8651-CA14CA52FD64}"/>
          </ac:spMkLst>
        </pc:spChg>
        <pc:spChg chg="add mod">
          <ac:chgData name="Stephen Harden" userId="2fcace33-89aa-4bd4-8c2c-ca72b620ce7f" providerId="ADAL" clId="{AB410790-3C19-40DA-8BD1-D33CA038FF0E}" dt="2020-09-01T01:30:56.706" v="1038" actId="404"/>
          <ac:spMkLst>
            <pc:docMk/>
            <pc:sldMk cId="290105408" sldId="2076137798"/>
            <ac:spMk id="178" creationId="{C1A4721E-5377-4D1F-A3A6-904BA4D24A6C}"/>
          </ac:spMkLst>
        </pc:spChg>
        <pc:spChg chg="add mod">
          <ac:chgData name="Stephen Harden" userId="2fcace33-89aa-4bd4-8c2c-ca72b620ce7f" providerId="ADAL" clId="{AB410790-3C19-40DA-8BD1-D33CA038FF0E}" dt="2020-09-01T01:30:56.706" v="1038" actId="404"/>
          <ac:spMkLst>
            <pc:docMk/>
            <pc:sldMk cId="290105408" sldId="2076137798"/>
            <ac:spMk id="179" creationId="{23612ABB-1153-4ADB-90F2-19B86622F1D3}"/>
          </ac:spMkLst>
        </pc:spChg>
        <pc:spChg chg="add del">
          <ac:chgData name="Stephen Harden" userId="2fcace33-89aa-4bd4-8c2c-ca72b620ce7f" providerId="ADAL" clId="{AB410790-3C19-40DA-8BD1-D33CA038FF0E}" dt="2020-09-01T01:31:46.159" v="1047" actId="478"/>
          <ac:spMkLst>
            <pc:docMk/>
            <pc:sldMk cId="290105408" sldId="2076137798"/>
            <ac:spMk id="180" creationId="{71E0B0C5-DC81-4145-A6F2-F6723543435A}"/>
          </ac:spMkLst>
        </pc:spChg>
        <pc:spChg chg="add mod">
          <ac:chgData name="Stephen Harden" userId="2fcace33-89aa-4bd4-8c2c-ca72b620ce7f" providerId="ADAL" clId="{AB410790-3C19-40DA-8BD1-D33CA038FF0E}" dt="2020-09-01T01:34:45.702" v="1169" actId="14100"/>
          <ac:spMkLst>
            <pc:docMk/>
            <pc:sldMk cId="290105408" sldId="2076137798"/>
            <ac:spMk id="181" creationId="{3ABF10AD-FB52-4DA6-9569-C1FA33E12A60}"/>
          </ac:spMkLst>
        </pc:spChg>
        <pc:spChg chg="add mod">
          <ac:chgData name="Stephen Harden" userId="2fcace33-89aa-4bd4-8c2c-ca72b620ce7f" providerId="ADAL" clId="{AB410790-3C19-40DA-8BD1-D33CA038FF0E}" dt="2020-09-01T01:35:23.174" v="1177" actId="1076"/>
          <ac:spMkLst>
            <pc:docMk/>
            <pc:sldMk cId="290105408" sldId="2076137798"/>
            <ac:spMk id="182" creationId="{267492A0-EFD5-4341-B948-FBD41DFE563D}"/>
          </ac:spMkLst>
        </pc:spChg>
        <pc:spChg chg="add mod">
          <ac:chgData name="Stephen Harden" userId="2fcace33-89aa-4bd4-8c2c-ca72b620ce7f" providerId="ADAL" clId="{AB410790-3C19-40DA-8BD1-D33CA038FF0E}" dt="2020-09-01T01:36:14.700" v="1186" actId="14100"/>
          <ac:spMkLst>
            <pc:docMk/>
            <pc:sldMk cId="290105408" sldId="2076137798"/>
            <ac:spMk id="183" creationId="{8D4EF23F-426E-4656-8E06-D90178A08957}"/>
          </ac:spMkLst>
        </pc:spChg>
        <pc:spChg chg="add mod">
          <ac:chgData name="Stephen Harden" userId="2fcace33-89aa-4bd4-8c2c-ca72b620ce7f" providerId="ADAL" clId="{AB410790-3C19-40DA-8BD1-D33CA038FF0E}" dt="2020-09-01T01:36:56.370" v="1226" actId="1076"/>
          <ac:spMkLst>
            <pc:docMk/>
            <pc:sldMk cId="290105408" sldId="2076137798"/>
            <ac:spMk id="184" creationId="{8ACED4A6-197D-422C-B28B-33C9D14A082D}"/>
          </ac:spMkLst>
        </pc:spChg>
        <pc:spChg chg="add mod">
          <ac:chgData name="Stephen Harden" userId="2fcace33-89aa-4bd4-8c2c-ca72b620ce7f" providerId="ADAL" clId="{AB410790-3C19-40DA-8BD1-D33CA038FF0E}" dt="2020-09-01T01:41:54.491" v="1272" actId="1076"/>
          <ac:spMkLst>
            <pc:docMk/>
            <pc:sldMk cId="290105408" sldId="2076137798"/>
            <ac:spMk id="196" creationId="{7D3D509F-4E22-4AB2-9E74-54D24BD5C4BB}"/>
          </ac:spMkLst>
        </pc:spChg>
        <pc:spChg chg="add mod">
          <ac:chgData name="Stephen Harden" userId="2fcace33-89aa-4bd4-8c2c-ca72b620ce7f" providerId="ADAL" clId="{AB410790-3C19-40DA-8BD1-D33CA038FF0E}" dt="2020-09-01T01:43:45.357" v="1282" actId="1037"/>
          <ac:spMkLst>
            <pc:docMk/>
            <pc:sldMk cId="290105408" sldId="2076137798"/>
            <ac:spMk id="197" creationId="{C6616596-3BDE-491C-A477-A82F84BC9657}"/>
          </ac:spMkLst>
        </pc:spChg>
        <pc:spChg chg="add mod">
          <ac:chgData name="Stephen Harden" userId="2fcace33-89aa-4bd4-8c2c-ca72b620ce7f" providerId="ADAL" clId="{AB410790-3C19-40DA-8BD1-D33CA038FF0E}" dt="2020-09-01T01:45:36.883" v="1341" actId="1035"/>
          <ac:spMkLst>
            <pc:docMk/>
            <pc:sldMk cId="290105408" sldId="2076137798"/>
            <ac:spMk id="198" creationId="{6AB2741C-2891-4AB3-BC39-B9E6BE1B207D}"/>
          </ac:spMkLst>
        </pc:spChg>
        <pc:spChg chg="add mod">
          <ac:chgData name="Stephen Harden" userId="2fcace33-89aa-4bd4-8c2c-ca72b620ce7f" providerId="ADAL" clId="{AB410790-3C19-40DA-8BD1-D33CA038FF0E}" dt="2020-09-01T01:45:38.473" v="1346" actId="1035"/>
          <ac:spMkLst>
            <pc:docMk/>
            <pc:sldMk cId="290105408" sldId="2076137798"/>
            <ac:spMk id="200" creationId="{F8516B51-27A1-4BD8-B3B5-603EFEB722E3}"/>
          </ac:spMkLst>
        </pc:spChg>
        <pc:spChg chg="add mod">
          <ac:chgData name="Stephen Harden" userId="2fcace33-89aa-4bd4-8c2c-ca72b620ce7f" providerId="ADAL" clId="{AB410790-3C19-40DA-8BD1-D33CA038FF0E}" dt="2020-09-01T01:45:43.765" v="1347" actId="14100"/>
          <ac:spMkLst>
            <pc:docMk/>
            <pc:sldMk cId="290105408" sldId="2076137798"/>
            <ac:spMk id="201" creationId="{DA26BCFD-B802-4D67-9FCD-EE2B14B9259C}"/>
          </ac:spMkLst>
        </pc:spChg>
        <pc:grpChg chg="add del mod">
          <ac:chgData name="Stephen Harden" userId="2fcace33-89aa-4bd4-8c2c-ca72b620ce7f" providerId="ADAL" clId="{AB410790-3C19-40DA-8BD1-D33CA038FF0E}" dt="2020-09-01T00:50:01.433" v="47" actId="165"/>
          <ac:grpSpMkLst>
            <pc:docMk/>
            <pc:sldMk cId="290105408" sldId="2076137798"/>
            <ac:grpSpMk id="50" creationId="{56D9F84F-C2A6-431A-9ECA-DE45F5563BEE}"/>
          </ac:grpSpMkLst>
        </pc:grpChg>
        <pc:graphicFrameChg chg="mod modGraphic">
          <ac:chgData name="Stephen Harden" userId="2fcace33-89aa-4bd4-8c2c-ca72b620ce7f" providerId="ADAL" clId="{AB410790-3C19-40DA-8BD1-D33CA038FF0E}" dt="2020-09-01T01:25:36.187" v="904" actId="1035"/>
          <ac:graphicFrameMkLst>
            <pc:docMk/>
            <pc:sldMk cId="290105408" sldId="2076137798"/>
            <ac:graphicFrameMk id="6" creationId="{E7C8C197-E28B-4BD7-9D43-5B45D332D87B}"/>
          </ac:graphicFrameMkLst>
        </pc:graphicFrameChg>
        <pc:graphicFrameChg chg="mod modGraphic">
          <ac:chgData name="Stephen Harden" userId="2fcace33-89aa-4bd4-8c2c-ca72b620ce7f" providerId="ADAL" clId="{AB410790-3C19-40DA-8BD1-D33CA038FF0E}" dt="2020-09-01T01:25:56.401" v="906" actId="1076"/>
          <ac:graphicFrameMkLst>
            <pc:docMk/>
            <pc:sldMk cId="290105408" sldId="2076137798"/>
            <ac:graphicFrameMk id="94" creationId="{732A35DF-CCCF-4AA9-8C70-E6AD3DB847E1}"/>
          </ac:graphicFrameMkLst>
        </pc:graphicFrameChg>
        <pc:graphicFrameChg chg="mod modGraphic">
          <ac:chgData name="Stephen Harden" userId="2fcace33-89aa-4bd4-8c2c-ca72b620ce7f" providerId="ADAL" clId="{AB410790-3C19-40DA-8BD1-D33CA038FF0E}" dt="2020-09-01T01:26:06.184" v="907" actId="1076"/>
          <ac:graphicFrameMkLst>
            <pc:docMk/>
            <pc:sldMk cId="290105408" sldId="2076137798"/>
            <ac:graphicFrameMk id="105" creationId="{AD8CA042-B734-4E5D-9410-A46E6FE6573B}"/>
          </ac:graphicFrameMkLst>
        </pc:graphicFrame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" creationId="{5C60C6C6-6E14-4647-907F-7FC20DF07C36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27" creationId="{9E83E80E-0A41-4333-841A-665A5C5E9D11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28" creationId="{E54DEB11-F855-4F05-A44E-E126FFB7270F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29" creationId="{CB6BCEE2-92E7-410D-A873-09981FE72E30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0" creationId="{35C041B1-D3D9-44CA-84C7-AE54F494F069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1" creationId="{F83B5418-0C90-4374-AC0B-BAF8E2A54B86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2" creationId="{46A0D9CE-A87A-476A-8386-D90ECCA00767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3" creationId="{43C78121-DA1F-4BD3-AA66-B3E0514072F0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4" creationId="{A914C457-AE6E-4FF1-817E-AF2135F790A7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5" creationId="{376E304F-B8D2-405B-ADF4-71EE3E7A0A56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6" creationId="{B66E5E48-4E28-4798-9100-C8E454EC533D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7" creationId="{6315353C-7DB7-47A2-ACE2-BD8A993C120A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8" creationId="{942AC775-F4D7-4D6E-9752-09C8BB63F195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39" creationId="{2659F942-3F23-4BE2-9DB2-9E39235D8EC8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0" creationId="{B6D666B2-06D3-4ACB-B395-88BC2DAFEFBA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1" creationId="{4D8AE8EB-BDC2-46E3-9A42-39AD48A59205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2" creationId="{3DA659A8-49B9-4F58-BC61-E2345B22BE60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3" creationId="{15BA0DEC-8224-4FEE-A100-F3625049A502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4" creationId="{D4D7FFFB-5D7D-47EF-81A4-3197AF67E9A5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5" creationId="{908677A7-379C-4DEB-B78D-4C5F4927FC6F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6" creationId="{72F096BC-FBED-4B81-8661-ED3EAB353D66}"/>
          </ac:cxnSpMkLst>
        </pc:cxnChg>
        <pc:cxnChg chg="mod topLvl">
          <ac:chgData name="Stephen Harden" userId="2fcace33-89aa-4bd4-8c2c-ca72b620ce7f" providerId="ADAL" clId="{AB410790-3C19-40DA-8BD1-D33CA038FF0E}" dt="2020-09-01T01:24:08.258" v="809" actId="1036"/>
          <ac:cxnSpMkLst>
            <pc:docMk/>
            <pc:sldMk cId="290105408" sldId="2076137798"/>
            <ac:cxnSpMk id="47" creationId="{4D67FCB8-B2D4-49B6-AC85-C14C6DA023BF}"/>
          </ac:cxnSpMkLst>
        </pc:cxnChg>
        <pc:cxnChg chg="add del mod">
          <ac:chgData name="Stephen Harden" userId="2fcace33-89aa-4bd4-8c2c-ca72b620ce7f" providerId="ADAL" clId="{AB410790-3C19-40DA-8BD1-D33CA038FF0E}" dt="2020-09-01T01:15:12.789" v="603" actId="478"/>
          <ac:cxnSpMkLst>
            <pc:docMk/>
            <pc:sldMk cId="290105408" sldId="2076137798"/>
            <ac:cxnSpMk id="55" creationId="{FB9FD918-A11E-4039-91E7-2AA742FA4C5C}"/>
          </ac:cxnSpMkLst>
        </pc:cxnChg>
        <pc:cxnChg chg="mod topLvl">
          <ac:chgData name="Stephen Harden" userId="2fcace33-89aa-4bd4-8c2c-ca72b620ce7f" providerId="ADAL" clId="{AB410790-3C19-40DA-8BD1-D33CA038FF0E}" dt="2020-09-01T01:37:23.121" v="1250" actId="14100"/>
          <ac:cxnSpMkLst>
            <pc:docMk/>
            <pc:sldMk cId="290105408" sldId="2076137798"/>
            <ac:cxnSpMk id="71" creationId="{9DE63B2D-1896-4A1B-95C4-645A814BBC61}"/>
          </ac:cxnSpMkLst>
        </pc:cxnChg>
        <pc:cxnChg chg="mod topLvl">
          <ac:chgData name="Stephen Harden" userId="2fcace33-89aa-4bd4-8c2c-ca72b620ce7f" providerId="ADAL" clId="{AB410790-3C19-40DA-8BD1-D33CA038FF0E}" dt="2020-09-01T01:37:37.528" v="1251" actId="14100"/>
          <ac:cxnSpMkLst>
            <pc:docMk/>
            <pc:sldMk cId="290105408" sldId="2076137798"/>
            <ac:cxnSpMk id="76" creationId="{46CB6907-EB33-4A7A-A724-4B1B43626B0A}"/>
          </ac:cxnSpMkLst>
        </pc:cxnChg>
        <pc:cxnChg chg="mod topLvl">
          <ac:chgData name="Stephen Harden" userId="2fcace33-89aa-4bd4-8c2c-ca72b620ce7f" providerId="ADAL" clId="{AB410790-3C19-40DA-8BD1-D33CA038FF0E}" dt="2020-09-01T01:37:50.938" v="1253" actId="14100"/>
          <ac:cxnSpMkLst>
            <pc:docMk/>
            <pc:sldMk cId="290105408" sldId="2076137798"/>
            <ac:cxnSpMk id="79" creationId="{D6C0B74C-FE7B-4D1B-A8AF-77119C41D256}"/>
          </ac:cxnSpMkLst>
        </pc:cxnChg>
        <pc:cxnChg chg="mod topLvl">
          <ac:chgData name="Stephen Harden" userId="2fcace33-89aa-4bd4-8c2c-ca72b620ce7f" providerId="ADAL" clId="{AB410790-3C19-40DA-8BD1-D33CA038FF0E}" dt="2020-09-01T01:46:01.141" v="1353" actId="1037"/>
          <ac:cxnSpMkLst>
            <pc:docMk/>
            <pc:sldMk cId="290105408" sldId="2076137798"/>
            <ac:cxnSpMk id="81" creationId="{634F8534-4ECB-44B1-A559-EC5C8DBB3CD1}"/>
          </ac:cxnSpMkLst>
        </pc:cxnChg>
        <pc:cxnChg chg="add del mod topLvl">
          <ac:chgData name="Stephen Harden" userId="2fcace33-89aa-4bd4-8c2c-ca72b620ce7f" providerId="ADAL" clId="{AB410790-3C19-40DA-8BD1-D33CA038FF0E}" dt="2020-09-01T01:43:38.271" v="1279" actId="478"/>
          <ac:cxnSpMkLst>
            <pc:docMk/>
            <pc:sldMk cId="290105408" sldId="2076137798"/>
            <ac:cxnSpMk id="87" creationId="{85D327D5-32CA-4165-A658-AEE1C750DC5A}"/>
          </ac:cxnSpMkLst>
        </pc:cxnChg>
        <pc:cxnChg chg="mod topLvl">
          <ac:chgData name="Stephen Harden" userId="2fcace33-89aa-4bd4-8c2c-ca72b620ce7f" providerId="ADAL" clId="{AB410790-3C19-40DA-8BD1-D33CA038FF0E}" dt="2020-09-01T01:45:57.394" v="1351" actId="1038"/>
          <ac:cxnSpMkLst>
            <pc:docMk/>
            <pc:sldMk cId="290105408" sldId="2076137798"/>
            <ac:cxnSpMk id="88" creationId="{712F5FCF-67AC-4902-A3CB-BBBED4E42472}"/>
          </ac:cxnSpMkLst>
        </pc:cxnChg>
        <pc:cxnChg chg="mod topLvl">
          <ac:chgData name="Stephen Harden" userId="2fcace33-89aa-4bd4-8c2c-ca72b620ce7f" providerId="ADAL" clId="{AB410790-3C19-40DA-8BD1-D33CA038FF0E}" dt="2020-09-01T01:44:09.283" v="1290" actId="14100"/>
          <ac:cxnSpMkLst>
            <pc:docMk/>
            <pc:sldMk cId="290105408" sldId="2076137798"/>
            <ac:cxnSpMk id="101" creationId="{694BCE60-EEF8-4B13-9655-0D4D59F7A927}"/>
          </ac:cxnSpMkLst>
        </pc:cxnChg>
        <pc:cxnChg chg="mod topLvl">
          <ac:chgData name="Stephen Harden" userId="2fcace33-89aa-4bd4-8c2c-ca72b620ce7f" providerId="ADAL" clId="{AB410790-3C19-40DA-8BD1-D33CA038FF0E}" dt="2020-09-01T01:45:53.437" v="1350" actId="1037"/>
          <ac:cxnSpMkLst>
            <pc:docMk/>
            <pc:sldMk cId="290105408" sldId="2076137798"/>
            <ac:cxnSpMk id="104" creationId="{DA1329BF-1B41-4046-9664-CE7ED49A89DF}"/>
          </ac:cxnSpMkLst>
        </pc:cxnChg>
        <pc:cxnChg chg="mod topLvl">
          <ac:chgData name="Stephen Harden" userId="2fcace33-89aa-4bd4-8c2c-ca72b620ce7f" providerId="ADAL" clId="{AB410790-3C19-40DA-8BD1-D33CA038FF0E}" dt="2020-09-01T01:37:42.231" v="1252" actId="14100"/>
          <ac:cxnSpMkLst>
            <pc:docMk/>
            <pc:sldMk cId="290105408" sldId="2076137798"/>
            <ac:cxnSpMk id="108" creationId="{E751AE72-97BA-4FC3-B5DA-0B7232582240}"/>
          </ac:cxnSpMkLst>
        </pc:cxnChg>
        <pc:cxnChg chg="add del mod">
          <ac:chgData name="Stephen Harden" userId="2fcace33-89aa-4bd4-8c2c-ca72b620ce7f" providerId="ADAL" clId="{AB410790-3C19-40DA-8BD1-D33CA038FF0E}" dt="2020-09-01T01:15:14.008" v="604" actId="478"/>
          <ac:cxnSpMkLst>
            <pc:docMk/>
            <pc:sldMk cId="290105408" sldId="2076137798"/>
            <ac:cxnSpMk id="150" creationId="{21916E90-A860-4B1A-B92D-A12722DCE1D5}"/>
          </ac:cxnSpMkLst>
        </pc:cxnChg>
        <pc:cxnChg chg="add del mod">
          <ac:chgData name="Stephen Harden" userId="2fcace33-89aa-4bd4-8c2c-ca72b620ce7f" providerId="ADAL" clId="{AB410790-3C19-40DA-8BD1-D33CA038FF0E}" dt="2020-09-01T01:23:42.822" v="779" actId="478"/>
          <ac:cxnSpMkLst>
            <pc:docMk/>
            <pc:sldMk cId="290105408" sldId="2076137798"/>
            <ac:cxnSpMk id="167" creationId="{ADCD08E0-1A1C-464F-B1A1-5FCE1BCC6F4F}"/>
          </ac:cxnSpMkLst>
        </pc:cxnChg>
        <pc:cxnChg chg="add del mod">
          <ac:chgData name="Stephen Harden" userId="2fcace33-89aa-4bd4-8c2c-ca72b620ce7f" providerId="ADAL" clId="{AB410790-3C19-40DA-8BD1-D33CA038FF0E}" dt="2020-09-01T01:45:45.785" v="1348" actId="478"/>
          <ac:cxnSpMkLst>
            <pc:docMk/>
            <pc:sldMk cId="290105408" sldId="2076137798"/>
            <ac:cxnSpMk id="186" creationId="{D3DCFFAE-00D8-45B0-AA61-E5D1AADCFB5B}"/>
          </ac:cxnSpMkLst>
        </pc:cxnChg>
      </pc:sldChg>
      <pc:sldChg chg="addSp delSp modSp add mod">
        <pc:chgData name="Stephen Harden" userId="2fcace33-89aa-4bd4-8c2c-ca72b620ce7f" providerId="ADAL" clId="{AB410790-3C19-40DA-8BD1-D33CA038FF0E}" dt="2020-09-01T01:51:49.257" v="1502" actId="1076"/>
        <pc:sldMkLst>
          <pc:docMk/>
          <pc:sldMk cId="2567835857" sldId="2076137799"/>
        </pc:sldMkLst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2" creationId="{E1CDA2F2-8665-4EEC-ADE5-FB81E532A5CC}"/>
          </ac:spMkLst>
        </pc:spChg>
        <pc:spChg chg="mod">
          <ac:chgData name="Stephen Harden" userId="2fcace33-89aa-4bd4-8c2c-ca72b620ce7f" providerId="ADAL" clId="{AB410790-3C19-40DA-8BD1-D33CA038FF0E}" dt="2020-09-01T01:50:55.458" v="1475" actId="1076"/>
          <ac:spMkLst>
            <pc:docMk/>
            <pc:sldMk cId="2567835857" sldId="2076137799"/>
            <ac:spMk id="4" creationId="{CE491E69-E05B-4978-BBB6-D04C3EEDDBD0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7" creationId="{B1B63881-8E95-4846-BCA8-F7B4336075B9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52" creationId="{2A7FADC4-763B-4DE9-A83B-F08764CFD384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53" creationId="{9C59FE4A-CDCB-4690-85D7-E437B8A729BC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54" creationId="{1645351A-B7AE-4B8F-9D7F-EACDC87349A5}"/>
          </ac:spMkLst>
        </pc:spChg>
        <pc:spChg chg="add 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63" creationId="{FACED9BA-9918-44F5-949C-75075E95E510}"/>
          </ac:spMkLst>
        </pc:spChg>
        <pc:spChg chg="add 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64" creationId="{6C07C797-0E40-42D6-A4EC-099492D89F9F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65" creationId="{FF31ECF7-BB8A-446A-92D0-8908C5758481}"/>
          </ac:spMkLst>
        </pc:spChg>
        <pc:spChg chg="add 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66" creationId="{4C9CB215-3D1A-4D25-9601-786C375AC6C2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75" creationId="{31DBCC34-FB23-437A-8C2A-47D3F6E692F4}"/>
          </ac:spMkLst>
        </pc:spChg>
        <pc:spChg chg="mod">
          <ac:chgData name="Stephen Harden" userId="2fcace33-89aa-4bd4-8c2c-ca72b620ce7f" providerId="ADAL" clId="{AB410790-3C19-40DA-8BD1-D33CA038FF0E}" dt="2020-09-01T01:50:43.438" v="1473" actId="14100"/>
          <ac:spMkLst>
            <pc:docMk/>
            <pc:sldMk cId="2567835857" sldId="2076137799"/>
            <ac:spMk id="93" creationId="{78B0113C-4B8C-4A1B-8FF3-9E6146887BBD}"/>
          </ac:spMkLst>
        </pc:spChg>
        <pc:spChg chg="mod">
          <ac:chgData name="Stephen Harden" userId="2fcace33-89aa-4bd4-8c2c-ca72b620ce7f" providerId="ADAL" clId="{AB410790-3C19-40DA-8BD1-D33CA038FF0E}" dt="2020-09-01T01:50:48.907" v="1474" actId="1076"/>
          <ac:spMkLst>
            <pc:docMk/>
            <pc:sldMk cId="2567835857" sldId="2076137799"/>
            <ac:spMk id="120" creationId="{0893BBE2-2EB6-4C5A-BCBB-990BCF6E9D74}"/>
          </ac:spMkLst>
        </pc:spChg>
        <pc:spChg chg="del">
          <ac:chgData name="Stephen Harden" userId="2fcace33-89aa-4bd4-8c2c-ca72b620ce7f" providerId="ADAL" clId="{AB410790-3C19-40DA-8BD1-D33CA038FF0E}" dt="2020-09-01T01:46:55.969" v="1358" actId="478"/>
          <ac:spMkLst>
            <pc:docMk/>
            <pc:sldMk cId="2567835857" sldId="2076137799"/>
            <ac:spMk id="176" creationId="{AD65BF28-ECC3-43FA-9BA4-9924B43D1302}"/>
          </ac:spMkLst>
        </pc:spChg>
        <pc:spChg chg="del">
          <ac:chgData name="Stephen Harden" userId="2fcace33-89aa-4bd4-8c2c-ca72b620ce7f" providerId="ADAL" clId="{AB410790-3C19-40DA-8BD1-D33CA038FF0E}" dt="2020-09-01T01:48:50.735" v="1420" actId="478"/>
          <ac:spMkLst>
            <pc:docMk/>
            <pc:sldMk cId="2567835857" sldId="2076137799"/>
            <ac:spMk id="177" creationId="{4D0E6830-CFA2-45C4-8651-CA14CA52FD64}"/>
          </ac:spMkLst>
        </pc:spChg>
        <pc:spChg chg="del">
          <ac:chgData name="Stephen Harden" userId="2fcace33-89aa-4bd4-8c2c-ca72b620ce7f" providerId="ADAL" clId="{AB410790-3C19-40DA-8BD1-D33CA038FF0E}" dt="2020-09-01T01:48:49.256" v="1419" actId="478"/>
          <ac:spMkLst>
            <pc:docMk/>
            <pc:sldMk cId="2567835857" sldId="2076137799"/>
            <ac:spMk id="178" creationId="{C1A4721E-5377-4D1F-A3A6-904BA4D24A6C}"/>
          </ac:spMkLst>
        </pc:spChg>
        <pc:spChg chg="del">
          <ac:chgData name="Stephen Harden" userId="2fcace33-89aa-4bd4-8c2c-ca72b620ce7f" providerId="ADAL" clId="{AB410790-3C19-40DA-8BD1-D33CA038FF0E}" dt="2020-09-01T01:48:53.104" v="1421" actId="478"/>
          <ac:spMkLst>
            <pc:docMk/>
            <pc:sldMk cId="2567835857" sldId="2076137799"/>
            <ac:spMk id="179" creationId="{23612ABB-1153-4ADB-90F2-19B86622F1D3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81" creationId="{3ABF10AD-FB52-4DA6-9569-C1FA33E12A60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82" creationId="{267492A0-EFD5-4341-B948-FBD41DFE563D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83" creationId="{8D4EF23F-426E-4656-8E06-D90178A08957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84" creationId="{8ACED4A6-197D-422C-B28B-33C9D14A082D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96" creationId="{7D3D509F-4E22-4AB2-9E74-54D24BD5C4BB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97" creationId="{C6616596-3BDE-491C-A477-A82F84BC9657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198" creationId="{6AB2741C-2891-4AB3-BC39-B9E6BE1B207D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200" creationId="{F8516B51-27A1-4BD8-B3B5-603EFEB722E3}"/>
          </ac:spMkLst>
        </pc:spChg>
        <pc:spChg chg="mod">
          <ac:chgData name="Stephen Harden" userId="2fcace33-89aa-4bd4-8c2c-ca72b620ce7f" providerId="ADAL" clId="{AB410790-3C19-40DA-8BD1-D33CA038FF0E}" dt="2020-09-01T01:51:08.056" v="1497" actId="1035"/>
          <ac:spMkLst>
            <pc:docMk/>
            <pc:sldMk cId="2567835857" sldId="2076137799"/>
            <ac:spMk id="201" creationId="{DA26BCFD-B802-4D67-9FCD-EE2B14B9259C}"/>
          </ac:spMkLst>
        </pc:spChg>
        <pc:graphicFrameChg chg="mod">
          <ac:chgData name="Stephen Harden" userId="2fcace33-89aa-4bd4-8c2c-ca72b620ce7f" providerId="ADAL" clId="{AB410790-3C19-40DA-8BD1-D33CA038FF0E}" dt="2020-09-01T01:51:20.503" v="1498" actId="1076"/>
          <ac:graphicFrameMkLst>
            <pc:docMk/>
            <pc:sldMk cId="2567835857" sldId="2076137799"/>
            <ac:graphicFrameMk id="6" creationId="{E7C8C197-E28B-4BD7-9D43-5B45D332D87B}"/>
          </ac:graphicFrameMkLst>
        </pc:graphicFrameChg>
        <pc:graphicFrameChg chg="mod">
          <ac:chgData name="Stephen Harden" userId="2fcace33-89aa-4bd4-8c2c-ca72b620ce7f" providerId="ADAL" clId="{AB410790-3C19-40DA-8BD1-D33CA038FF0E}" dt="2020-09-01T01:51:49.257" v="1502" actId="1076"/>
          <ac:graphicFrameMkLst>
            <pc:docMk/>
            <pc:sldMk cId="2567835857" sldId="2076137799"/>
            <ac:graphicFrameMk id="94" creationId="{732A35DF-CCCF-4AA9-8C70-E6AD3DB847E1}"/>
          </ac:graphicFrameMkLst>
        </pc:graphicFrameChg>
        <pc:graphicFrameChg chg="mod modGraphic">
          <ac:chgData name="Stephen Harden" userId="2fcace33-89aa-4bd4-8c2c-ca72b620ce7f" providerId="ADAL" clId="{AB410790-3C19-40DA-8BD1-D33CA038FF0E}" dt="2020-09-01T01:51:39.476" v="1501" actId="14100"/>
          <ac:graphicFrameMkLst>
            <pc:docMk/>
            <pc:sldMk cId="2567835857" sldId="2076137799"/>
            <ac:graphicFrameMk id="105" creationId="{AD8CA042-B734-4E5D-9410-A46E6FE6573B}"/>
          </ac:graphicFrameMkLst>
        </pc:graphicFrame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" creationId="{5C60C6C6-6E14-4647-907F-7FC20DF07C36}"/>
          </ac:cxnSpMkLst>
        </pc:cxnChg>
        <pc:cxnChg chg="add del">
          <ac:chgData name="Stephen Harden" userId="2fcace33-89aa-4bd4-8c2c-ca72b620ce7f" providerId="ADAL" clId="{AB410790-3C19-40DA-8BD1-D33CA038FF0E}" dt="2020-09-01T01:49:22.525" v="1446" actId="478"/>
          <ac:cxnSpMkLst>
            <pc:docMk/>
            <pc:sldMk cId="2567835857" sldId="2076137799"/>
            <ac:cxnSpMk id="8" creationId="{8BFDB1F4-1454-4CDE-AE52-A7D479184D30}"/>
          </ac:cxnSpMkLst>
        </pc:cxnChg>
        <pc:cxnChg chg="add 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10" creationId="{BFF8D6A1-BA0F-4BD2-A216-7B63F33D9FC0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27" creationId="{9E83E80E-0A41-4333-841A-665A5C5E9D11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28" creationId="{E54DEB11-F855-4F05-A44E-E126FFB7270F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29" creationId="{CB6BCEE2-92E7-410D-A873-09981FE72E30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0" creationId="{35C041B1-D3D9-44CA-84C7-AE54F494F069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1" creationId="{F83B5418-0C90-4374-AC0B-BAF8E2A54B86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2" creationId="{46A0D9CE-A87A-476A-8386-D90ECCA00767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3" creationId="{43C78121-DA1F-4BD3-AA66-B3E0514072F0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4" creationId="{A914C457-AE6E-4FF1-817E-AF2135F790A7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5" creationId="{376E304F-B8D2-405B-ADF4-71EE3E7A0A56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6" creationId="{B66E5E48-4E28-4798-9100-C8E454EC533D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7" creationId="{6315353C-7DB7-47A2-ACE2-BD8A993C120A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8" creationId="{942AC775-F4D7-4D6E-9752-09C8BB63F195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39" creationId="{2659F942-3F23-4BE2-9DB2-9E39235D8EC8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0" creationId="{B6D666B2-06D3-4ACB-B395-88BC2DAFEFBA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1" creationId="{4D8AE8EB-BDC2-46E3-9A42-39AD48A59205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2" creationId="{3DA659A8-49B9-4F58-BC61-E2345B22BE60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3" creationId="{15BA0DEC-8224-4FEE-A100-F3625049A502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4" creationId="{D4D7FFFB-5D7D-47EF-81A4-3197AF67E9A5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5" creationId="{908677A7-379C-4DEB-B78D-4C5F4927FC6F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6" creationId="{72F096BC-FBED-4B81-8661-ED3EAB353D66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47" creationId="{4D67FCB8-B2D4-49B6-AC85-C14C6DA023BF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71" creationId="{9DE63B2D-1896-4A1B-95C4-645A814BBC61}"/>
          </ac:cxnSpMkLst>
        </pc:cxnChg>
        <pc:cxnChg chg="add 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72" creationId="{569077F6-B08D-46D3-9D86-61F69BAAFE9E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76" creationId="{46CB6907-EB33-4A7A-A724-4B1B43626B0A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79" creationId="{D6C0B74C-FE7B-4D1B-A8AF-77119C41D256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81" creationId="{634F8534-4ECB-44B1-A559-EC5C8DBB3CD1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87" creationId="{85D327D5-32CA-4165-A658-AEE1C750DC5A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88" creationId="{712F5FCF-67AC-4902-A3CB-BBBED4E42472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101" creationId="{694BCE60-EEF8-4B13-9655-0D4D59F7A927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104" creationId="{DA1329BF-1B41-4046-9664-CE7ED49A89DF}"/>
          </ac:cxnSpMkLst>
        </pc:cxnChg>
        <pc:cxnChg chg="mod">
          <ac:chgData name="Stephen Harden" userId="2fcace33-89aa-4bd4-8c2c-ca72b620ce7f" providerId="ADAL" clId="{AB410790-3C19-40DA-8BD1-D33CA038FF0E}" dt="2020-09-01T01:51:08.056" v="1497" actId="1035"/>
          <ac:cxnSpMkLst>
            <pc:docMk/>
            <pc:sldMk cId="2567835857" sldId="2076137799"/>
            <ac:cxnSpMk id="108" creationId="{E751AE72-97BA-4FC3-B5DA-0B7232582240}"/>
          </ac:cxnSpMkLst>
        </pc:cxnChg>
      </pc:sldChg>
      <pc:sldMasterChg chg="del delSldLayout">
        <pc:chgData name="Stephen Harden" userId="2fcace33-89aa-4bd4-8c2c-ca72b620ce7f" providerId="ADAL" clId="{AB410790-3C19-40DA-8BD1-D33CA038FF0E}" dt="2020-09-01T00:45:51.620" v="5" actId="2696"/>
        <pc:sldMasterMkLst>
          <pc:docMk/>
          <pc:sldMasterMk cId="4203484961" sldId="2147483648"/>
        </pc:sldMasterMkLst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3702398968" sldId="2147483649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1885081225" sldId="2147483650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56673427" sldId="2147483651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912927872" sldId="2147483652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1862467723" sldId="2147483653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2267044472" sldId="2147483654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4225584871" sldId="2147483655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1758906511" sldId="2147483656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1288977409" sldId="2147483657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1601604027" sldId="2147483658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1729662472" sldId="2147483659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4203484961" sldId="2147483648"/>
            <pc:sldLayoutMk cId="590173587" sldId="2147483685"/>
          </pc:sldLayoutMkLst>
        </pc:sldLayoutChg>
      </pc:sldMasterChg>
      <pc:sldMasterChg chg="del delSldLayout">
        <pc:chgData name="Stephen Harden" userId="2fcace33-89aa-4bd4-8c2c-ca72b620ce7f" providerId="ADAL" clId="{AB410790-3C19-40DA-8BD1-D33CA038FF0E}" dt="2020-09-01T00:45:51.620" v="5" actId="2696"/>
        <pc:sldMasterMkLst>
          <pc:docMk/>
          <pc:sldMasterMk cId="2228842501" sldId="2147483661"/>
        </pc:sldMasterMkLst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2092532736" sldId="2147483662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2673646862" sldId="2147483663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2346762938" sldId="2147483664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1779905494" sldId="2147483665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2889237415" sldId="2147483666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3750677242" sldId="2147483667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1129875870" sldId="2147483668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1430886309" sldId="2147483669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4285307036" sldId="2147483670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1213405896" sldId="2147483671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1611613217" sldId="2147483672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165206910" sldId="2147483673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3943328906" sldId="2147484467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2228842501" sldId="2147483661"/>
            <pc:sldLayoutMk cId="895675179" sldId="2147484468"/>
          </pc:sldLayoutMkLst>
        </pc:sldLayoutChg>
      </pc:sldMasterChg>
      <pc:sldMasterChg chg="delSldLayout">
        <pc:chgData name="Stephen Harden" userId="2fcace33-89aa-4bd4-8c2c-ca72b620ce7f" providerId="ADAL" clId="{AB410790-3C19-40DA-8BD1-D33CA038FF0E}" dt="2020-09-01T00:45:51.620" v="5" actId="2696"/>
        <pc:sldMasterMkLst>
          <pc:docMk/>
          <pc:sldMasterMk cId="3817795231" sldId="2147484464"/>
        </pc:sldMasterMkLst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817795231" sldId="2147484464"/>
            <pc:sldLayoutMk cId="1500735050" sldId="2147484531"/>
          </pc:sldLayoutMkLst>
        </pc:sldLayoutChg>
      </pc:sldMasterChg>
      <pc:sldMasterChg chg="del delSldLayout">
        <pc:chgData name="Stephen Harden" userId="2fcace33-89aa-4bd4-8c2c-ca72b620ce7f" providerId="ADAL" clId="{AB410790-3C19-40DA-8BD1-D33CA038FF0E}" dt="2020-09-01T00:45:51.620" v="5" actId="2696"/>
        <pc:sldMasterMkLst>
          <pc:docMk/>
          <pc:sldMasterMk cId="3577882803" sldId="2147484534"/>
        </pc:sldMasterMkLst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645105103" sldId="2147484535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774270359" sldId="2147484536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073786846" sldId="2147484537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4038985318" sldId="2147484538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349072237" sldId="2147484539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1234557671" sldId="2147484540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53952475" sldId="2147484541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4060631472" sldId="2147484542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088275193" sldId="2147484543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1268378424" sldId="2147484544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1119800141" sldId="2147484545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3394016872" sldId="2147484546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861186776" sldId="2147484547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173433629" sldId="2147484548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1913243406" sldId="2147484549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1833387896" sldId="2147484550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691013447" sldId="2147484551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635564068" sldId="2147484552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600229033" sldId="2147484553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996637211" sldId="2147484554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397878980" sldId="2147484555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4065244134" sldId="2147484556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3117108232" sldId="2147484557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329723414" sldId="2147484558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2870059929" sldId="2147484559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577882803" sldId="2147484534"/>
            <pc:sldLayoutMk cId="3658707423" sldId="2147484560"/>
          </pc:sldLayoutMkLst>
        </pc:sldLayoutChg>
      </pc:sldMasterChg>
      <pc:sldMasterChg chg="delSldLayout">
        <pc:chgData name="Stephen Harden" userId="2fcace33-89aa-4bd4-8c2c-ca72b620ce7f" providerId="ADAL" clId="{AB410790-3C19-40DA-8BD1-D33CA038FF0E}" dt="2020-09-01T00:45:51.620" v="5" actId="2696"/>
        <pc:sldMasterMkLst>
          <pc:docMk/>
          <pc:sldMasterMk cId="3160184669" sldId="2147484561"/>
        </pc:sldMasterMkLst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160184669" sldId="2147484561"/>
            <pc:sldLayoutMk cId="2064683137" sldId="2147483660"/>
          </pc:sldLayoutMkLst>
        </pc:sldLayoutChg>
        <pc:sldLayoutChg chg="del">
          <pc:chgData name="Stephen Harden" userId="2fcace33-89aa-4bd4-8c2c-ca72b620ce7f" providerId="ADAL" clId="{AB410790-3C19-40DA-8BD1-D33CA038FF0E}" dt="2020-09-01T00:45:51.620" v="5" actId="2696"/>
          <pc:sldLayoutMkLst>
            <pc:docMk/>
            <pc:sldMasterMk cId="3160184669" sldId="2147484561"/>
            <pc:sldLayoutMk cId="1562027613" sldId="2147483675"/>
          </pc:sldLayoutMkLst>
        </pc:sldLayoutChg>
      </pc:sldMasterChg>
      <pc:sldMasterChg chg="delSldLayout">
        <pc:chgData name="Stephen Harden" userId="2fcace33-89aa-4bd4-8c2c-ca72b620ce7f" providerId="ADAL" clId="{AB410790-3C19-40DA-8BD1-D33CA038FF0E}" dt="2020-09-01T01:46:25.375" v="1356" actId="2696"/>
        <pc:sldMasterMkLst>
          <pc:docMk/>
          <pc:sldMasterMk cId="2919838609" sldId="2147484575"/>
        </pc:sldMasterMkLst>
        <pc:sldLayoutChg chg="del">
          <pc:chgData name="Stephen Harden" userId="2fcace33-89aa-4bd4-8c2c-ca72b620ce7f" providerId="ADAL" clId="{AB410790-3C19-40DA-8BD1-D33CA038FF0E}" dt="2020-09-01T01:46:25.375" v="1356" actId="2696"/>
          <pc:sldLayoutMkLst>
            <pc:docMk/>
            <pc:sldMasterMk cId="2919838609" sldId="2147484575"/>
            <pc:sldLayoutMk cId="815405021" sldId="21474845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2CED-AE29-44A6-BEBA-C65BC5CDB95C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BFAC1-C46E-4634-8444-BFFAD47988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5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843A5E2-72BF-4A4D-8E2C-055703D20464}" type="datetime8">
              <a:rPr lang="en-US" smtClean="0"/>
              <a:t>9/1/2020 11:46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761067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755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6350" y="9181405"/>
            <a:ext cx="1600200" cy="527403"/>
          </a:xfrm>
        </p:spPr>
        <p:txBody>
          <a:bodyPr/>
          <a:lstStyle>
            <a:lvl1pPr>
              <a:defRPr sz="1252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1761067"/>
            <a:ext cx="6172200" cy="7044267"/>
          </a:xfrm>
          <a:noFill/>
        </p:spPr>
        <p:txBody>
          <a:bodyPr lIns="182880" tIns="91440" rIns="91440" bIns="91440">
            <a:normAutofit/>
          </a:bodyPr>
          <a:lstStyle>
            <a:lvl1pPr marL="357703" indent="-357703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715408" indent="-352735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1073111" indent="-357703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430815" indent="-357703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788518" indent="-357703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9044169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2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16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48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250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228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864" y="636270"/>
            <a:ext cx="6376522" cy="109492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4622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40426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/Featur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39F997-94F7-4C6B-862D-E87A0013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9844" y="2071866"/>
            <a:ext cx="2324862" cy="1416157"/>
          </a:xfrm>
        </p:spPr>
        <p:txBody>
          <a:bodyPr wrap="square">
            <a:spAutoFit/>
          </a:bodyPr>
          <a:lstStyle>
            <a:lvl1pPr marL="0" indent="0">
              <a:spcBef>
                <a:spcPts val="705"/>
              </a:spcBef>
              <a:buNone/>
              <a:defRPr sz="2347">
                <a:latin typeface="+mj-lt"/>
              </a:defRPr>
            </a:lvl1pPr>
            <a:lvl2pPr marL="0" indent="0">
              <a:buNone/>
              <a:defRPr sz="2113"/>
            </a:lvl2pPr>
            <a:lvl3pPr marL="201209" indent="-201209">
              <a:buFont typeface="Arial" panose="020B0604020202020204" pitchFamily="34" charset="0"/>
              <a:buChar char="•"/>
              <a:defRPr sz="1644"/>
            </a:lvl3pPr>
            <a:lvl4pPr marL="0" indent="0">
              <a:buNone/>
              <a:defRPr sz="1291"/>
            </a:lvl4pPr>
            <a:lvl5pPr marL="0" indent="0">
              <a:buNone/>
              <a:defRPr sz="129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899FBDC-634F-494E-8F1F-7E606439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99" y="660402"/>
            <a:ext cx="4635794" cy="13003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9F4DD6-B245-4647-A11A-23990508A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1062" y="685527"/>
            <a:ext cx="1061740" cy="851387"/>
          </a:xfrm>
        </p:spPr>
        <p:txBody>
          <a:bodyPr wrap="square" lIns="91440" tIns="45720" rIns="91440" bIns="45720">
            <a:spAutoFit/>
          </a:bodyPr>
          <a:lstStyle>
            <a:lvl1pPr marL="0" indent="0">
              <a:spcBef>
                <a:spcPts val="0"/>
              </a:spcBef>
              <a:buNone/>
              <a:defRPr lang="en-US" sz="1644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marL="0" lvl="0"/>
            <a:r>
              <a:rPr lang="en-US"/>
              <a:t>Preview</a:t>
            </a:r>
          </a:p>
          <a:p>
            <a:pPr marL="0" lvl="0"/>
            <a:r>
              <a:rPr lang="en-US"/>
              <a:t>Release</a:t>
            </a:r>
          </a:p>
          <a:p>
            <a:pPr marL="0"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87282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16" userDrawn="1">
          <p15:clr>
            <a:srgbClr val="5ACBF0"/>
          </p15:clr>
        </p15:guide>
        <p15:guide id="2" orient="horz" pos="1307" userDrawn="1">
          <p15:clr>
            <a:srgbClr val="5ACBF0"/>
          </p15:clr>
        </p15:guide>
        <p15:guide id="4" orient="horz" pos="183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88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438" userDrawn="1">
          <p15:clr>
            <a:srgbClr val="A4A3A4"/>
          </p15:clr>
        </p15:guide>
        <p15:guide id="7" pos="541" userDrawn="1">
          <p15:clr>
            <a:srgbClr val="A4A3A4"/>
          </p15:clr>
        </p15:guide>
        <p15:guide id="8" pos="772" userDrawn="1">
          <p15:clr>
            <a:srgbClr val="A4A3A4"/>
          </p15:clr>
        </p15:guide>
        <p15:guide id="9" pos="875" userDrawn="1">
          <p15:clr>
            <a:srgbClr val="A4A3A4"/>
          </p15:clr>
        </p15:guide>
        <p15:guide id="10" pos="1106" userDrawn="1">
          <p15:clr>
            <a:srgbClr val="A4A3A4"/>
          </p15:clr>
        </p15:guide>
        <p15:guide id="11" pos="1209" userDrawn="1">
          <p15:clr>
            <a:srgbClr val="A4A3A4"/>
          </p15:clr>
        </p15:guide>
        <p15:guide id="12" pos="1441" userDrawn="1">
          <p15:clr>
            <a:srgbClr val="A4A3A4"/>
          </p15:clr>
        </p15:guide>
        <p15:guide id="13" pos="1544" userDrawn="1">
          <p15:clr>
            <a:srgbClr val="A4A3A4"/>
          </p15:clr>
        </p15:guide>
        <p15:guide id="14" pos="1775" userDrawn="1">
          <p15:clr>
            <a:srgbClr val="A4A3A4"/>
          </p15:clr>
        </p15:guide>
        <p15:guide id="15" pos="1878" userDrawn="1">
          <p15:clr>
            <a:srgbClr val="A4A3A4"/>
          </p15:clr>
        </p15:guide>
        <p15:guide id="16" pos="2109" userDrawn="1">
          <p15:clr>
            <a:srgbClr val="A4A3A4"/>
          </p15:clr>
        </p15:guide>
        <p15:guide id="17" pos="2212" userDrawn="1">
          <p15:clr>
            <a:srgbClr val="A4A3A4"/>
          </p15:clr>
        </p15:guide>
        <p15:guide id="18" pos="2443" userDrawn="1">
          <p15:clr>
            <a:srgbClr val="A4A3A4"/>
          </p15:clr>
        </p15:guide>
        <p15:guide id="19" pos="2546" userDrawn="1">
          <p15:clr>
            <a:srgbClr val="A4A3A4"/>
          </p15:clr>
        </p15:guide>
        <p15:guide id="20" pos="2777" userDrawn="1">
          <p15:clr>
            <a:srgbClr val="A4A3A4"/>
          </p15:clr>
        </p15:guide>
        <p15:guide id="21" pos="2880" userDrawn="1">
          <p15:clr>
            <a:srgbClr val="A4A3A4"/>
          </p15:clr>
        </p15:guide>
        <p15:guide id="22" pos="3110" userDrawn="1">
          <p15:clr>
            <a:srgbClr val="A4A3A4"/>
          </p15:clr>
        </p15:guide>
        <p15:guide id="23" pos="3214" userDrawn="1">
          <p15:clr>
            <a:srgbClr val="A4A3A4"/>
          </p15:clr>
        </p15:guide>
        <p15:guide id="24" pos="3444" userDrawn="1">
          <p15:clr>
            <a:srgbClr val="A4A3A4"/>
          </p15:clr>
        </p15:guide>
        <p15:guide id="25" pos="3548" userDrawn="1">
          <p15:clr>
            <a:srgbClr val="A4A3A4"/>
          </p15:clr>
        </p15:guide>
        <p15:guide id="26" pos="3778" userDrawn="1">
          <p15:clr>
            <a:srgbClr val="A4A3A4"/>
          </p15:clr>
        </p15:guide>
        <p15:guide id="27" pos="3881" userDrawn="1">
          <p15:clr>
            <a:srgbClr val="A4A3A4"/>
          </p15:clr>
        </p15:guide>
        <p15:guide id="30" orient="horz" pos="416" userDrawn="1">
          <p15:clr>
            <a:srgbClr val="5ACBF0"/>
          </p15:clr>
        </p15:guide>
        <p15:guide id="31" orient="horz" pos="4853" userDrawn="1">
          <p15:clr>
            <a:srgbClr val="5ACBF0"/>
          </p15:clr>
        </p15:guide>
        <p15:guide id="33" orient="horz" pos="1390" userDrawn="1">
          <p15:clr>
            <a:srgbClr val="5ACBF0"/>
          </p15:clr>
        </p15:guide>
        <p15:guide id="34" orient="horz" pos="1124" userDrawn="1">
          <p15:clr>
            <a:srgbClr val="5ACBF0"/>
          </p15:clr>
        </p15:guide>
        <p15:guide id="35" orient="horz" pos="5113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1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9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6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84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1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452" y="2091267"/>
            <a:ext cx="4107580" cy="7111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086350" y="9181402"/>
            <a:ext cx="1600200" cy="52740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6656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1760930" rtl="0" eaLnBrk="1" latinLnBrk="0" hangingPunct="1">
        <a:lnSpc>
          <a:spcPct val="90000"/>
        </a:lnSpc>
        <a:spcBef>
          <a:spcPct val="0"/>
        </a:spcBef>
        <a:buNone/>
        <a:defRPr lang="en-US" sz="7703" b="0" kern="1200" cap="none" spc="-192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40250" indent="-440250" algn="l" defTabSz="1760930" rtl="0" eaLnBrk="1" latinLnBrk="0" hangingPunct="1">
        <a:lnSpc>
          <a:spcPct val="100000"/>
        </a:lnSpc>
        <a:spcBef>
          <a:spcPts val="1156"/>
        </a:spcBef>
        <a:buSzPct val="80000"/>
        <a:buFont typeface="Arial" pitchFamily="34" charset="0"/>
        <a:buChar char="•"/>
        <a:defRPr sz="5392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80502" indent="-434136" algn="l" defTabSz="1760930" rtl="0" eaLnBrk="1" latinLnBrk="0" hangingPunct="1">
        <a:lnSpc>
          <a:spcPct val="100000"/>
        </a:lnSpc>
        <a:spcBef>
          <a:spcPts val="1156"/>
        </a:spcBef>
        <a:buSzPct val="80000"/>
        <a:buFont typeface="Arial" pitchFamily="34" charset="0"/>
        <a:buChar char="•"/>
        <a:defRPr sz="4622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320752" indent="-440250" algn="l" defTabSz="1760930" rtl="0" eaLnBrk="1" latinLnBrk="0" hangingPunct="1">
        <a:lnSpc>
          <a:spcPct val="100000"/>
        </a:lnSpc>
        <a:spcBef>
          <a:spcPts val="1156"/>
        </a:spcBef>
        <a:buSzPct val="80000"/>
        <a:buFont typeface="Arial" pitchFamily="34" charset="0"/>
        <a:buChar char="•"/>
        <a:defRPr sz="3852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761004" indent="-437194" algn="l" defTabSz="1760930" rtl="0" eaLnBrk="1" latinLnBrk="0" hangingPunct="1">
        <a:lnSpc>
          <a:spcPct val="100000"/>
        </a:lnSpc>
        <a:spcBef>
          <a:spcPts val="1156"/>
        </a:spcBef>
        <a:buSzPct val="80000"/>
        <a:buFont typeface="Arial" pitchFamily="34" charset="0"/>
        <a:buChar char="•"/>
        <a:defRPr sz="3467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2201253" indent="-440250" algn="l" defTabSz="1760930" rtl="0" eaLnBrk="1" latinLnBrk="0" hangingPunct="1">
        <a:lnSpc>
          <a:spcPct val="100000"/>
        </a:lnSpc>
        <a:spcBef>
          <a:spcPts val="1156"/>
        </a:spcBef>
        <a:buSzPct val="80000"/>
        <a:buFont typeface="Arial" pitchFamily="34" charset="0"/>
        <a:buChar char="•"/>
        <a:defRPr sz="3081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38446" indent="-437194" algn="l" defTabSz="1760930" rtl="0" eaLnBrk="1" latinLnBrk="0" hangingPunct="1">
        <a:lnSpc>
          <a:spcPct val="100000"/>
        </a:lnSpc>
        <a:spcBef>
          <a:spcPts val="1156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5723028" indent="-440234" algn="l" defTabSz="1760930" rtl="0" eaLnBrk="1" latinLnBrk="0" hangingPunct="1">
        <a:spcBef>
          <a:spcPct val="20000"/>
        </a:spcBef>
        <a:buFont typeface="Arial" pitchFamily="34" charset="0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7pPr>
      <a:lvl8pPr marL="6603495" indent="-440234" algn="l" defTabSz="1760930" rtl="0" eaLnBrk="1" latinLnBrk="0" hangingPunct="1">
        <a:spcBef>
          <a:spcPct val="20000"/>
        </a:spcBef>
        <a:buFont typeface="Arial" pitchFamily="34" charset="0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8pPr>
      <a:lvl9pPr marL="7483962" indent="-440234" algn="l" defTabSz="1760930" rtl="0" eaLnBrk="1" latinLnBrk="0" hangingPunct="1">
        <a:spcBef>
          <a:spcPct val="20000"/>
        </a:spcBef>
        <a:buFont typeface="Arial" pitchFamily="34" charset="0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80466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60930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41397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521865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402330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82795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163262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043728" algn="l" defTabSz="17609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452" y="2091268"/>
            <a:ext cx="4107580" cy="4814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086350" y="9181405"/>
            <a:ext cx="1600200" cy="52740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</p:sldLayoutIdLst>
  <p:transition>
    <p:fade/>
  </p:transition>
  <p:hf hdr="0" ftr="0" dt="0"/>
  <p:txStyles>
    <p:titleStyle>
      <a:lvl1pPr algn="l" defTabSz="1430756" rtl="0" eaLnBrk="1" latinLnBrk="0" hangingPunct="1">
        <a:lnSpc>
          <a:spcPct val="90000"/>
        </a:lnSpc>
        <a:spcBef>
          <a:spcPct val="0"/>
        </a:spcBef>
        <a:buNone/>
        <a:defRPr lang="en-US" sz="6259" b="0" kern="1200" cap="none" spc="-156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57703" indent="-357703" algn="l" defTabSz="1430756" rtl="0" eaLnBrk="1" latinLnBrk="0" hangingPunct="1">
        <a:lnSpc>
          <a:spcPct val="100000"/>
        </a:lnSpc>
        <a:spcBef>
          <a:spcPts val="939"/>
        </a:spcBef>
        <a:buSzPct val="80000"/>
        <a:buFont typeface="Arial" pitchFamily="34" charset="0"/>
        <a:buChar char="•"/>
        <a:defRPr sz="4381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715408" indent="-352735" algn="l" defTabSz="1430756" rtl="0" eaLnBrk="1" latinLnBrk="0" hangingPunct="1">
        <a:lnSpc>
          <a:spcPct val="100000"/>
        </a:lnSpc>
        <a:spcBef>
          <a:spcPts val="939"/>
        </a:spcBef>
        <a:buSzPct val="80000"/>
        <a:buFont typeface="Arial" pitchFamily="34" charset="0"/>
        <a:buChar char="•"/>
        <a:defRPr sz="3755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073111" indent="-357703" algn="l" defTabSz="1430756" rtl="0" eaLnBrk="1" latinLnBrk="0" hangingPunct="1">
        <a:lnSpc>
          <a:spcPct val="100000"/>
        </a:lnSpc>
        <a:spcBef>
          <a:spcPts val="939"/>
        </a:spcBef>
        <a:buSzPct val="80000"/>
        <a:buFont typeface="Arial" pitchFamily="34" charset="0"/>
        <a:buChar char="•"/>
        <a:defRPr sz="313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30815" indent="-355220" algn="l" defTabSz="1430756" rtl="0" eaLnBrk="1" latinLnBrk="0" hangingPunct="1">
        <a:lnSpc>
          <a:spcPct val="100000"/>
        </a:lnSpc>
        <a:spcBef>
          <a:spcPts val="939"/>
        </a:spcBef>
        <a:buSzPct val="80000"/>
        <a:buFont typeface="Arial" pitchFamily="34" charset="0"/>
        <a:buChar char="•"/>
        <a:defRPr sz="2817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88518" indent="-357703" algn="l" defTabSz="1430756" rtl="0" eaLnBrk="1" latinLnBrk="0" hangingPunct="1">
        <a:lnSpc>
          <a:spcPct val="100000"/>
        </a:lnSpc>
        <a:spcBef>
          <a:spcPts val="939"/>
        </a:spcBef>
        <a:buSzPct val="80000"/>
        <a:buFont typeface="Arial" pitchFamily="34" charset="0"/>
        <a:buChar char="•"/>
        <a:defRPr sz="2503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143738" indent="-355220" algn="l" defTabSz="1430756" rtl="0" eaLnBrk="1" latinLnBrk="0" hangingPunct="1">
        <a:lnSpc>
          <a:spcPct val="100000"/>
        </a:lnSpc>
        <a:spcBef>
          <a:spcPts val="939"/>
        </a:spcBef>
        <a:buFont typeface="Arial" pitchFamily="34" charset="0"/>
        <a:buChar char="•"/>
        <a:defRPr sz="2191" kern="1200">
          <a:solidFill>
            <a:schemeClr val="tx1"/>
          </a:solidFill>
          <a:latin typeface="+mn-lt"/>
          <a:ea typeface="+mn-ea"/>
          <a:cs typeface="+mn-cs"/>
        </a:defRPr>
      </a:lvl6pPr>
      <a:lvl7pPr marL="4649960" indent="-357690" algn="l" defTabSz="1430756" rtl="0" eaLnBrk="1" latinLnBrk="0" hangingPunct="1">
        <a:spcBef>
          <a:spcPct val="20000"/>
        </a:spcBef>
        <a:buFont typeface="Arial" pitchFamily="34" charset="0"/>
        <a:buChar char="•"/>
        <a:defRPr sz="3130" kern="1200">
          <a:solidFill>
            <a:schemeClr val="tx1"/>
          </a:solidFill>
          <a:latin typeface="+mn-lt"/>
          <a:ea typeface="+mn-ea"/>
          <a:cs typeface="+mn-cs"/>
        </a:defRPr>
      </a:lvl7pPr>
      <a:lvl8pPr marL="5365339" indent="-357690" algn="l" defTabSz="1430756" rtl="0" eaLnBrk="1" latinLnBrk="0" hangingPunct="1">
        <a:spcBef>
          <a:spcPct val="20000"/>
        </a:spcBef>
        <a:buFont typeface="Arial" pitchFamily="34" charset="0"/>
        <a:buChar char="•"/>
        <a:defRPr sz="3130" kern="1200">
          <a:solidFill>
            <a:schemeClr val="tx1"/>
          </a:solidFill>
          <a:latin typeface="+mn-lt"/>
          <a:ea typeface="+mn-ea"/>
          <a:cs typeface="+mn-cs"/>
        </a:defRPr>
      </a:lvl8pPr>
      <a:lvl9pPr marL="6080719" indent="-357690" algn="l" defTabSz="1430756" rtl="0" eaLnBrk="1" latinLnBrk="0" hangingPunct="1">
        <a:spcBef>
          <a:spcPct val="20000"/>
        </a:spcBef>
        <a:buFont typeface="Arial" pitchFamily="34" charset="0"/>
        <a:buChar char="•"/>
        <a:defRPr sz="3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1pPr>
      <a:lvl2pPr marL="715378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2pPr>
      <a:lvl3pPr marL="1430756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3pPr>
      <a:lvl4pPr marL="2146136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4pPr>
      <a:lvl5pPr marL="2861515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5pPr>
      <a:lvl6pPr marL="3576893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6pPr>
      <a:lvl7pPr marL="4292271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7pPr>
      <a:lvl8pPr marL="5007651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8pPr>
      <a:lvl9pPr marL="5723029" algn="l" defTabSz="1430756" rtl="0" eaLnBrk="1" latinLnBrk="0" hangingPunct="1">
        <a:defRPr sz="28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6858000" cy="9906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30898" y="660402"/>
            <a:ext cx="6197918" cy="130035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328612" y="2073509"/>
            <a:ext cx="6197918" cy="1892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1" y="0"/>
            <a:ext cx="329184" cy="8453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4600" tIns="171681" rIns="214600" bIns="1716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9411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1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164592" cy="4226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4600" tIns="171681" rIns="214600" bIns="1716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9411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1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</p:sldLayoutIdLst>
  <p:transition>
    <p:fade/>
  </p:transition>
  <p:hf sldNum="0" hdr="0" ftr="0" dt="0"/>
  <p:txStyles>
    <p:titleStyle>
      <a:lvl1pPr algn="l" defTabSz="1094432" rtl="0" eaLnBrk="1" latinLnBrk="0" hangingPunct="1">
        <a:lnSpc>
          <a:spcPct val="100000"/>
        </a:lnSpc>
        <a:spcBef>
          <a:spcPct val="0"/>
        </a:spcBef>
        <a:buNone/>
        <a:defRPr lang="en-US" sz="4225" b="1" kern="1200" cap="none" spc="-59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68228" marR="0" indent="-268228" algn="l" defTabSz="109443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28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536456" marR="0" indent="-268228" algn="l" defTabSz="109443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71155" marR="0" indent="-234699" algn="l" defTabSz="109443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87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89090" marR="0" indent="-212347" algn="l" defTabSz="109443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4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01437" marR="0" indent="-197445" algn="l" defTabSz="109443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4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009688" indent="-273608" algn="l" defTabSz="1094432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6pPr>
      <a:lvl7pPr marL="3556906" indent="-273608" algn="l" defTabSz="1094432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7pPr>
      <a:lvl8pPr marL="4104122" indent="-273608" algn="l" defTabSz="1094432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8pPr>
      <a:lvl9pPr marL="4651341" indent="-273608" algn="l" defTabSz="1094432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1pPr>
      <a:lvl2pPr marL="547217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2pPr>
      <a:lvl3pPr marL="1094432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3pPr>
      <a:lvl4pPr marL="1641649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188865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736082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283297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3830514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377731" algn="l" defTabSz="1094432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255" userDrawn="1">
          <p15:clr>
            <a:srgbClr val="C35EA4"/>
          </p15:clr>
        </p15:guide>
        <p15:guide id="17" pos="5063" userDrawn="1">
          <p15:clr>
            <a:srgbClr val="C35EA4"/>
          </p15:clr>
        </p15:guide>
        <p15:guide id="25" orient="horz" pos="533" userDrawn="1">
          <p15:clr>
            <a:srgbClr val="C35EA4"/>
          </p15:clr>
        </p15:guide>
        <p15:guide id="26" orient="horz" pos="5704" userDrawn="1">
          <p15:clr>
            <a:srgbClr val="C35EA4"/>
          </p15:clr>
        </p15:guide>
        <p15:guide id="27" orient="horz" pos="266" userDrawn="1">
          <p15:clr>
            <a:srgbClr val="A4A3A4"/>
          </p15:clr>
        </p15:guide>
        <p15:guide id="28" pos="128" userDrawn="1">
          <p15:clr>
            <a:srgbClr val="A4A3A4"/>
          </p15:clr>
        </p15:guide>
        <p15:guide id="29" orient="horz" pos="5973" userDrawn="1">
          <p15:clr>
            <a:srgbClr val="A4A3A4"/>
          </p15:clr>
        </p15:guide>
        <p15:guide id="30" pos="5189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30898" y="660400"/>
            <a:ext cx="6197918" cy="160043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328612" y="2073505"/>
            <a:ext cx="6197918" cy="2329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6858000" cy="9906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329184" cy="8453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4160" tIns="211328" rIns="264160" bIns="2113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468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6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164592" cy="4226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4160" tIns="211328" rIns="264160" bIns="2113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468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6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2299594" y="4623811"/>
            <a:ext cx="9906000" cy="6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</p:sldLayoutIdLst>
  <p:transition>
    <p:fade/>
  </p:transition>
  <p:hf sldNum="0" hdr="0" ftr="0" dt="0"/>
  <p:txStyles>
    <p:titleStyle>
      <a:lvl1pPr algn="l" defTabSz="1347253" rtl="0" eaLnBrk="1" latinLnBrk="0" hangingPunct="1">
        <a:lnSpc>
          <a:spcPct val="100000"/>
        </a:lnSpc>
        <a:spcBef>
          <a:spcPct val="0"/>
        </a:spcBef>
        <a:buNone/>
        <a:defRPr lang="en-US" sz="5200" b="0" kern="1200" cap="none" spc="-72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0190" marR="0" indent="-330190" algn="l" defTabSz="13472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404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660380" marR="0" indent="-330190" algn="l" defTabSz="13472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8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9296" marR="0" indent="-288916" algn="l" defTabSz="13472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1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17576" marR="0" indent="-261400" algn="l" defTabSz="13472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2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78976" marR="0" indent="-243056" algn="l" defTabSz="134725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2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704944" indent="-336814" algn="l" defTabSz="1347253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378571" indent="-336814" algn="l" defTabSz="1347253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5052198" indent="-336814" algn="l" defTabSz="1347253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725825" indent="-336814" algn="l" defTabSz="1347253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73626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47253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20879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4505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68133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41758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715384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89012" algn="l" defTabSz="134725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207" userDrawn="1">
          <p15:clr>
            <a:srgbClr val="C35EA4"/>
          </p15:clr>
        </p15:guide>
        <p15:guide id="17" pos="4114" userDrawn="1">
          <p15:clr>
            <a:srgbClr val="C35EA4"/>
          </p15:clr>
        </p15:guide>
        <p15:guide id="25" orient="horz" pos="533" userDrawn="1">
          <p15:clr>
            <a:srgbClr val="C35EA4"/>
          </p15:clr>
        </p15:guide>
        <p15:guide id="26" orient="horz" pos="5704" userDrawn="1">
          <p15:clr>
            <a:srgbClr val="C35EA4"/>
          </p15:clr>
        </p15:guide>
        <p15:guide id="27" orient="horz" pos="266" userDrawn="1">
          <p15:clr>
            <a:srgbClr val="A4A3A4"/>
          </p15:clr>
        </p15:guide>
        <p15:guide id="28" pos="104" userDrawn="1">
          <p15:clr>
            <a:srgbClr val="A4A3A4"/>
          </p15:clr>
        </p15:guide>
        <p15:guide id="29" orient="horz" pos="5973" userDrawn="1">
          <p15:clr>
            <a:srgbClr val="A4A3A4"/>
          </p15:clr>
        </p15:guide>
        <p15:guide id="30" pos="4216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B6B3-460F-4DA1-BD6A-D6FFE88165A8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8F32-51D0-4EAB-85C8-5BFC6E1BC9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8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  <p:sldLayoutId id="2147484585" r:id="rId10"/>
    <p:sldLayoutId id="2147484586" r:id="rId11"/>
    <p:sldLayoutId id="214748457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docs.microsoft.com/en-us/microsoft-365/compliance/tls-1.0-and-1.1-deprecation-for-office-365?view=o365-worldwide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6" Type="http://schemas.openxmlformats.org/officeDocument/2006/relationships/hyperlink" Target="https://docs.microsoft.com/en-us/lifecycle/announcements/m365-ie11-microsoft-edge-legacy" TargetMode="External"/><Relationship Id="rId5" Type="http://schemas.openxmlformats.org/officeDocument/2006/relationships/hyperlink" Target="https://docs.microsoft.com/en-us/deployoffice/endofsupport/office-365-services-connectivity" TargetMode="External"/><Relationship Id="rId4" Type="http://schemas.openxmlformats.org/officeDocument/2006/relationships/hyperlink" Target="https://support.microsoft.com/en-us/lifecy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78B0113C-4B8C-4A1B-8FF3-9E6146887BBD}"/>
              </a:ext>
            </a:extLst>
          </p:cNvPr>
          <p:cNvSpPr txBox="1">
            <a:spLocks/>
          </p:cNvSpPr>
          <p:nvPr/>
        </p:nvSpPr>
        <p:spPr>
          <a:xfrm>
            <a:off x="0" y="-3025"/>
            <a:ext cx="6858000" cy="821250"/>
          </a:xfrm>
          <a:prstGeom prst="rect">
            <a:avLst/>
          </a:prstGeom>
          <a:noFill/>
        </p:spPr>
        <p:txBody>
          <a:bodyPr lIns="264160" tIns="132080" rIns="132080" bIns="132080" anchor="ctr">
            <a:normAutofit/>
          </a:bodyPr>
          <a:lstStyle>
            <a:lvl1pPr algn="l" defTabSz="990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108" baseline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AU" sz="2800" spc="-12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Enterprise End of Service Roadmap to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91E69-E05B-4978-BBB6-D04C3EEDDBD0}"/>
              </a:ext>
            </a:extLst>
          </p:cNvPr>
          <p:cNvSpPr/>
          <p:nvPr/>
        </p:nvSpPr>
        <p:spPr>
          <a:xfrm>
            <a:off x="103189" y="780320"/>
            <a:ext cx="65817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Detailed information can be found at: 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https://support.microsoft.com/en-us/lifecycle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7C8C197-E28B-4BD7-9D43-5B45D332D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48037"/>
              </p:ext>
            </p:extLst>
          </p:nvPr>
        </p:nvGraphicFramePr>
        <p:xfrm>
          <a:off x="93185" y="5039795"/>
          <a:ext cx="1837872" cy="21767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7872">
                  <a:extLst>
                    <a:ext uri="{9D8B030D-6E8A-4147-A177-3AD203B41FA5}">
                      <a16:colId xmlns:a16="http://schemas.microsoft.com/office/drawing/2014/main" val="4237333271"/>
                    </a:ext>
                  </a:extLst>
                </a:gridCol>
              </a:tblGrid>
              <a:tr h="258626">
                <a:tc>
                  <a:txBody>
                    <a:bodyPr/>
                    <a:lstStyle/>
                    <a:p>
                      <a:r>
                        <a:rPr lang="en-AU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ALREADY END OF LIFE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00946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 7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40664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 2003 Server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5561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 Server 2008, 2008 R2*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680218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Office 2007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666799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Office Communicator 2007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02973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SQL Server 2005 and less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37155"/>
                  </a:ext>
                </a:extLst>
              </a:tr>
              <a:tr h="232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SQL Server 2008, 2008 R2*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69192"/>
                  </a:ext>
                </a:extLst>
              </a:tr>
            </a:tbl>
          </a:graphicData>
        </a:graphic>
      </p:graphicFrame>
      <p:graphicFrame>
        <p:nvGraphicFramePr>
          <p:cNvPr id="94" name="Table 7">
            <a:extLst>
              <a:ext uri="{FF2B5EF4-FFF2-40B4-BE49-F238E27FC236}">
                <a16:creationId xmlns:a16="http://schemas.microsoft.com/office/drawing/2014/main" id="{732A35DF-CCCF-4AA9-8C70-E6AD3DB8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4669"/>
              </p:ext>
            </p:extLst>
          </p:nvPr>
        </p:nvGraphicFramePr>
        <p:xfrm>
          <a:off x="3966293" y="5039795"/>
          <a:ext cx="2764364" cy="37922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7604">
                  <a:extLst>
                    <a:ext uri="{9D8B030D-6E8A-4147-A177-3AD203B41FA5}">
                      <a16:colId xmlns:a16="http://schemas.microsoft.com/office/drawing/2014/main" val="423733327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62731682"/>
                    </a:ext>
                  </a:extLst>
                </a:gridCol>
              </a:tblGrid>
              <a:tr h="20171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1050" b="1" kern="12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Windows 10 Version 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1050" b="1" kern="12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Status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00946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1507 (Build 10240)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EOS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40664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1511 (Build 10586)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EOS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6652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1607 (Build 14393)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EOS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5561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1703 (Build 15063)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EOS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42843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1709 (Build 16299)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10/2020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666799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1803 (Build 17134)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05/2021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02973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1809 (Build 17763)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05/2021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37155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1903 (Build 18362)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12/2020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1646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1909 (Build 18363)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05/2022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247582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Version 2004 (Build 19041)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12/2021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09942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LTSB Version 1507 (Build 10240)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10/2025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83873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LTSB Version 1607 (Build 14393)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10/2026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00550"/>
                  </a:ext>
                </a:extLst>
              </a:tr>
              <a:tr h="18593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LTSC Version 1809 (Build 17763)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01/2029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789001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24E5DFB9-5037-4BAA-8116-CC1D0B2401E7}"/>
              </a:ext>
            </a:extLst>
          </p:cNvPr>
          <p:cNvSpPr/>
          <p:nvPr/>
        </p:nvSpPr>
        <p:spPr>
          <a:xfrm>
            <a:off x="12899" y="8721137"/>
            <a:ext cx="1739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End of Extended Support 2023</a:t>
            </a:r>
          </a:p>
        </p:txBody>
      </p:sp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AD8CA042-B734-4E5D-9410-A46E6FE6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50385"/>
              </p:ext>
            </p:extLst>
          </p:nvPr>
        </p:nvGraphicFramePr>
        <p:xfrm>
          <a:off x="2084175" y="5043594"/>
          <a:ext cx="1729000" cy="16069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9000">
                  <a:extLst>
                    <a:ext uri="{9D8B030D-6E8A-4147-A177-3AD203B41FA5}">
                      <a16:colId xmlns:a16="http://schemas.microsoft.com/office/drawing/2014/main" val="4237333271"/>
                    </a:ext>
                  </a:extLst>
                </a:gridCol>
              </a:tblGrid>
              <a:tr h="37422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1050" b="1" kern="12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IMPORTANT UPDATES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00946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Microsoft EDGE Legacy Added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4066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Office Clients &amp; Microsoft 365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5561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IE11 &amp; Microsoft 365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680218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TLS 1.0 DEPRECATION</a:t>
                      </a:r>
                    </a:p>
                  </a:txBody>
                  <a:tcPr marL="132080" marR="132080" marT="66040" marB="66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666799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DD7723B5-C3DB-4380-B6A5-902A3635FFB3}"/>
              </a:ext>
            </a:extLst>
          </p:cNvPr>
          <p:cNvSpPr/>
          <p:nvPr/>
        </p:nvSpPr>
        <p:spPr>
          <a:xfrm>
            <a:off x="0" y="9206433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^ </a:t>
            </a: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365 Apps, Office 2016, Office 2019 supported as clients for Microsoft 365 (</a:t>
            </a:r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https://docs.microsoft.com/en-us/deployoffice/endofsupport/office-365-services-connectivity</a:t>
            </a:r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ECD5C0-06B3-4C81-8A52-FC05A8FCACD1}"/>
              </a:ext>
            </a:extLst>
          </p:cNvPr>
          <p:cNvSpPr/>
          <p:nvPr/>
        </p:nvSpPr>
        <p:spPr>
          <a:xfrm>
            <a:off x="2262" y="8928337"/>
            <a:ext cx="6623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** </a:t>
            </a: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IE11 support ends for connection to Microsoft 365 (</a:t>
            </a:r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https://docs.microsoft.com/en-us/lifecycle/announcements/m365-ie11-microsoft-edge-legacy</a:t>
            </a:r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D87076-A7D8-45AB-A4E0-D665CB646AFD}"/>
              </a:ext>
            </a:extLst>
          </p:cNvPr>
          <p:cNvSpPr/>
          <p:nvPr/>
        </p:nvSpPr>
        <p:spPr>
          <a:xfrm>
            <a:off x="0" y="9542115"/>
            <a:ext cx="6871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~ </a:t>
            </a: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TLS 1.0/1.1 Deprecated ((</a:t>
            </a:r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https://docs.microsoft.com/en-us/microsoft-365/compliance/tls-1.0-and-1.1-deprecation-for-office-365?view=o365-worldwide</a:t>
            </a:r>
            <a:r>
              <a:rPr lang="en-AU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60C6C6-6E14-4647-907F-7FC20DF07C36}"/>
              </a:ext>
            </a:extLst>
          </p:cNvPr>
          <p:cNvCxnSpPr>
            <a:cxnSpLocks/>
          </p:cNvCxnSpPr>
          <p:nvPr/>
        </p:nvCxnSpPr>
        <p:spPr>
          <a:xfrm>
            <a:off x="276589" y="4579482"/>
            <a:ext cx="58849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3E80E-0A41-4333-841A-665A5C5E9D11}"/>
              </a:ext>
            </a:extLst>
          </p:cNvPr>
          <p:cNvCxnSpPr>
            <a:cxnSpLocks/>
          </p:cNvCxnSpPr>
          <p:nvPr/>
        </p:nvCxnSpPr>
        <p:spPr>
          <a:xfrm flipV="1">
            <a:off x="425845" y="4370388"/>
            <a:ext cx="0" cy="3202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DEB11-F855-4F05-A44E-E126FFB7270F}"/>
              </a:ext>
            </a:extLst>
          </p:cNvPr>
          <p:cNvCxnSpPr>
            <a:cxnSpLocks/>
          </p:cNvCxnSpPr>
          <p:nvPr/>
        </p:nvCxnSpPr>
        <p:spPr>
          <a:xfrm flipV="1">
            <a:off x="703714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6BCEE2-92E7-410D-A873-09981FE72E30}"/>
              </a:ext>
            </a:extLst>
          </p:cNvPr>
          <p:cNvCxnSpPr>
            <a:cxnSpLocks/>
          </p:cNvCxnSpPr>
          <p:nvPr/>
        </p:nvCxnSpPr>
        <p:spPr>
          <a:xfrm flipV="1">
            <a:off x="981583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C041B1-D3D9-44CA-84C7-AE54F494F069}"/>
              </a:ext>
            </a:extLst>
          </p:cNvPr>
          <p:cNvCxnSpPr>
            <a:cxnSpLocks/>
          </p:cNvCxnSpPr>
          <p:nvPr/>
        </p:nvCxnSpPr>
        <p:spPr>
          <a:xfrm flipV="1">
            <a:off x="1259452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3B5418-0C90-4374-AC0B-BAF8E2A54B86}"/>
              </a:ext>
            </a:extLst>
          </p:cNvPr>
          <p:cNvCxnSpPr>
            <a:cxnSpLocks/>
          </p:cNvCxnSpPr>
          <p:nvPr/>
        </p:nvCxnSpPr>
        <p:spPr>
          <a:xfrm flipV="1">
            <a:off x="1537320" y="4370388"/>
            <a:ext cx="0" cy="3202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A0D9CE-A87A-476A-8386-D90ECCA00767}"/>
              </a:ext>
            </a:extLst>
          </p:cNvPr>
          <p:cNvCxnSpPr>
            <a:cxnSpLocks/>
          </p:cNvCxnSpPr>
          <p:nvPr/>
        </p:nvCxnSpPr>
        <p:spPr>
          <a:xfrm flipV="1">
            <a:off x="1815189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C78121-DA1F-4BD3-AA66-B3E0514072F0}"/>
              </a:ext>
            </a:extLst>
          </p:cNvPr>
          <p:cNvCxnSpPr>
            <a:cxnSpLocks/>
          </p:cNvCxnSpPr>
          <p:nvPr/>
        </p:nvCxnSpPr>
        <p:spPr>
          <a:xfrm flipV="1">
            <a:off x="2093058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14C457-AE6E-4FF1-817E-AF2135F790A7}"/>
              </a:ext>
            </a:extLst>
          </p:cNvPr>
          <p:cNvCxnSpPr>
            <a:cxnSpLocks/>
          </p:cNvCxnSpPr>
          <p:nvPr/>
        </p:nvCxnSpPr>
        <p:spPr>
          <a:xfrm flipV="1">
            <a:off x="2370926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6E304F-B8D2-405B-ADF4-71EE3E7A0A56}"/>
              </a:ext>
            </a:extLst>
          </p:cNvPr>
          <p:cNvCxnSpPr>
            <a:cxnSpLocks/>
          </p:cNvCxnSpPr>
          <p:nvPr/>
        </p:nvCxnSpPr>
        <p:spPr>
          <a:xfrm flipV="1">
            <a:off x="2648795" y="4370388"/>
            <a:ext cx="0" cy="3202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6E5E48-4E28-4798-9100-C8E454EC533D}"/>
              </a:ext>
            </a:extLst>
          </p:cNvPr>
          <p:cNvCxnSpPr>
            <a:cxnSpLocks/>
          </p:cNvCxnSpPr>
          <p:nvPr/>
        </p:nvCxnSpPr>
        <p:spPr>
          <a:xfrm flipV="1">
            <a:off x="2926664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15353C-7DB7-47A2-ACE2-BD8A993C120A}"/>
              </a:ext>
            </a:extLst>
          </p:cNvPr>
          <p:cNvCxnSpPr>
            <a:cxnSpLocks/>
          </p:cNvCxnSpPr>
          <p:nvPr/>
        </p:nvCxnSpPr>
        <p:spPr>
          <a:xfrm flipV="1">
            <a:off x="3204533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2AC775-F4D7-4D6E-9752-09C8BB63F195}"/>
              </a:ext>
            </a:extLst>
          </p:cNvPr>
          <p:cNvCxnSpPr>
            <a:cxnSpLocks/>
          </p:cNvCxnSpPr>
          <p:nvPr/>
        </p:nvCxnSpPr>
        <p:spPr>
          <a:xfrm flipV="1">
            <a:off x="3482402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59F942-3F23-4BE2-9DB2-9E39235D8EC8}"/>
              </a:ext>
            </a:extLst>
          </p:cNvPr>
          <p:cNvCxnSpPr>
            <a:cxnSpLocks/>
          </p:cNvCxnSpPr>
          <p:nvPr/>
        </p:nvCxnSpPr>
        <p:spPr>
          <a:xfrm flipV="1">
            <a:off x="3760270" y="4370388"/>
            <a:ext cx="0" cy="3202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D666B2-06D3-4ACB-B395-88BC2DAFEFBA}"/>
              </a:ext>
            </a:extLst>
          </p:cNvPr>
          <p:cNvCxnSpPr>
            <a:cxnSpLocks/>
          </p:cNvCxnSpPr>
          <p:nvPr/>
        </p:nvCxnSpPr>
        <p:spPr>
          <a:xfrm flipV="1">
            <a:off x="4038139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8AE8EB-BDC2-46E3-9A42-39AD48A59205}"/>
              </a:ext>
            </a:extLst>
          </p:cNvPr>
          <p:cNvCxnSpPr>
            <a:cxnSpLocks/>
          </p:cNvCxnSpPr>
          <p:nvPr/>
        </p:nvCxnSpPr>
        <p:spPr>
          <a:xfrm flipV="1">
            <a:off x="4316008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A659A8-49B9-4F58-BC61-E2345B22BE60}"/>
              </a:ext>
            </a:extLst>
          </p:cNvPr>
          <p:cNvCxnSpPr>
            <a:cxnSpLocks/>
          </p:cNvCxnSpPr>
          <p:nvPr/>
        </p:nvCxnSpPr>
        <p:spPr>
          <a:xfrm flipV="1">
            <a:off x="4593876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BA0DEC-8224-4FEE-A100-F3625049A502}"/>
              </a:ext>
            </a:extLst>
          </p:cNvPr>
          <p:cNvCxnSpPr>
            <a:cxnSpLocks/>
          </p:cNvCxnSpPr>
          <p:nvPr/>
        </p:nvCxnSpPr>
        <p:spPr>
          <a:xfrm flipV="1">
            <a:off x="4871745" y="4370388"/>
            <a:ext cx="0" cy="3202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D7FFFB-5D7D-47EF-81A4-3197AF67E9A5}"/>
              </a:ext>
            </a:extLst>
          </p:cNvPr>
          <p:cNvCxnSpPr>
            <a:cxnSpLocks/>
          </p:cNvCxnSpPr>
          <p:nvPr/>
        </p:nvCxnSpPr>
        <p:spPr>
          <a:xfrm flipV="1">
            <a:off x="5149614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8677A7-379C-4DEB-B78D-4C5F4927FC6F}"/>
              </a:ext>
            </a:extLst>
          </p:cNvPr>
          <p:cNvCxnSpPr>
            <a:cxnSpLocks/>
          </p:cNvCxnSpPr>
          <p:nvPr/>
        </p:nvCxnSpPr>
        <p:spPr>
          <a:xfrm flipV="1">
            <a:off x="5427483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F096BC-FBED-4B81-8661-ED3EAB353D66}"/>
              </a:ext>
            </a:extLst>
          </p:cNvPr>
          <p:cNvCxnSpPr>
            <a:cxnSpLocks/>
          </p:cNvCxnSpPr>
          <p:nvPr/>
        </p:nvCxnSpPr>
        <p:spPr>
          <a:xfrm flipV="1">
            <a:off x="5705351" y="4413353"/>
            <a:ext cx="0" cy="1661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67FCB8-B2D4-49B6-AC85-C14C6DA023BF}"/>
              </a:ext>
            </a:extLst>
          </p:cNvPr>
          <p:cNvCxnSpPr>
            <a:cxnSpLocks/>
          </p:cNvCxnSpPr>
          <p:nvPr/>
        </p:nvCxnSpPr>
        <p:spPr>
          <a:xfrm flipV="1">
            <a:off x="5983220" y="4370388"/>
            <a:ext cx="0" cy="3202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B63881-8E95-4846-BCA8-F7B4336075B9}"/>
              </a:ext>
            </a:extLst>
          </p:cNvPr>
          <p:cNvSpPr txBox="1"/>
          <p:nvPr/>
        </p:nvSpPr>
        <p:spPr>
          <a:xfrm>
            <a:off x="3760261" y="4543116"/>
            <a:ext cx="1111468" cy="506143"/>
          </a:xfrm>
          <a:prstGeom prst="rect">
            <a:avLst/>
          </a:prstGeom>
          <a:noFill/>
        </p:spPr>
        <p:txBody>
          <a:bodyPr wrap="square" lIns="210411" tIns="168328" rIns="210411" bIns="168328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90"/>
              </a:spcAft>
            </a:pPr>
            <a:r>
              <a:rPr lang="en-AU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7FADC4-763B-4DE9-A83B-F08764CFD384}"/>
              </a:ext>
            </a:extLst>
          </p:cNvPr>
          <p:cNvSpPr txBox="1"/>
          <p:nvPr/>
        </p:nvSpPr>
        <p:spPr>
          <a:xfrm>
            <a:off x="421967" y="4543116"/>
            <a:ext cx="1115353" cy="506143"/>
          </a:xfrm>
          <a:prstGeom prst="rect">
            <a:avLst/>
          </a:prstGeom>
          <a:noFill/>
        </p:spPr>
        <p:txBody>
          <a:bodyPr wrap="square" lIns="210411" tIns="168328" rIns="210411" bIns="168328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90"/>
              </a:spcAf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59FE4A-CDCB-4690-85D7-E437B8A729BC}"/>
              </a:ext>
            </a:extLst>
          </p:cNvPr>
          <p:cNvSpPr txBox="1"/>
          <p:nvPr/>
        </p:nvSpPr>
        <p:spPr>
          <a:xfrm>
            <a:off x="1537319" y="4543116"/>
            <a:ext cx="1111474" cy="506143"/>
          </a:xfrm>
          <a:prstGeom prst="rect">
            <a:avLst/>
          </a:prstGeom>
          <a:noFill/>
        </p:spPr>
        <p:txBody>
          <a:bodyPr wrap="square" lIns="210411" tIns="168328" rIns="210411" bIns="168328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90"/>
              </a:spcAf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45351A-B7AE-4B8F-9D7F-EACDC87349A5}"/>
              </a:ext>
            </a:extLst>
          </p:cNvPr>
          <p:cNvSpPr txBox="1"/>
          <p:nvPr/>
        </p:nvSpPr>
        <p:spPr>
          <a:xfrm>
            <a:off x="2648791" y="4543116"/>
            <a:ext cx="1111469" cy="506143"/>
          </a:xfrm>
          <a:prstGeom prst="rect">
            <a:avLst/>
          </a:prstGeom>
          <a:noFill/>
        </p:spPr>
        <p:txBody>
          <a:bodyPr wrap="square" lIns="210411" tIns="168328" rIns="210411" bIns="168328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90"/>
              </a:spcAft>
            </a:pPr>
            <a:r>
              <a:rPr lang="en-AU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31ECF7-BB8A-446A-92D0-8908C5758481}"/>
              </a:ext>
            </a:extLst>
          </p:cNvPr>
          <p:cNvSpPr txBox="1"/>
          <p:nvPr/>
        </p:nvSpPr>
        <p:spPr>
          <a:xfrm>
            <a:off x="4863631" y="4543116"/>
            <a:ext cx="1111461" cy="506143"/>
          </a:xfrm>
          <a:prstGeom prst="rect">
            <a:avLst/>
          </a:prstGeom>
          <a:noFill/>
        </p:spPr>
        <p:txBody>
          <a:bodyPr wrap="square" lIns="210411" tIns="168328" rIns="210411" bIns="168328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90"/>
              </a:spcAft>
            </a:pPr>
            <a:r>
              <a:rPr lang="en-AU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E63B2D-1896-4A1B-95C4-645A814BBC61}"/>
              </a:ext>
            </a:extLst>
          </p:cNvPr>
          <p:cNvCxnSpPr>
            <a:cxnSpLocks/>
          </p:cNvCxnSpPr>
          <p:nvPr/>
        </p:nvCxnSpPr>
        <p:spPr>
          <a:xfrm flipV="1">
            <a:off x="1432524" y="1577698"/>
            <a:ext cx="0" cy="278841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1CDA2F2-8665-4EEC-ADE5-FB81E532A5CC}"/>
              </a:ext>
            </a:extLst>
          </p:cNvPr>
          <p:cNvSpPr/>
          <p:nvPr/>
        </p:nvSpPr>
        <p:spPr bwMode="auto">
          <a:xfrm>
            <a:off x="1009970" y="4424783"/>
            <a:ext cx="186252" cy="205877"/>
          </a:xfrm>
          <a:prstGeom prst="triangl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4160" tIns="211328" rIns="264160" bIns="2113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468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6CB6907-EB33-4A7A-A724-4B1B43626B0A}"/>
              </a:ext>
            </a:extLst>
          </p:cNvPr>
          <p:cNvCxnSpPr>
            <a:cxnSpLocks/>
          </p:cNvCxnSpPr>
          <p:nvPr/>
        </p:nvCxnSpPr>
        <p:spPr>
          <a:xfrm flipV="1">
            <a:off x="1870651" y="1575172"/>
            <a:ext cx="0" cy="27909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C0B74C-FE7B-4D1B-A8AF-77119C41D256}"/>
              </a:ext>
            </a:extLst>
          </p:cNvPr>
          <p:cNvCxnSpPr>
            <a:cxnSpLocks/>
          </p:cNvCxnSpPr>
          <p:nvPr/>
        </p:nvCxnSpPr>
        <p:spPr>
          <a:xfrm flipV="1">
            <a:off x="3421087" y="2532080"/>
            <a:ext cx="0" cy="18340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4F8534-4ECB-44B1-A559-EC5C8DBB3CD1}"/>
              </a:ext>
            </a:extLst>
          </p:cNvPr>
          <p:cNvCxnSpPr>
            <a:cxnSpLocks/>
          </p:cNvCxnSpPr>
          <p:nvPr/>
        </p:nvCxnSpPr>
        <p:spPr>
          <a:xfrm flipV="1">
            <a:off x="4069425" y="1502388"/>
            <a:ext cx="0" cy="286372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327D5-32CA-4165-A658-AEE1C750DC5A}"/>
              </a:ext>
            </a:extLst>
          </p:cNvPr>
          <p:cNvCxnSpPr>
            <a:cxnSpLocks/>
          </p:cNvCxnSpPr>
          <p:nvPr/>
        </p:nvCxnSpPr>
        <p:spPr>
          <a:xfrm flipV="1">
            <a:off x="4446293" y="2526744"/>
            <a:ext cx="0" cy="183937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2F5FCF-67AC-4902-A3CB-BBBED4E42472}"/>
              </a:ext>
            </a:extLst>
          </p:cNvPr>
          <p:cNvCxnSpPr>
            <a:cxnSpLocks/>
          </p:cNvCxnSpPr>
          <p:nvPr/>
        </p:nvCxnSpPr>
        <p:spPr>
          <a:xfrm flipV="1">
            <a:off x="4734399" y="2998636"/>
            <a:ext cx="0" cy="136747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4BCE60-EEF8-4B13-9655-0D4D59F7A927}"/>
              </a:ext>
            </a:extLst>
          </p:cNvPr>
          <p:cNvCxnSpPr>
            <a:cxnSpLocks/>
          </p:cNvCxnSpPr>
          <p:nvPr/>
        </p:nvCxnSpPr>
        <p:spPr>
          <a:xfrm flipV="1">
            <a:off x="4989776" y="3550634"/>
            <a:ext cx="0" cy="8154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A1329BF-1B41-4046-9664-CE7ED49A89DF}"/>
              </a:ext>
            </a:extLst>
          </p:cNvPr>
          <p:cNvCxnSpPr>
            <a:cxnSpLocks/>
          </p:cNvCxnSpPr>
          <p:nvPr/>
        </p:nvCxnSpPr>
        <p:spPr>
          <a:xfrm flipV="1">
            <a:off x="5520239" y="3932742"/>
            <a:ext cx="0" cy="4333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751AE72-97BA-4FC3-B5DA-0B7232582240}"/>
              </a:ext>
            </a:extLst>
          </p:cNvPr>
          <p:cNvCxnSpPr>
            <a:cxnSpLocks/>
          </p:cNvCxnSpPr>
          <p:nvPr/>
        </p:nvCxnSpPr>
        <p:spPr>
          <a:xfrm flipV="1">
            <a:off x="2090675" y="3410010"/>
            <a:ext cx="0" cy="9561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893BBE2-2EB6-4C5A-BCBB-990BCF6E9D74}"/>
              </a:ext>
            </a:extLst>
          </p:cNvPr>
          <p:cNvSpPr/>
          <p:nvPr/>
        </p:nvSpPr>
        <p:spPr>
          <a:xfrm>
            <a:off x="-34926" y="517491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(as at Q3 CY 2020)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DBCC34-FB23-437A-8C2A-47D3F6E692F4}"/>
              </a:ext>
            </a:extLst>
          </p:cNvPr>
          <p:cNvSpPr txBox="1"/>
          <p:nvPr/>
        </p:nvSpPr>
        <p:spPr>
          <a:xfrm>
            <a:off x="1869880" y="1507845"/>
            <a:ext cx="1524194" cy="881926"/>
          </a:xfrm>
          <a:prstGeom prst="roundRect">
            <a:avLst>
              <a:gd name="adj" fmla="val 7857"/>
            </a:avLst>
          </a:prstGeom>
          <a:solidFill>
            <a:srgbClr val="92D050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CY21Q2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Server 2010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Lync Server 2010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Visio Pro 2010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Pro 2010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EDGE Legacy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ABF10AD-FB52-4DA6-9569-C1FA33E12A60}"/>
              </a:ext>
            </a:extLst>
          </p:cNvPr>
          <p:cNvSpPr txBox="1"/>
          <p:nvPr/>
        </p:nvSpPr>
        <p:spPr>
          <a:xfrm>
            <a:off x="56744" y="1524707"/>
            <a:ext cx="1386508" cy="1112098"/>
          </a:xfrm>
          <a:prstGeom prst="roundRect">
            <a:avLst>
              <a:gd name="adj" fmla="val 7857"/>
            </a:avLst>
          </a:prstGeom>
          <a:solidFill>
            <a:srgbClr val="92D050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algn="r"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CY20Q4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Office Pro 2010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Server 2010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Visio Pro 2010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Pro 2010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IE11 – Teams Support**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M365 Client Support^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TLS1.0/1.1 Deprecated~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7492A0-EFD5-4341-B948-FBD41DFE563D}"/>
              </a:ext>
            </a:extLst>
          </p:cNvPr>
          <p:cNvSpPr txBox="1"/>
          <p:nvPr/>
        </p:nvSpPr>
        <p:spPr>
          <a:xfrm>
            <a:off x="46507" y="2783104"/>
            <a:ext cx="1386508" cy="421583"/>
          </a:xfrm>
          <a:prstGeom prst="roundRect">
            <a:avLst>
              <a:gd name="adj" fmla="val 7857"/>
            </a:avLst>
          </a:prstGeom>
          <a:solidFill>
            <a:srgbClr val="D0CECE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algn="r"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CY20Q4</a:t>
            </a:r>
          </a:p>
          <a:p>
            <a:pPr algn="r"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Centre 2010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D4EF23F-426E-4656-8E06-D90178A08957}"/>
              </a:ext>
            </a:extLst>
          </p:cNvPr>
          <p:cNvSpPr txBox="1"/>
          <p:nvPr/>
        </p:nvSpPr>
        <p:spPr>
          <a:xfrm>
            <a:off x="2082397" y="3129051"/>
            <a:ext cx="1216428" cy="421583"/>
          </a:xfrm>
          <a:prstGeom prst="roundRect">
            <a:avLst>
              <a:gd name="adj" fmla="val 7857"/>
            </a:avLst>
          </a:prstGeom>
          <a:solidFill>
            <a:srgbClr val="92D050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CY21Q3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IE11 – Microsoft 365**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CED4A6-197D-422C-B28B-33C9D14A082D}"/>
              </a:ext>
            </a:extLst>
          </p:cNvPr>
          <p:cNvSpPr txBox="1"/>
          <p:nvPr/>
        </p:nvSpPr>
        <p:spPr>
          <a:xfrm>
            <a:off x="2043054" y="2497906"/>
            <a:ext cx="1386508" cy="562243"/>
          </a:xfrm>
          <a:prstGeom prst="roundRect">
            <a:avLst>
              <a:gd name="adj" fmla="val 7857"/>
            </a:avLst>
          </a:prstGeom>
          <a:solidFill>
            <a:srgbClr val="D0CECE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algn="r"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CY22Q3</a:t>
            </a:r>
          </a:p>
          <a:p>
            <a:pPr algn="r">
              <a:spcAft>
                <a:spcPts val="0"/>
              </a:spcAft>
            </a:pPr>
            <a:r>
              <a:rPr lang="en-AU" sz="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 2012/R2</a:t>
            </a:r>
          </a:p>
          <a:p>
            <a:pPr algn="r">
              <a:spcAft>
                <a:spcPts val="0"/>
              </a:spcAft>
            </a:pPr>
            <a:r>
              <a:rPr lang="en-AU" sz="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Centre 2012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3D509F-4E22-4AB2-9E74-54D24BD5C4BB}"/>
              </a:ext>
            </a:extLst>
          </p:cNvPr>
          <p:cNvSpPr txBox="1"/>
          <p:nvPr/>
        </p:nvSpPr>
        <p:spPr>
          <a:xfrm>
            <a:off x="4068005" y="1425118"/>
            <a:ext cx="1386508" cy="997012"/>
          </a:xfrm>
          <a:prstGeom prst="roundRect">
            <a:avLst>
              <a:gd name="adj" fmla="val 7857"/>
            </a:avLst>
          </a:prstGeom>
          <a:solidFill>
            <a:srgbClr val="92D050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CY23Q2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Office Pro 2013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Server 2013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Server 2013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Lync Server 2013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Visio Pro 2010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Pro 2010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6616596-3BDE-491C-A477-A82F84BC9657}"/>
              </a:ext>
            </a:extLst>
          </p:cNvPr>
          <p:cNvSpPr txBox="1"/>
          <p:nvPr/>
        </p:nvSpPr>
        <p:spPr>
          <a:xfrm>
            <a:off x="4443118" y="2475236"/>
            <a:ext cx="1216428" cy="421583"/>
          </a:xfrm>
          <a:prstGeom prst="roundRect">
            <a:avLst>
              <a:gd name="adj" fmla="val 7857"/>
            </a:avLst>
          </a:prstGeom>
          <a:solidFill>
            <a:srgbClr val="F78233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CY23Q3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Dynamics CRM 2011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B2741C-2891-4AB3-BC39-B9E6BE1B207D}"/>
              </a:ext>
            </a:extLst>
          </p:cNvPr>
          <p:cNvSpPr txBox="1"/>
          <p:nvPr/>
        </p:nvSpPr>
        <p:spPr>
          <a:xfrm>
            <a:off x="4989776" y="3420297"/>
            <a:ext cx="1216428" cy="421583"/>
          </a:xfrm>
          <a:prstGeom prst="roundRect">
            <a:avLst>
              <a:gd name="adj" fmla="val 7857"/>
            </a:avLst>
          </a:prstGeom>
          <a:solidFill>
            <a:srgbClr val="F78233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CY24Q1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Dynamics CRM 2011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516B51-27A1-4BD8-B3B5-603EFEB722E3}"/>
              </a:ext>
            </a:extLst>
          </p:cNvPr>
          <p:cNvSpPr txBox="1"/>
          <p:nvPr/>
        </p:nvSpPr>
        <p:spPr>
          <a:xfrm>
            <a:off x="4734229" y="2947478"/>
            <a:ext cx="1386508" cy="421583"/>
          </a:xfrm>
          <a:prstGeom prst="roundRect">
            <a:avLst>
              <a:gd name="adj" fmla="val 7857"/>
            </a:avLst>
          </a:prstGeom>
          <a:solidFill>
            <a:srgbClr val="D0CECE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CY23Q4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Server 2012/R2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A26BCFD-B802-4D67-9FCD-EE2B14B9259C}"/>
              </a:ext>
            </a:extLst>
          </p:cNvPr>
          <p:cNvSpPr txBox="1"/>
          <p:nvPr/>
        </p:nvSpPr>
        <p:spPr>
          <a:xfrm>
            <a:off x="5512950" y="3869547"/>
            <a:ext cx="1274318" cy="421583"/>
          </a:xfrm>
          <a:prstGeom prst="roundRect">
            <a:avLst>
              <a:gd name="adj" fmla="val 7857"/>
            </a:avLst>
          </a:prstGeom>
          <a:solidFill>
            <a:srgbClr val="D0CECE"/>
          </a:solidFill>
          <a:ln>
            <a:noFill/>
          </a:ln>
        </p:spPr>
        <p:txBody>
          <a:bodyPr wrap="square" lIns="46800" tIns="46800" rIns="46800" bIns="46800" rtlCol="0">
            <a:spAutoFit/>
          </a:bodyPr>
          <a:lstStyle/>
          <a:p>
            <a:pPr defTabSz="1162275">
              <a:lnSpc>
                <a:spcPct val="90000"/>
              </a:lnSpc>
              <a:spcAft>
                <a:spcPts val="690"/>
              </a:spcAft>
            </a:pPr>
            <a:r>
              <a:rPr lang="en-AU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CY24Q3</a:t>
            </a:r>
          </a:p>
          <a:p>
            <a:pPr defTabSz="1162275">
              <a:lnSpc>
                <a:spcPct val="90000"/>
              </a:lnSpc>
            </a:pPr>
            <a:r>
              <a:rPr lang="en-AU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 2014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CED9BA-9918-44F5-949C-75075E95E510}"/>
              </a:ext>
            </a:extLst>
          </p:cNvPr>
          <p:cNvSpPr/>
          <p:nvPr/>
        </p:nvSpPr>
        <p:spPr>
          <a:xfrm>
            <a:off x="1" y="1212881"/>
            <a:ext cx="2286912" cy="151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2275">
              <a:lnSpc>
                <a:spcPct val="90000"/>
              </a:lnSpc>
              <a:spcAft>
                <a:spcPts val="690"/>
              </a:spcAft>
            </a:pPr>
            <a:r>
              <a:rPr lang="en-AU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Modern Work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07C797-0E40-42D6-A4EC-099492D89F9F}"/>
              </a:ext>
            </a:extLst>
          </p:cNvPr>
          <p:cNvSpPr/>
          <p:nvPr/>
        </p:nvSpPr>
        <p:spPr>
          <a:xfrm>
            <a:off x="2284177" y="1212881"/>
            <a:ext cx="2286912" cy="151745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2275">
              <a:lnSpc>
                <a:spcPct val="90000"/>
              </a:lnSpc>
              <a:spcAft>
                <a:spcPts val="690"/>
              </a:spcAft>
            </a:pPr>
            <a:r>
              <a:rPr lang="en-AU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9CB215-3D1A-4D25-9601-786C375AC6C2}"/>
              </a:ext>
            </a:extLst>
          </p:cNvPr>
          <p:cNvSpPr/>
          <p:nvPr/>
        </p:nvSpPr>
        <p:spPr>
          <a:xfrm>
            <a:off x="4571089" y="1212881"/>
            <a:ext cx="2286912" cy="151745"/>
          </a:xfrm>
          <a:prstGeom prst="rect">
            <a:avLst/>
          </a:prstGeom>
          <a:solidFill>
            <a:srgbClr val="F78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2275">
              <a:lnSpc>
                <a:spcPct val="90000"/>
              </a:lnSpc>
              <a:spcAft>
                <a:spcPts val="690"/>
              </a:spcAft>
            </a:pPr>
            <a:r>
              <a:rPr lang="en-AU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8D6A1-BA0F-4BD2-A216-7B63F33D9FC0}"/>
              </a:ext>
            </a:extLst>
          </p:cNvPr>
          <p:cNvCxnSpPr>
            <a:cxnSpLocks/>
          </p:cNvCxnSpPr>
          <p:nvPr/>
        </p:nvCxnSpPr>
        <p:spPr>
          <a:xfrm>
            <a:off x="0" y="1212881"/>
            <a:ext cx="6871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9077F6-B08D-46D3-9D86-61F69BAAFE9E}"/>
              </a:ext>
            </a:extLst>
          </p:cNvPr>
          <p:cNvCxnSpPr>
            <a:cxnSpLocks/>
          </p:cNvCxnSpPr>
          <p:nvPr/>
        </p:nvCxnSpPr>
        <p:spPr>
          <a:xfrm>
            <a:off x="0" y="1364626"/>
            <a:ext cx="6871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6783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d495e16-b318-4aef-be3a-d5194fba0556&quot;,&quot;TimeStamp&quot;:&quot;2020-01-17T10:50:25.0437393+11:00&quot;}"/>
</p:tagLst>
</file>

<file path=ppt/theme/theme1.xml><?xml version="1.0" encoding="utf-8"?>
<a:theme xmlns:a="http://schemas.openxmlformats.org/drawingml/2006/main" name="1_SDM PPT Template">
  <a:themeElements>
    <a:clrScheme name="MS Services - Light Template">
      <a:dk1>
        <a:srgbClr val="29292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595959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2B93E1"/>
      </a:hlink>
      <a:folHlink>
        <a:srgbClr val="2B93E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SDM PPT Template">
  <a:themeElements>
    <a:clrScheme name="MS Services - Light Template">
      <a:dk1>
        <a:srgbClr val="29292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595959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2B93E1"/>
      </a:hlink>
      <a:folHlink>
        <a:srgbClr val="2B93E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M_TT_White_SoftBlack_Jan_26_2018.potx" id="{FAF767A5-BCA3-49EF-AE3A-1B2ED41E981A}" vid="{079C5C20-462B-42D4-8EFB-8051F7048BDC}"/>
    </a:ext>
  </a:extLst>
</a:theme>
</file>

<file path=ppt/theme/theme4.xml><?xml version="1.0" encoding="utf-8"?>
<a:theme xmlns:a="http://schemas.openxmlformats.org/drawingml/2006/main" name="9-51052_Microsoft_Inspire+Ready_Template_Dark">
  <a:themeElements>
    <a:clrScheme name="Inspire + Ready Da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9BF00B"/>
      </a:accent3>
      <a:accent4>
        <a:srgbClr val="FFB900"/>
      </a:accent4>
      <a:accent5>
        <a:srgbClr val="D2D2D2"/>
      </a:accent5>
      <a:accent6>
        <a:srgbClr val="505050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nspire+Ready_Corenote_16x9_Template.potx" id="{E7FA7631-9ECB-4967-A326-CC2DBE7E90AB}" vid="{4B514924-3F1B-49E9-8904-D0CC9D176300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f4cb31-629b-4089-8e7d-7990126c1574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AFC1E5851D394E98386FD3C3C59703" ma:contentTypeVersion="13" ma:contentTypeDescription="Create a new document." ma:contentTypeScope="" ma:versionID="0511b9ac51bc41bc87d02e0e427e6fbf">
  <xsd:schema xmlns:xsd="http://www.w3.org/2001/XMLSchema" xmlns:xs="http://www.w3.org/2001/XMLSchema" xmlns:p="http://schemas.microsoft.com/office/2006/metadata/properties" xmlns:ns1="http://schemas.microsoft.com/sharepoint/v3" xmlns:ns2="3ef4cb31-629b-4089-8e7d-7990126c1574" xmlns:ns3="286d3f80-d68e-463b-a4bd-27ed28e39df4" targetNamespace="http://schemas.microsoft.com/office/2006/metadata/properties" ma:root="true" ma:fieldsID="4b32ab39a11a60f8609e419a355c37a7" ns1:_="" ns2:_="" ns3:_="">
    <xsd:import namespace="http://schemas.microsoft.com/sharepoint/v3"/>
    <xsd:import namespace="3ef4cb31-629b-4089-8e7d-7990126c1574"/>
    <xsd:import namespace="286d3f80-d68e-463b-a4bd-27ed28e39d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4cb31-629b-4089-8e7d-7990126c15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d3f80-d68e-463b-a4bd-27ed28e39d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759D3-474C-4361-9C0E-EEB42AF9359A}">
  <ds:schemaRefs>
    <ds:schemaRef ds:uri="http://purl.org/dc/dcmitype/"/>
    <ds:schemaRef ds:uri="286d3f80-d68e-463b-a4bd-27ed28e39df4"/>
    <ds:schemaRef ds:uri="http://purl.org/dc/terms/"/>
    <ds:schemaRef ds:uri="http://schemas.microsoft.com/office/infopath/2007/PartnerControl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ef4cb31-629b-4089-8e7d-7990126c157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C12072-778C-430D-B0FF-741199DE42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EC5E8-5BD6-4FEF-9CE1-FDF230F2B2D6}">
  <ds:schemaRefs>
    <ds:schemaRef ds:uri="286d3f80-d68e-463b-a4bd-27ed28e39df4"/>
    <ds:schemaRef ds:uri="3ef4cb31-629b-4089-8e7d-7990126c15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407</Words>
  <Application>Microsoft Office PowerPoint</Application>
  <PresentationFormat>A4 Paper (210x297 mm)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1_SDM PPT Template</vt:lpstr>
      <vt:lpstr>1_SDM PPT Template</vt:lpstr>
      <vt:lpstr>5_WHITE TEMPLATE</vt:lpstr>
      <vt:lpstr>9-51052_Microsoft_Inspire+Ready_Template_Dark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</dc:creator>
  <cp:lastModifiedBy>Stephen Harden</cp:lastModifiedBy>
  <cp:revision>2</cp:revision>
  <dcterms:created xsi:type="dcterms:W3CDTF">2020-06-29T09:50:30Z</dcterms:created>
  <dcterms:modified xsi:type="dcterms:W3CDTF">2020-09-01T01:53:14Z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0x01010043AFC1E5851D394E98386FD3C3C59703</vt:lpwstr>
  </property>
</Properties>
</file>