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4"/>
    <p:sldMasterId id="2147484464" r:id="rId5"/>
    <p:sldMasterId id="2147484015" r:id="rId6"/>
    <p:sldMasterId id="2147483692" r:id="rId7"/>
  </p:sldMasterIdLst>
  <p:notesMasterIdLst>
    <p:notesMasterId r:id="rId9"/>
  </p:notesMasterIdLst>
  <p:sldIdLst>
    <p:sldId id="20761377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sh Podger" initials="HP" lastIdx="1" clrIdx="0">
    <p:extLst>
      <p:ext uri="{19B8F6BF-5375-455C-9EA6-DF929625EA0E}">
        <p15:presenceInfo xmlns:p15="http://schemas.microsoft.com/office/powerpoint/2012/main" userId="S::hapodger@microsoft.com::0ad8b229-1a59-4f56-b409-df35afa54a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233"/>
    <a:srgbClr val="4472C4"/>
    <a:srgbClr val="4F4C4C"/>
    <a:srgbClr val="236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FAF25-0B19-4D3B-A8C2-5E18C41D7753}" v="1373" dt="2020-08-31T23:35:28.623"/>
    <p1510:client id="{3AB46FFF-B7D3-4D45-9A4C-56782DEC3E62}" v="24" dt="2020-09-01T03:05:36.013"/>
    <p1510:client id="{AC97B127-D271-4EC0-B67F-E0FA680C2B78}" v="1094" dt="2020-08-31T06:47:48.942"/>
    <p1510:client id="{FB3D18D7-AC4D-4F71-A329-C6A53D291414}" v="4" vWet="6" dt="2020-08-31T06:45:57.054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0" autoAdjust="0"/>
    <p:restoredTop sz="94660"/>
  </p:normalViewPr>
  <p:slideViewPr>
    <p:cSldViewPr snapToGrid="0">
      <p:cViewPr>
        <p:scale>
          <a:sx n="75" d="100"/>
          <a:sy n="75" d="100"/>
        </p:scale>
        <p:origin x="1269" y="8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Podger" userId="0ad8b229-1a59-4f56-b409-df35afa54a61" providerId="ADAL" clId="{06C45343-E1A2-404F-BD2E-91A36A17BE64}"/>
    <pc:docChg chg="undo custSel mod addSld delSld modSld sldOrd">
      <pc:chgData name="Hamish Podger" userId="0ad8b229-1a59-4f56-b409-df35afa54a61" providerId="ADAL" clId="{06C45343-E1A2-404F-BD2E-91A36A17BE64}" dt="2020-06-04T00:07:03.856" v="478" actId="27614"/>
      <pc:docMkLst>
        <pc:docMk/>
      </pc:docMkLst>
      <pc:sldChg chg="addSp modSp mod modAnim">
        <pc:chgData name="Hamish Podger" userId="0ad8b229-1a59-4f56-b409-df35afa54a61" providerId="ADAL" clId="{06C45343-E1A2-404F-BD2E-91A36A17BE64}" dt="2020-05-14T23:26:16.128" v="464"/>
        <pc:sldMkLst>
          <pc:docMk/>
          <pc:sldMk cId="2287893688" sldId="8640"/>
        </pc:sldMkLst>
        <pc:spChg chg="mod">
          <ac:chgData name="Hamish Podger" userId="0ad8b229-1a59-4f56-b409-df35afa54a61" providerId="ADAL" clId="{06C45343-E1A2-404F-BD2E-91A36A17BE64}" dt="2020-05-14T23:24:56.610" v="463" actId="6549"/>
          <ac:spMkLst>
            <pc:docMk/>
            <pc:sldMk cId="2287893688" sldId="8640"/>
            <ac:spMk id="2" creationId="{C6AFE961-A878-4620-8269-8D9C3A18DEA8}"/>
          </ac:spMkLst>
        </pc:spChg>
        <pc:picChg chg="add mod">
          <ac:chgData name="Hamish Podger" userId="0ad8b229-1a59-4f56-b409-df35afa54a61" providerId="ADAL" clId="{06C45343-E1A2-404F-BD2E-91A36A17BE64}" dt="2020-05-14T23:20:45.412" v="444" actId="1076"/>
          <ac:picMkLst>
            <pc:docMk/>
            <pc:sldMk cId="2287893688" sldId="8640"/>
            <ac:picMk id="2050" creationId="{830CB0FC-2CDC-4385-9195-BD38BFE0E516}"/>
          </ac:picMkLst>
        </pc:picChg>
        <pc:picChg chg="add mod">
          <ac:chgData name="Hamish Podger" userId="0ad8b229-1a59-4f56-b409-df35afa54a61" providerId="ADAL" clId="{06C45343-E1A2-404F-BD2E-91A36A17BE64}" dt="2020-05-14T23:24:44.447" v="449" actId="14100"/>
          <ac:picMkLst>
            <pc:docMk/>
            <pc:sldMk cId="2287893688" sldId="8640"/>
            <ac:picMk id="2052" creationId="{BCA9C684-C157-43D5-9289-DCF9F6D7469C}"/>
          </ac:picMkLst>
        </pc:picChg>
      </pc:sldChg>
      <pc:sldChg chg="del modTransition">
        <pc:chgData name="Hamish Podger" userId="0ad8b229-1a59-4f56-b409-df35afa54a61" providerId="ADAL" clId="{06C45343-E1A2-404F-BD2E-91A36A17BE64}" dt="2020-06-04T00:05:56.338" v="472" actId="2696"/>
        <pc:sldMkLst>
          <pc:docMk/>
          <pc:sldMk cId="1316301351" sldId="2076136169"/>
        </pc:sldMkLst>
      </pc:sldChg>
      <pc:sldChg chg="del">
        <pc:chgData name="Hamish Podger" userId="0ad8b229-1a59-4f56-b409-df35afa54a61" providerId="ADAL" clId="{06C45343-E1A2-404F-BD2E-91A36A17BE64}" dt="2020-05-14T22:45:35.472" v="303" actId="2696"/>
        <pc:sldMkLst>
          <pc:docMk/>
          <pc:sldMk cId="3301214052" sldId="2076136197"/>
        </pc:sldMkLst>
      </pc:sldChg>
      <pc:sldChg chg="modSp mod modNotesTx">
        <pc:chgData name="Hamish Podger" userId="0ad8b229-1a59-4f56-b409-df35afa54a61" providerId="ADAL" clId="{06C45343-E1A2-404F-BD2E-91A36A17BE64}" dt="2020-05-14T22:26:45.368" v="118" actId="20577"/>
        <pc:sldMkLst>
          <pc:docMk/>
          <pc:sldMk cId="4019001336" sldId="2076136280"/>
        </pc:sldMkLst>
        <pc:spChg chg="mod">
          <ac:chgData name="Hamish Podger" userId="0ad8b229-1a59-4f56-b409-df35afa54a61" providerId="ADAL" clId="{06C45343-E1A2-404F-BD2E-91A36A17BE64}" dt="2020-05-14T22:25:32.646" v="11" actId="20577"/>
          <ac:spMkLst>
            <pc:docMk/>
            <pc:sldMk cId="4019001336" sldId="2076136280"/>
            <ac:spMk id="6" creationId="{BBC5D15F-4F32-4F3F-A51C-FCDFE96DE3E3}"/>
          </ac:spMkLst>
        </pc:spChg>
      </pc:sldChg>
      <pc:sldChg chg="modAnim">
        <pc:chgData name="Hamish Podger" userId="0ad8b229-1a59-4f56-b409-df35afa54a61" providerId="ADAL" clId="{06C45343-E1A2-404F-BD2E-91A36A17BE64}" dt="2020-05-14T22:41:44.204" v="258"/>
        <pc:sldMkLst>
          <pc:docMk/>
          <pc:sldMk cId="1178114882" sldId="2076136299"/>
        </pc:sldMkLst>
      </pc:sldChg>
      <pc:sldChg chg="del">
        <pc:chgData name="Hamish Podger" userId="0ad8b229-1a59-4f56-b409-df35afa54a61" providerId="ADAL" clId="{06C45343-E1A2-404F-BD2E-91A36A17BE64}" dt="2020-05-14T22:33:52.329" v="133" actId="2696"/>
        <pc:sldMkLst>
          <pc:docMk/>
          <pc:sldMk cId="3997452278" sldId="2076136303"/>
        </pc:sldMkLst>
      </pc:sldChg>
      <pc:sldChg chg="addSp delSp modSp mod modAnim">
        <pc:chgData name="Hamish Podger" userId="0ad8b229-1a59-4f56-b409-df35afa54a61" providerId="ADAL" clId="{06C45343-E1A2-404F-BD2E-91A36A17BE64}" dt="2020-05-14T22:39:13.829" v="225" actId="1076"/>
        <pc:sldMkLst>
          <pc:docMk/>
          <pc:sldMk cId="1121402492" sldId="2076136305"/>
        </pc:sldMkLst>
        <pc:spChg chg="del">
          <ac:chgData name="Hamish Podger" userId="0ad8b229-1a59-4f56-b409-df35afa54a61" providerId="ADAL" clId="{06C45343-E1A2-404F-BD2E-91A36A17BE64}" dt="2020-05-14T22:38:13.100" v="208" actId="478"/>
          <ac:spMkLst>
            <pc:docMk/>
            <pc:sldMk cId="1121402492" sldId="2076136305"/>
            <ac:spMk id="14" creationId="{DE8F3C54-78EB-423C-AC3D-FD36BF6BA347}"/>
          </ac:spMkLst>
        </pc:spChg>
        <pc:spChg chg="del">
          <ac:chgData name="Hamish Podger" userId="0ad8b229-1a59-4f56-b409-df35afa54a61" providerId="ADAL" clId="{06C45343-E1A2-404F-BD2E-91A36A17BE64}" dt="2020-05-14T22:38:13.100" v="208" actId="478"/>
          <ac:spMkLst>
            <pc:docMk/>
            <pc:sldMk cId="1121402492" sldId="2076136305"/>
            <ac:spMk id="35" creationId="{51BB1B79-C16E-4BF7-9BB2-0EF089CBA7A7}"/>
          </ac:spMkLst>
        </pc:spChg>
        <pc:spChg chg="mod">
          <ac:chgData name="Hamish Podger" userId="0ad8b229-1a59-4f56-b409-df35afa54a61" providerId="ADAL" clId="{06C45343-E1A2-404F-BD2E-91A36A17BE64}" dt="2020-05-14T22:38:24.042" v="214" actId="122"/>
          <ac:spMkLst>
            <pc:docMk/>
            <pc:sldMk cId="1121402492" sldId="2076136305"/>
            <ac:spMk id="37" creationId="{7DE86E28-9843-4B87-9622-B2E45057A1E5}"/>
          </ac:spMkLst>
        </pc:spChg>
        <pc:spChg chg="del">
          <ac:chgData name="Hamish Podger" userId="0ad8b229-1a59-4f56-b409-df35afa54a61" providerId="ADAL" clId="{06C45343-E1A2-404F-BD2E-91A36A17BE64}" dt="2020-05-14T22:38:13.100" v="208" actId="478"/>
          <ac:spMkLst>
            <pc:docMk/>
            <pc:sldMk cId="1121402492" sldId="2076136305"/>
            <ac:spMk id="41" creationId="{491F73F0-36C3-407A-A0E4-EE07DAB4C14D}"/>
          </ac:spMkLst>
        </pc:spChg>
        <pc:spChg chg="del">
          <ac:chgData name="Hamish Podger" userId="0ad8b229-1a59-4f56-b409-df35afa54a61" providerId="ADAL" clId="{06C45343-E1A2-404F-BD2E-91A36A17BE64}" dt="2020-05-14T22:38:13.100" v="208" actId="478"/>
          <ac:spMkLst>
            <pc:docMk/>
            <pc:sldMk cId="1121402492" sldId="2076136305"/>
            <ac:spMk id="43" creationId="{86BD60F3-C7AC-434E-9B90-89656F0A3226}"/>
          </ac:spMkLst>
        </pc:spChg>
        <pc:graphicFrameChg chg="add mod modGraphic">
          <ac:chgData name="Hamish Podger" userId="0ad8b229-1a59-4f56-b409-df35afa54a61" providerId="ADAL" clId="{06C45343-E1A2-404F-BD2E-91A36A17BE64}" dt="2020-05-14T22:39:12.269" v="224" actId="1076"/>
          <ac:graphicFrameMkLst>
            <pc:docMk/>
            <pc:sldMk cId="1121402492" sldId="2076136305"/>
            <ac:graphicFrameMk id="3" creationId="{8F00BE49-618B-4CF5-8884-143B90051DF7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9:13.829" v="225" actId="1076"/>
          <ac:graphicFrameMkLst>
            <pc:docMk/>
            <pc:sldMk cId="1121402492" sldId="2076136305"/>
            <ac:graphicFrameMk id="5" creationId="{0DB29609-D012-46F2-8A3F-F135DEE16CA5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9:09.592" v="223" actId="1076"/>
          <ac:graphicFrameMkLst>
            <pc:docMk/>
            <pc:sldMk cId="1121402492" sldId="2076136305"/>
            <ac:graphicFrameMk id="7" creationId="{C8D7A039-77DE-444E-B722-13A67B497639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9:09.592" v="223" actId="1076"/>
          <ac:graphicFrameMkLst>
            <pc:docMk/>
            <pc:sldMk cId="1121402492" sldId="2076136305"/>
            <ac:graphicFrameMk id="9" creationId="{D705B94A-7877-4C56-B727-DF977531F469}"/>
          </ac:graphicFrameMkLst>
        </pc:graphicFrameChg>
        <pc:cxnChg chg="del">
          <ac:chgData name="Hamish Podger" userId="0ad8b229-1a59-4f56-b409-df35afa54a61" providerId="ADAL" clId="{06C45343-E1A2-404F-BD2E-91A36A17BE64}" dt="2020-05-14T22:38:13.100" v="208" actId="478"/>
          <ac:cxnSpMkLst>
            <pc:docMk/>
            <pc:sldMk cId="1121402492" sldId="2076136305"/>
            <ac:cxnSpMk id="13" creationId="{4DB370EE-8C3C-4F85-9A93-FFC8A15E37C9}"/>
          </ac:cxnSpMkLst>
        </pc:cxnChg>
        <pc:cxnChg chg="del">
          <ac:chgData name="Hamish Podger" userId="0ad8b229-1a59-4f56-b409-df35afa54a61" providerId="ADAL" clId="{06C45343-E1A2-404F-BD2E-91A36A17BE64}" dt="2020-05-14T22:38:13.100" v="208" actId="478"/>
          <ac:cxnSpMkLst>
            <pc:docMk/>
            <pc:sldMk cId="1121402492" sldId="2076136305"/>
            <ac:cxnSpMk id="33" creationId="{CA363961-507E-4742-8E66-E86F926C5B08}"/>
          </ac:cxnSpMkLst>
        </pc:cxnChg>
        <pc:cxnChg chg="del">
          <ac:chgData name="Hamish Podger" userId="0ad8b229-1a59-4f56-b409-df35afa54a61" providerId="ADAL" clId="{06C45343-E1A2-404F-BD2E-91A36A17BE64}" dt="2020-05-14T22:38:13.100" v="208" actId="478"/>
          <ac:cxnSpMkLst>
            <pc:docMk/>
            <pc:sldMk cId="1121402492" sldId="2076136305"/>
            <ac:cxnSpMk id="70" creationId="{06AF2B20-21CE-4901-BE48-EA717A75C1B2}"/>
          </ac:cxnSpMkLst>
        </pc:cxnChg>
        <pc:cxnChg chg="del">
          <ac:chgData name="Hamish Podger" userId="0ad8b229-1a59-4f56-b409-df35afa54a61" providerId="ADAL" clId="{06C45343-E1A2-404F-BD2E-91A36A17BE64}" dt="2020-05-14T22:38:13.100" v="208" actId="478"/>
          <ac:cxnSpMkLst>
            <pc:docMk/>
            <pc:sldMk cId="1121402492" sldId="2076136305"/>
            <ac:cxnSpMk id="71" creationId="{32F79448-EB45-4173-B239-9E0E00EC4F3C}"/>
          </ac:cxnSpMkLst>
        </pc:cxnChg>
        <pc:cxnChg chg="del">
          <ac:chgData name="Hamish Podger" userId="0ad8b229-1a59-4f56-b409-df35afa54a61" providerId="ADAL" clId="{06C45343-E1A2-404F-BD2E-91A36A17BE64}" dt="2020-05-14T22:38:13.100" v="208" actId="478"/>
          <ac:cxnSpMkLst>
            <pc:docMk/>
            <pc:sldMk cId="1121402492" sldId="2076136305"/>
            <ac:cxnSpMk id="72" creationId="{0BF360CE-F764-4ECE-8B9F-546894C6CEFF}"/>
          </ac:cxnSpMkLst>
        </pc:cxnChg>
      </pc:sldChg>
      <pc:sldChg chg="modSp mod">
        <pc:chgData name="Hamish Podger" userId="0ad8b229-1a59-4f56-b409-df35afa54a61" providerId="ADAL" clId="{06C45343-E1A2-404F-BD2E-91A36A17BE64}" dt="2020-05-15T05:01:24.440" v="471" actId="20577"/>
        <pc:sldMkLst>
          <pc:docMk/>
          <pc:sldMk cId="493179078" sldId="2076137327"/>
        </pc:sldMkLst>
        <pc:spChg chg="mod">
          <ac:chgData name="Hamish Podger" userId="0ad8b229-1a59-4f56-b409-df35afa54a61" providerId="ADAL" clId="{06C45343-E1A2-404F-BD2E-91A36A17BE64}" dt="2020-05-15T05:01:24.440" v="471" actId="20577"/>
          <ac:spMkLst>
            <pc:docMk/>
            <pc:sldMk cId="493179078" sldId="2076137327"/>
            <ac:spMk id="93" creationId="{78B0113C-4B8C-4A1B-8FF3-9E6146887BBD}"/>
          </ac:spMkLst>
        </pc:spChg>
      </pc:sldChg>
      <pc:sldChg chg="addSp delSp modSp mod modTransition">
        <pc:chgData name="Hamish Podger" userId="0ad8b229-1a59-4f56-b409-df35afa54a61" providerId="ADAL" clId="{06C45343-E1A2-404F-BD2E-91A36A17BE64}" dt="2020-05-14T22:43:58.606" v="266"/>
        <pc:sldMkLst>
          <pc:docMk/>
          <pc:sldMk cId="3797847590" sldId="2076137336"/>
        </pc:sldMkLst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4" creationId="{AFE80688-1870-4F5A-993A-328FA89F1EC9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6" creationId="{B1869A30-7362-45E4-9FC9-AC1FF8BA9F91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9" creationId="{CC771F21-1CF0-4C97-8CD3-DACE99242AA9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11" creationId="{85EB4FC6-A44B-4B67-ACB9-82E3CA0C5CD1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14" creationId="{D3C0F93C-B6BC-47EA-946B-D8C1ED09FFAE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17" creationId="{2B833AB4-E5E7-4625-9C5F-5662F04E088D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19" creationId="{D6EB3CD1-1010-495A-8912-1E302E5C4FB8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21" creationId="{46CF212E-A666-4EE0-AC53-A5024E7AD8BA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30:43.642" v="120" actId="27309"/>
          <ac:graphicFrameMkLst>
            <pc:docMk/>
            <pc:sldMk cId="3797847590" sldId="2076137336"/>
            <ac:graphicFrameMk id="23" creationId="{C1140F4E-1D88-4CD6-A23E-DA37DB6F5CBB}"/>
          </ac:graphicFrameMkLst>
        </pc:graphicFrameChg>
      </pc:sldChg>
      <pc:sldChg chg="modAnim">
        <pc:chgData name="Hamish Podger" userId="0ad8b229-1a59-4f56-b409-df35afa54a61" providerId="ADAL" clId="{06C45343-E1A2-404F-BD2E-91A36A17BE64}" dt="2020-05-14T22:41:39.069" v="257"/>
        <pc:sldMkLst>
          <pc:docMk/>
          <pc:sldMk cId="3633952911" sldId="2076137337"/>
        </pc:sldMkLst>
      </pc:sldChg>
      <pc:sldChg chg="addSp delSp modSp mod modAnim">
        <pc:chgData name="Hamish Podger" userId="0ad8b229-1a59-4f56-b409-df35afa54a61" providerId="ADAL" clId="{06C45343-E1A2-404F-BD2E-91A36A17BE64}" dt="2020-05-14T22:40:29.816" v="250" actId="1076"/>
        <pc:sldMkLst>
          <pc:docMk/>
          <pc:sldMk cId="2190306609" sldId="2076137341"/>
        </pc:sldMkLst>
        <pc:spChg chg="del">
          <ac:chgData name="Hamish Podger" userId="0ad8b229-1a59-4f56-b409-df35afa54a61" providerId="ADAL" clId="{06C45343-E1A2-404F-BD2E-91A36A17BE64}" dt="2020-05-14T22:39:37.530" v="230" actId="478"/>
          <ac:spMkLst>
            <pc:docMk/>
            <pc:sldMk cId="2190306609" sldId="2076137341"/>
            <ac:spMk id="8" creationId="{0B00E1D4-F302-4FC9-9F48-9C948FEF8329}"/>
          </ac:spMkLst>
        </pc:spChg>
        <pc:spChg chg="del">
          <ac:chgData name="Hamish Podger" userId="0ad8b229-1a59-4f56-b409-df35afa54a61" providerId="ADAL" clId="{06C45343-E1A2-404F-BD2E-91A36A17BE64}" dt="2020-05-14T22:39:37.530" v="230" actId="478"/>
          <ac:spMkLst>
            <pc:docMk/>
            <pc:sldMk cId="2190306609" sldId="2076137341"/>
            <ac:spMk id="9" creationId="{4049F9E8-B3C1-4F19-99F5-E67F31E3963C}"/>
          </ac:spMkLst>
        </pc:spChg>
        <pc:spChg chg="del">
          <ac:chgData name="Hamish Podger" userId="0ad8b229-1a59-4f56-b409-df35afa54a61" providerId="ADAL" clId="{06C45343-E1A2-404F-BD2E-91A36A17BE64}" dt="2020-05-14T22:39:37.530" v="230" actId="478"/>
          <ac:spMkLst>
            <pc:docMk/>
            <pc:sldMk cId="2190306609" sldId="2076137341"/>
            <ac:spMk id="35" creationId="{51BB1B79-C16E-4BF7-9BB2-0EF089CBA7A7}"/>
          </ac:spMkLst>
        </pc:spChg>
        <pc:spChg chg="mod">
          <ac:chgData name="Hamish Podger" userId="0ad8b229-1a59-4f56-b409-df35afa54a61" providerId="ADAL" clId="{06C45343-E1A2-404F-BD2E-91A36A17BE64}" dt="2020-05-14T22:40:29.816" v="250" actId="1076"/>
          <ac:spMkLst>
            <pc:docMk/>
            <pc:sldMk cId="2190306609" sldId="2076137341"/>
            <ac:spMk id="37" creationId="{7DE86E28-9843-4B87-9622-B2E45057A1E5}"/>
          </ac:spMkLst>
        </pc:spChg>
        <pc:spChg chg="del">
          <ac:chgData name="Hamish Podger" userId="0ad8b229-1a59-4f56-b409-df35afa54a61" providerId="ADAL" clId="{06C45343-E1A2-404F-BD2E-91A36A17BE64}" dt="2020-05-14T22:39:37.530" v="230" actId="478"/>
          <ac:spMkLst>
            <pc:docMk/>
            <pc:sldMk cId="2190306609" sldId="2076137341"/>
            <ac:spMk id="41" creationId="{491F73F0-36C3-407A-A0E4-EE07DAB4C14D}"/>
          </ac:spMkLst>
        </pc:spChg>
        <pc:graphicFrameChg chg="add mod modGraphic">
          <ac:chgData name="Hamish Podger" userId="0ad8b229-1a59-4f56-b409-df35afa54a61" providerId="ADAL" clId="{06C45343-E1A2-404F-BD2E-91A36A17BE64}" dt="2020-05-14T22:40:19.879" v="246" actId="1038"/>
          <ac:graphicFrameMkLst>
            <pc:docMk/>
            <pc:sldMk cId="2190306609" sldId="2076137341"/>
            <ac:graphicFrameMk id="3" creationId="{DB4CBD95-5B8B-413F-9BCB-C05A3EE3EECE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0:19.879" v="246" actId="1038"/>
          <ac:graphicFrameMkLst>
            <pc:docMk/>
            <pc:sldMk cId="2190306609" sldId="2076137341"/>
            <ac:graphicFrameMk id="5" creationId="{2FC0C6A9-682A-4DE2-854D-B92C09941CF3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0:19.879" v="246" actId="1038"/>
          <ac:graphicFrameMkLst>
            <pc:docMk/>
            <pc:sldMk cId="2190306609" sldId="2076137341"/>
            <ac:graphicFrameMk id="7" creationId="{4CBAE97B-1F60-448B-86E9-B303A8DCFDAF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0:19.879" v="246" actId="1038"/>
          <ac:graphicFrameMkLst>
            <pc:docMk/>
            <pc:sldMk cId="2190306609" sldId="2076137341"/>
            <ac:graphicFrameMk id="13" creationId="{B0FF55A7-53ED-4E32-B9EA-318DA7EE3A24}"/>
          </ac:graphicFrameMkLst>
        </pc:graphicFrameChg>
        <pc:cxnChg chg="del">
          <ac:chgData name="Hamish Podger" userId="0ad8b229-1a59-4f56-b409-df35afa54a61" providerId="ADAL" clId="{06C45343-E1A2-404F-BD2E-91A36A17BE64}" dt="2020-05-14T22:39:37.530" v="230" actId="478"/>
          <ac:cxnSpMkLst>
            <pc:docMk/>
            <pc:sldMk cId="2190306609" sldId="2076137341"/>
            <ac:cxnSpMk id="11" creationId="{615A3CD0-0801-46F7-9988-315EEEBEC09E}"/>
          </ac:cxnSpMkLst>
        </pc:cxnChg>
        <pc:cxnChg chg="del">
          <ac:chgData name="Hamish Podger" userId="0ad8b229-1a59-4f56-b409-df35afa54a61" providerId="ADAL" clId="{06C45343-E1A2-404F-BD2E-91A36A17BE64}" dt="2020-05-14T22:39:37.530" v="230" actId="478"/>
          <ac:cxnSpMkLst>
            <pc:docMk/>
            <pc:sldMk cId="2190306609" sldId="2076137341"/>
            <ac:cxnSpMk id="12" creationId="{ABD91344-1152-49B9-9849-B2F24F987A22}"/>
          </ac:cxnSpMkLst>
        </pc:cxnChg>
        <pc:cxnChg chg="del">
          <ac:chgData name="Hamish Podger" userId="0ad8b229-1a59-4f56-b409-df35afa54a61" providerId="ADAL" clId="{06C45343-E1A2-404F-BD2E-91A36A17BE64}" dt="2020-05-14T22:39:37.530" v="230" actId="478"/>
          <ac:cxnSpMkLst>
            <pc:docMk/>
            <pc:sldMk cId="2190306609" sldId="2076137341"/>
            <ac:cxnSpMk id="70" creationId="{06AF2B20-21CE-4901-BE48-EA717A75C1B2}"/>
          </ac:cxnSpMkLst>
        </pc:cxnChg>
        <pc:cxnChg chg="del">
          <ac:chgData name="Hamish Podger" userId="0ad8b229-1a59-4f56-b409-df35afa54a61" providerId="ADAL" clId="{06C45343-E1A2-404F-BD2E-91A36A17BE64}" dt="2020-05-14T22:39:37.530" v="230" actId="478"/>
          <ac:cxnSpMkLst>
            <pc:docMk/>
            <pc:sldMk cId="2190306609" sldId="2076137341"/>
            <ac:cxnSpMk id="71" creationId="{32F79448-EB45-4173-B239-9E0E00EC4F3C}"/>
          </ac:cxnSpMkLst>
        </pc:cxnChg>
        <pc:cxnChg chg="del">
          <ac:chgData name="Hamish Podger" userId="0ad8b229-1a59-4f56-b409-df35afa54a61" providerId="ADAL" clId="{06C45343-E1A2-404F-BD2E-91A36A17BE64}" dt="2020-05-14T22:39:37.530" v="230" actId="478"/>
          <ac:cxnSpMkLst>
            <pc:docMk/>
            <pc:sldMk cId="2190306609" sldId="2076137341"/>
            <ac:cxnSpMk id="72" creationId="{0BF360CE-F764-4ECE-8B9F-546894C6CEFF}"/>
          </ac:cxnSpMkLst>
        </pc:cxnChg>
      </pc:sldChg>
      <pc:sldChg chg="addSp delSp modSp mod modAnim">
        <pc:chgData name="Hamish Podger" userId="0ad8b229-1a59-4f56-b409-df35afa54a61" providerId="ADAL" clId="{06C45343-E1A2-404F-BD2E-91A36A17BE64}" dt="2020-05-14T22:46:18.666" v="314"/>
        <pc:sldMkLst>
          <pc:docMk/>
          <pc:sldMk cId="235041339" sldId="2076137344"/>
        </pc:sldMkLst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14" creationId="{DE8F3C54-78EB-423C-AC3D-FD36BF6BA347}"/>
          </ac:spMkLst>
        </pc:spChg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15" creationId="{0AF18DFD-2FB3-4F2F-BE85-9E37C96A00C7}"/>
          </ac:spMkLst>
        </pc:spChg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16" creationId="{1F81A189-0094-488E-A0BE-BF587F603F9D}"/>
          </ac:spMkLst>
        </pc:spChg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35" creationId="{51BB1B79-C16E-4BF7-9BB2-0EF089CBA7A7}"/>
          </ac:spMkLst>
        </pc:spChg>
        <pc:spChg chg="mod">
          <ac:chgData name="Hamish Podger" userId="0ad8b229-1a59-4f56-b409-df35afa54a61" providerId="ADAL" clId="{06C45343-E1A2-404F-BD2E-91A36A17BE64}" dt="2020-05-14T22:36:57.480" v="201" actId="1076"/>
          <ac:spMkLst>
            <pc:docMk/>
            <pc:sldMk cId="235041339" sldId="2076137344"/>
            <ac:spMk id="37" creationId="{7DE86E28-9843-4B87-9622-B2E45057A1E5}"/>
          </ac:spMkLst>
        </pc:spChg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41" creationId="{491F73F0-36C3-407A-A0E4-EE07DAB4C14D}"/>
          </ac:spMkLst>
        </pc:spChg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43" creationId="{86BD60F3-C7AC-434E-9B90-89656F0A3226}"/>
          </ac:spMkLst>
        </pc:spChg>
        <pc:spChg chg="del">
          <ac:chgData name="Hamish Podger" userId="0ad8b229-1a59-4f56-b409-df35afa54a61" providerId="ADAL" clId="{06C45343-E1A2-404F-BD2E-91A36A17BE64}" dt="2020-05-14T22:35:27.043" v="180" actId="478"/>
          <ac:spMkLst>
            <pc:docMk/>
            <pc:sldMk cId="235041339" sldId="2076137344"/>
            <ac:spMk id="45" creationId="{61B13417-D303-436D-AB0D-DE8A79463EA9}"/>
          </ac:spMkLst>
        </pc:spChg>
        <pc:graphicFrameChg chg="add del mod modGraphic">
          <ac:chgData name="Hamish Podger" userId="0ad8b229-1a59-4f56-b409-df35afa54a61" providerId="ADAL" clId="{06C45343-E1A2-404F-BD2E-91A36A17BE64}" dt="2020-05-14T22:45:39.687" v="304" actId="478"/>
          <ac:graphicFrameMkLst>
            <pc:docMk/>
            <pc:sldMk cId="235041339" sldId="2076137344"/>
            <ac:graphicFrameMk id="3" creationId="{B2AE7320-4623-44DC-A915-8C3F931E798B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5:43.790" v="305" actId="1076"/>
          <ac:graphicFrameMkLst>
            <pc:docMk/>
            <pc:sldMk cId="235041339" sldId="2076137344"/>
            <ac:graphicFrameMk id="5" creationId="{06633310-CB08-4A9E-A03F-6CC35CB8EA0C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5:47.565" v="306" actId="1076"/>
          <ac:graphicFrameMkLst>
            <pc:docMk/>
            <pc:sldMk cId="235041339" sldId="2076137344"/>
            <ac:graphicFrameMk id="7" creationId="{CFC89E65-5598-4758-899E-20DBA0C94BB1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5:51.549" v="307" actId="1076"/>
          <ac:graphicFrameMkLst>
            <pc:docMk/>
            <pc:sldMk cId="235041339" sldId="2076137344"/>
            <ac:graphicFrameMk id="9" creationId="{498668FF-CF30-4D8F-BE35-94A8B6287BB8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16.008" v="202" actId="14100"/>
          <ac:graphicFrameMkLst>
            <pc:docMk/>
            <pc:sldMk cId="235041339" sldId="2076137344"/>
            <ac:graphicFrameMk id="11" creationId="{35E628FE-F7B0-4B40-8FD3-D079071311FC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16.008" v="202" actId="14100"/>
          <ac:graphicFrameMkLst>
            <pc:docMk/>
            <pc:sldMk cId="235041339" sldId="2076137344"/>
            <ac:graphicFrameMk id="19" creationId="{A08A6318-3C34-47CD-AC92-A236F2E6EB86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16.008" v="202" actId="14100"/>
          <ac:graphicFrameMkLst>
            <pc:docMk/>
            <pc:sldMk cId="235041339" sldId="2076137344"/>
            <ac:graphicFrameMk id="21" creationId="{A3FF8589-2B59-40BD-9DCF-31C6F9A016EA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16.008" v="202" actId="14100"/>
          <ac:graphicFrameMkLst>
            <pc:docMk/>
            <pc:sldMk cId="235041339" sldId="2076137344"/>
            <ac:graphicFrameMk id="23" creationId="{C64E6BD9-D113-4377-A799-3FEC90FE1FAF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16.008" v="202" actId="14100"/>
          <ac:graphicFrameMkLst>
            <pc:docMk/>
            <pc:sldMk cId="235041339" sldId="2076137344"/>
            <ac:graphicFrameMk id="25" creationId="{15ABC002-BD9F-45A4-B8D7-266FC833470F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6:18.666" v="314"/>
          <ac:graphicFrameMkLst>
            <pc:docMk/>
            <pc:sldMk cId="235041339" sldId="2076137344"/>
            <ac:graphicFrameMk id="27" creationId="{38F381FE-BCEF-4985-A2D6-E49A893971B2}"/>
          </ac:graphicFrameMkLst>
        </pc:graphicFrame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13" creationId="{4DB370EE-8C3C-4F85-9A93-FFC8A15E37C9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17" creationId="{E52BAD57-546E-4934-9A75-51BF70EF5724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18" creationId="{891176B0-84DC-434C-BB48-C95CE00B40A3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32" creationId="{A87CC1E9-2144-45AB-B23D-2CF1521AB199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33" creationId="{CA363961-507E-4742-8E66-E86F926C5B08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70" creationId="{06AF2B20-21CE-4901-BE48-EA717A75C1B2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71" creationId="{32F79448-EB45-4173-B239-9E0E00EC4F3C}"/>
          </ac:cxnSpMkLst>
        </pc:cxnChg>
        <pc:cxnChg chg="del">
          <ac:chgData name="Hamish Podger" userId="0ad8b229-1a59-4f56-b409-df35afa54a61" providerId="ADAL" clId="{06C45343-E1A2-404F-BD2E-91A36A17BE64}" dt="2020-05-14T22:35:27.043" v="180" actId="478"/>
          <ac:cxnSpMkLst>
            <pc:docMk/>
            <pc:sldMk cId="235041339" sldId="2076137344"/>
            <ac:cxnSpMk id="72" creationId="{0BF360CE-F764-4ECE-8B9F-546894C6CEFF}"/>
          </ac:cxnSpMkLst>
        </pc:cxnChg>
      </pc:sldChg>
      <pc:sldChg chg="addSp delSp modSp new mod">
        <pc:chgData name="Hamish Podger" userId="0ad8b229-1a59-4f56-b409-df35afa54a61" providerId="ADAL" clId="{06C45343-E1A2-404F-BD2E-91A36A17BE64}" dt="2020-05-14T22:43:50.278" v="265" actId="27309"/>
        <pc:sldMkLst>
          <pc:docMk/>
          <pc:sldMk cId="920325091" sldId="2076137347"/>
        </pc:sldMkLst>
        <pc:spChg chg="add mod">
          <ac:chgData name="Hamish Podger" userId="0ad8b229-1a59-4f56-b409-df35afa54a61" providerId="ADAL" clId="{06C45343-E1A2-404F-BD2E-91A36A17BE64}" dt="2020-05-14T22:34:44.907" v="176" actId="1076"/>
          <ac:spMkLst>
            <pc:docMk/>
            <pc:sldMk cId="920325091" sldId="2076137347"/>
            <ac:spMk id="20" creationId="{49C0CD08-38BA-409E-91E2-67EEC6CF4667}"/>
          </ac:spMkLst>
        </pc:sp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3" creationId="{D49E577B-F7F6-4284-BF43-C20024D96BF4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3:31.339" v="263" actId="1440"/>
          <ac:graphicFrameMkLst>
            <pc:docMk/>
            <pc:sldMk cId="920325091" sldId="2076137347"/>
            <ac:graphicFrameMk id="5" creationId="{2631C1DE-8E1B-4222-BF03-F01AB03C4275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42:43.724" v="261" actId="27132"/>
          <ac:graphicFrameMkLst>
            <pc:docMk/>
            <pc:sldMk cId="920325091" sldId="2076137347"/>
            <ac:graphicFrameMk id="7" creationId="{3A223F6E-90ED-4CA1-861E-B4A6953E6EE4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9" creationId="{BC6A0AED-56E9-499F-A74E-0167F26F6D8C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11" creationId="{32C50F5B-7E83-4101-A380-BFC57D470F85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13" creationId="{F6645D51-6684-4212-BCBB-A60EABA8C7CD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15" creationId="{AD24041E-8A48-4048-B54C-3EF7DE6D9FA4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17" creationId="{25E8323A-E21E-4650-B741-5E765A519B78}"/>
          </ac:graphicFrameMkLst>
        </pc:graphicFrameChg>
        <pc:graphicFrameChg chg="add mod modGraphic">
          <ac:chgData name="Hamish Podger" userId="0ad8b229-1a59-4f56-b409-df35afa54a61" providerId="ADAL" clId="{06C45343-E1A2-404F-BD2E-91A36A17BE64}" dt="2020-05-14T22:37:46.749" v="205" actId="14100"/>
          <ac:graphicFrameMkLst>
            <pc:docMk/>
            <pc:sldMk cId="920325091" sldId="2076137347"/>
            <ac:graphicFrameMk id="19" creationId="{0D80E72C-7952-4C15-A302-BC2648A30C67}"/>
          </ac:graphicFrameMkLst>
        </pc:graphicFrameChg>
        <pc:graphicFrameChg chg="add del modGraphic">
          <ac:chgData name="Hamish Podger" userId="0ad8b229-1a59-4f56-b409-df35afa54a61" providerId="ADAL" clId="{06C45343-E1A2-404F-BD2E-91A36A17BE64}" dt="2020-05-14T22:43:50.278" v="265" actId="27309"/>
          <ac:graphicFrameMkLst>
            <pc:docMk/>
            <pc:sldMk cId="920325091" sldId="2076137347"/>
            <ac:graphicFrameMk id="22" creationId="{1D869065-9E02-453C-85B9-74D970B7ADDA}"/>
          </ac:graphicFrameMkLst>
        </pc:graphicFrameChg>
      </pc:sldChg>
      <pc:sldChg chg="addSp modSp new mod ord">
        <pc:chgData name="Hamish Podger" userId="0ad8b229-1a59-4f56-b409-df35afa54a61" providerId="ADAL" clId="{06C45343-E1A2-404F-BD2E-91A36A17BE64}" dt="2020-05-14T22:56:23.907" v="408" actId="5793"/>
        <pc:sldMkLst>
          <pc:docMk/>
          <pc:sldMk cId="40456030" sldId="2076137348"/>
        </pc:sldMkLst>
        <pc:spChg chg="add mod">
          <ac:chgData name="Hamish Podger" userId="0ad8b229-1a59-4f56-b409-df35afa54a61" providerId="ADAL" clId="{06C45343-E1A2-404F-BD2E-91A36A17BE64}" dt="2020-05-14T22:48:13.923" v="343" actId="20577"/>
          <ac:spMkLst>
            <pc:docMk/>
            <pc:sldMk cId="40456030" sldId="2076137348"/>
            <ac:spMk id="3" creationId="{9A14765F-FB64-43C9-9CD1-92F5F700714F}"/>
          </ac:spMkLst>
        </pc:spChg>
        <pc:spChg chg="add mod">
          <ac:chgData name="Hamish Podger" userId="0ad8b229-1a59-4f56-b409-df35afa54a61" providerId="ADAL" clId="{06C45343-E1A2-404F-BD2E-91A36A17BE64}" dt="2020-05-14T22:56:23.907" v="408" actId="5793"/>
          <ac:spMkLst>
            <pc:docMk/>
            <pc:sldMk cId="40456030" sldId="2076137348"/>
            <ac:spMk id="4" creationId="{C713404B-E8F3-48FD-9734-173E8D287662}"/>
          </ac:spMkLst>
        </pc:spChg>
        <pc:picChg chg="add mod">
          <ac:chgData name="Hamish Podger" userId="0ad8b229-1a59-4f56-b409-df35afa54a61" providerId="ADAL" clId="{06C45343-E1A2-404F-BD2E-91A36A17BE64}" dt="2020-05-14T22:53:35.529" v="355" actId="1076"/>
          <ac:picMkLst>
            <pc:docMk/>
            <pc:sldMk cId="40456030" sldId="2076137348"/>
            <ac:picMk id="2" creationId="{AFC92C31-9963-4ABA-8301-3A093087FC39}"/>
          </ac:picMkLst>
        </pc:picChg>
      </pc:sldChg>
      <pc:sldChg chg="addSp delSp modSp add mod setBg delDesignElem">
        <pc:chgData name="Hamish Podger" userId="0ad8b229-1a59-4f56-b409-df35afa54a61" providerId="ADAL" clId="{06C45343-E1A2-404F-BD2E-91A36A17BE64}" dt="2020-06-04T00:07:03.856" v="478" actId="27614"/>
        <pc:sldMkLst>
          <pc:docMk/>
          <pc:sldMk cId="3737853153" sldId="2076137350"/>
        </pc:sldMkLst>
        <pc:spChg chg="mod">
          <ac:chgData name="Hamish Podger" userId="0ad8b229-1a59-4f56-b409-df35afa54a61" providerId="ADAL" clId="{06C45343-E1A2-404F-BD2E-91A36A17BE64}" dt="2020-06-04T00:06:59.762" v="477" actId="26606"/>
          <ac:spMkLst>
            <pc:docMk/>
            <pc:sldMk cId="3737853153" sldId="2076137350"/>
            <ac:spMk id="4" creationId="{C713404B-E8F3-48FD-9734-173E8D287662}"/>
          </ac:spMkLst>
        </pc:spChg>
        <pc:spChg chg="del">
          <ac:chgData name="Hamish Podger" userId="0ad8b229-1a59-4f56-b409-df35afa54a61" providerId="ADAL" clId="{06C45343-E1A2-404F-BD2E-91A36A17BE64}" dt="2020-06-04T00:06:46.999" v="476"/>
          <ac:spMkLst>
            <pc:docMk/>
            <pc:sldMk cId="3737853153" sldId="2076137350"/>
            <ac:spMk id="71" creationId="{F56F5174-31D9-4DBB-AAB7-A1FD7BDB1352}"/>
          </ac:spMkLst>
        </pc:spChg>
        <pc:spChg chg="del">
          <ac:chgData name="Hamish Podger" userId="0ad8b229-1a59-4f56-b409-df35afa54a61" providerId="ADAL" clId="{06C45343-E1A2-404F-BD2E-91A36A17BE64}" dt="2020-06-04T00:06:46.999" v="476"/>
          <ac:spMkLst>
            <pc:docMk/>
            <pc:sldMk cId="3737853153" sldId="2076137350"/>
            <ac:spMk id="75" creationId="{F9A95BEE-6BB1-4A28-A8E6-A34B2E42EF87}"/>
          </ac:spMkLst>
        </pc:spChg>
        <pc:spChg chg="add">
          <ac:chgData name="Hamish Podger" userId="0ad8b229-1a59-4f56-b409-df35afa54a61" providerId="ADAL" clId="{06C45343-E1A2-404F-BD2E-91A36A17BE64}" dt="2020-06-04T00:06:59.762" v="477" actId="26606"/>
          <ac:spMkLst>
            <pc:docMk/>
            <pc:sldMk cId="3737853153" sldId="2076137350"/>
            <ac:spMk id="2052" creationId="{F56F5174-31D9-4DBB-AAB7-A1FD7BDB1352}"/>
          </ac:spMkLst>
        </pc:spChg>
        <pc:spChg chg="add">
          <ac:chgData name="Hamish Podger" userId="0ad8b229-1a59-4f56-b409-df35afa54a61" providerId="ADAL" clId="{06C45343-E1A2-404F-BD2E-91A36A17BE64}" dt="2020-06-04T00:06:59.762" v="477" actId="26606"/>
          <ac:spMkLst>
            <pc:docMk/>
            <pc:sldMk cId="3737853153" sldId="2076137350"/>
            <ac:spMk id="2054" creationId="{F9A95BEE-6BB1-4A28-A8E6-A34B2E42EF87}"/>
          </ac:spMkLst>
        </pc:spChg>
        <pc:picChg chg="del">
          <ac:chgData name="Hamish Podger" userId="0ad8b229-1a59-4f56-b409-df35afa54a61" providerId="ADAL" clId="{06C45343-E1A2-404F-BD2E-91A36A17BE64}" dt="2020-06-04T00:06:46.999" v="476"/>
          <ac:picMkLst>
            <pc:docMk/>
            <pc:sldMk cId="3737853153" sldId="2076137350"/>
            <ac:picMk id="73" creationId="{AE113210-7872-481A-ADE6-3A05CCAF5EB2}"/>
          </ac:picMkLst>
        </pc:picChg>
        <pc:picChg chg="mod">
          <ac:chgData name="Hamish Podger" userId="0ad8b229-1a59-4f56-b409-df35afa54a61" providerId="ADAL" clId="{06C45343-E1A2-404F-BD2E-91A36A17BE64}" dt="2020-06-04T00:07:03.856" v="478" actId="27614"/>
          <ac:picMkLst>
            <pc:docMk/>
            <pc:sldMk cId="3737853153" sldId="2076137350"/>
            <ac:picMk id="2050" creationId="{8F2E25D5-9840-4BC5-B807-140F1AED337E}"/>
          </ac:picMkLst>
        </pc:picChg>
        <pc:picChg chg="add">
          <ac:chgData name="Hamish Podger" userId="0ad8b229-1a59-4f56-b409-df35afa54a61" providerId="ADAL" clId="{06C45343-E1A2-404F-BD2E-91A36A17BE64}" dt="2020-06-04T00:06:59.762" v="477" actId="26606"/>
          <ac:picMkLst>
            <pc:docMk/>
            <pc:sldMk cId="3737853153" sldId="2076137350"/>
            <ac:picMk id="2053" creationId="{AE113210-7872-481A-ADE6-3A05CCAF5EB2}"/>
          </ac:picMkLst>
        </pc:picChg>
      </pc:sldChg>
      <pc:sldChg chg="delSp add setBg delDesignElem">
        <pc:chgData name="Hamish Podger" userId="0ad8b229-1a59-4f56-b409-df35afa54a61" providerId="ADAL" clId="{06C45343-E1A2-404F-BD2E-91A36A17BE64}" dt="2020-06-04T00:06:06.706" v="474"/>
        <pc:sldMkLst>
          <pc:docMk/>
          <pc:sldMk cId="2319277923" sldId="2076137351"/>
        </pc:sldMkLst>
        <pc:cxnChg chg="del">
          <ac:chgData name="Hamish Podger" userId="0ad8b229-1a59-4f56-b409-df35afa54a61" providerId="ADAL" clId="{06C45343-E1A2-404F-BD2E-91A36A17BE64}" dt="2020-06-04T00:06:06.706" v="474"/>
          <ac:cxnSpMkLst>
            <pc:docMk/>
            <pc:sldMk cId="2319277923" sldId="2076137351"/>
            <ac:cxnSpMk id="9" creationId="{E4A809D5-3600-46D4-A466-67F2349A54FB}"/>
          </ac:cxnSpMkLst>
        </pc:cxnChg>
      </pc:sldChg>
    </pc:docChg>
  </pc:docChgLst>
  <pc:docChgLst>
    <pc:chgData name="Hamish Podger" userId="0ad8b229-1a59-4f56-b409-df35afa54a61" providerId="ADAL" clId="{282E854C-638A-4081-B0B7-0541D0AC4050}"/>
    <pc:docChg chg="custSel addSld delSld modSld">
      <pc:chgData name="Hamish Podger" userId="0ad8b229-1a59-4f56-b409-df35afa54a61" providerId="ADAL" clId="{282E854C-638A-4081-B0B7-0541D0AC4050}" dt="2020-03-30T06:30:13.424" v="515" actId="20577"/>
      <pc:docMkLst>
        <pc:docMk/>
      </pc:docMkLst>
      <pc:sldChg chg="modSp modNotesTx">
        <pc:chgData name="Hamish Podger" userId="0ad8b229-1a59-4f56-b409-df35afa54a61" providerId="ADAL" clId="{282E854C-638A-4081-B0B7-0541D0AC4050}" dt="2020-03-30T00:20:45.091" v="101" actId="20577"/>
        <pc:sldMkLst>
          <pc:docMk/>
          <pc:sldMk cId="4019001336" sldId="2076136280"/>
        </pc:sldMkLst>
        <pc:spChg chg="mod">
          <ac:chgData name="Hamish Podger" userId="0ad8b229-1a59-4f56-b409-df35afa54a61" providerId="ADAL" clId="{282E854C-638A-4081-B0B7-0541D0AC4050}" dt="2020-03-30T00:20:31.831" v="96" actId="20577"/>
          <ac:spMkLst>
            <pc:docMk/>
            <pc:sldMk cId="4019001336" sldId="2076136280"/>
            <ac:spMk id="4" creationId="{2B3D0DB3-CBB6-4009-8B50-CE365FDA3346}"/>
          </ac:spMkLst>
        </pc:spChg>
        <pc:spChg chg="mod">
          <ac:chgData name="Hamish Podger" userId="0ad8b229-1a59-4f56-b409-df35afa54a61" providerId="ADAL" clId="{282E854C-638A-4081-B0B7-0541D0AC4050}" dt="2020-03-30T00:20:01.989" v="6" actId="20577"/>
          <ac:spMkLst>
            <pc:docMk/>
            <pc:sldMk cId="4019001336" sldId="2076136280"/>
            <ac:spMk id="9" creationId="{7F6E6773-9039-444D-8107-892BB671C3A0}"/>
          </ac:spMkLst>
        </pc:spChg>
      </pc:sldChg>
      <pc:sldChg chg="addSp delSp add del">
        <pc:chgData name="Hamish Podger" userId="0ad8b229-1a59-4f56-b409-df35afa54a61" providerId="ADAL" clId="{282E854C-638A-4081-B0B7-0541D0AC4050}" dt="2020-03-30T00:21:44.966" v="106" actId="2696"/>
        <pc:sldMkLst>
          <pc:docMk/>
          <pc:sldMk cId="2353719818" sldId="2076137345"/>
        </pc:sldMkLst>
        <pc:picChg chg="add del">
          <ac:chgData name="Hamish Podger" userId="0ad8b229-1a59-4f56-b409-df35afa54a61" providerId="ADAL" clId="{282E854C-638A-4081-B0B7-0541D0AC4050}" dt="2020-03-30T00:21:32.879" v="104"/>
          <ac:picMkLst>
            <pc:docMk/>
            <pc:sldMk cId="2353719818" sldId="2076137345"/>
            <ac:picMk id="2050" creationId="{E11968B8-8EAF-4E83-A63D-6EBBCAB16659}"/>
          </ac:picMkLst>
        </pc:picChg>
      </pc:sldChg>
      <pc:sldChg chg="addSp delSp modSp add delAnim modAnim modNotesTx">
        <pc:chgData name="Hamish Podger" userId="0ad8b229-1a59-4f56-b409-df35afa54a61" providerId="ADAL" clId="{282E854C-638A-4081-B0B7-0541D0AC4050}" dt="2020-03-30T06:30:13.424" v="515" actId="20577"/>
        <pc:sldMkLst>
          <pc:docMk/>
          <pc:sldMk cId="2316819199" sldId="2076137346"/>
        </pc:sldMkLst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2" creationId="{B9F40EDA-59C5-43CE-96DC-2CF2375F8CC9}"/>
          </ac:spMkLst>
        </pc:spChg>
        <pc:spChg chg="add mod">
          <ac:chgData name="Hamish Podger" userId="0ad8b229-1a59-4f56-b409-df35afa54a61" providerId="ADAL" clId="{282E854C-638A-4081-B0B7-0541D0AC4050}" dt="2020-03-30T06:30:13.424" v="515" actId="20577"/>
          <ac:spMkLst>
            <pc:docMk/>
            <pc:sldMk cId="2316819199" sldId="2076137346"/>
            <ac:spMk id="3" creationId="{4A5396F0-9DED-4B1A-8422-673374846B43}"/>
          </ac:spMkLst>
        </pc:spChg>
        <pc:spChg chg="mod">
          <ac:chgData name="Hamish Podger" userId="0ad8b229-1a59-4f56-b409-df35afa54a61" providerId="ADAL" clId="{282E854C-638A-4081-B0B7-0541D0AC4050}" dt="2020-03-30T00:22:58.282" v="172" actId="20577"/>
          <ac:spMkLst>
            <pc:docMk/>
            <pc:sldMk cId="2316819199" sldId="2076137346"/>
            <ac:spMk id="8" creationId="{33E86269-24CD-4D74-BDCE-F899123EEC35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10" creationId="{F358D334-563E-4A3A-AECD-CBF0AAB8E70D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11" creationId="{04068221-BD38-4D0B-BAD0-A3A649661BDF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12" creationId="{875E5E3D-DC77-479D-AD60-336763E6D7E5}"/>
          </ac:spMkLst>
        </pc:spChg>
        <pc:spChg chg="del">
          <ac:chgData name="Hamish Podger" userId="0ad8b229-1a59-4f56-b409-df35afa54a61" providerId="ADAL" clId="{282E854C-638A-4081-B0B7-0541D0AC4050}" dt="2020-03-30T00:23:01.798" v="173" actId="478"/>
          <ac:spMkLst>
            <pc:docMk/>
            <pc:sldMk cId="2316819199" sldId="2076137346"/>
            <ac:spMk id="14" creationId="{EB4B0EFB-1144-4818-B4A5-EAE58984657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19" creationId="{D35C9F31-DA96-486B-8865-17AB2CC965B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29" creationId="{D2BD6F1E-70AE-4186-A754-D9BE6C015EC5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35" creationId="{0B722DCC-7A45-400D-BD9E-9622428F9DEE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36" creationId="{30803DE1-32A5-4BEC-9A0D-F07554330D04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38" creationId="{2B04FEE8-2B39-4ECC-8462-46E5302B173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39" creationId="{AA3D3305-9E19-4469-BD92-C75DAF616E3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40" creationId="{3F0269C1-9ECA-423E-A293-7BECC831698A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42" creationId="{054F1BAD-E6AE-4195-A2E1-AF7A71EFDF7D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69" creationId="{E0C38FEB-FADB-4BEB-9258-AA9ED256637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70" creationId="{BA7A2337-EDA2-4D4A-B45B-E2C70EA0A9A1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71" creationId="{30CB8513-428F-40F8-909A-C2BF59DCC40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72" creationId="{C4D58D1D-7170-4320-9C3E-25E080058CE7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73" creationId="{A101B426-2B90-4F41-AAEA-52E0416B13D5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74" creationId="{61B160D3-EE76-42EC-97B7-6268EE74C232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79" creationId="{6FC0CE4D-E7EF-414B-894E-A43353570FC2}"/>
          </ac:spMkLst>
        </pc:spChg>
        <pc:spChg chg="del">
          <ac:chgData name="Hamish Podger" userId="0ad8b229-1a59-4f56-b409-df35afa54a61" providerId="ADAL" clId="{282E854C-638A-4081-B0B7-0541D0AC4050}" dt="2020-03-30T00:21:52.831" v="107" actId="478"/>
          <ac:spMkLst>
            <pc:docMk/>
            <pc:sldMk cId="2316819199" sldId="2076137346"/>
            <ac:spMk id="84" creationId="{A559D322-A8CA-498B-A6E9-BEF9507522C0}"/>
          </ac:spMkLst>
        </pc:spChg>
        <pc:spChg chg="add mod">
          <ac:chgData name="Hamish Podger" userId="0ad8b229-1a59-4f56-b409-df35afa54a61" providerId="ADAL" clId="{282E854C-638A-4081-B0B7-0541D0AC4050}" dt="2020-03-30T06:29:48.766" v="466" actId="1076"/>
          <ac:spMkLst>
            <pc:docMk/>
            <pc:sldMk cId="2316819199" sldId="2076137346"/>
            <ac:spMk id="85" creationId="{FAAF2A19-ED8F-49DE-B7D5-2C5060EC2A48}"/>
          </ac:spMkLst>
        </pc:spChg>
        <pc:grpChg chg="del">
          <ac:chgData name="Hamish Podger" userId="0ad8b229-1a59-4f56-b409-df35afa54a61" providerId="ADAL" clId="{282E854C-638A-4081-B0B7-0541D0AC4050}" dt="2020-03-30T00:21:52.831" v="107" actId="478"/>
          <ac:grpSpMkLst>
            <pc:docMk/>
            <pc:sldMk cId="2316819199" sldId="2076137346"/>
            <ac:grpSpMk id="22" creationId="{D41F0E2A-4EAF-4A72-88CC-ABC14B621C9B}"/>
          </ac:grpSpMkLst>
        </pc:grpChg>
        <pc:grpChg chg="del">
          <ac:chgData name="Hamish Podger" userId="0ad8b229-1a59-4f56-b409-df35afa54a61" providerId="ADAL" clId="{282E854C-638A-4081-B0B7-0541D0AC4050}" dt="2020-03-30T00:21:52.831" v="107" actId="478"/>
          <ac:grpSpMkLst>
            <pc:docMk/>
            <pc:sldMk cId="2316819199" sldId="2076137346"/>
            <ac:grpSpMk id="32" creationId="{B1F58716-BBC8-437D-BA5B-5A4D4B196A4A}"/>
          </ac:grpSpMkLst>
        </pc:grpChg>
        <pc:grpChg chg="del">
          <ac:chgData name="Hamish Podger" userId="0ad8b229-1a59-4f56-b409-df35afa54a61" providerId="ADAL" clId="{282E854C-638A-4081-B0B7-0541D0AC4050}" dt="2020-03-30T00:21:52.831" v="107" actId="478"/>
          <ac:grpSpMkLst>
            <pc:docMk/>
            <pc:sldMk cId="2316819199" sldId="2076137346"/>
            <ac:grpSpMk id="43" creationId="{A3129F33-07E0-4B19-BF30-D6B798508A88}"/>
          </ac:grpSpMkLst>
        </pc:grpChg>
        <pc:grpChg chg="del">
          <ac:chgData name="Hamish Podger" userId="0ad8b229-1a59-4f56-b409-df35afa54a61" providerId="ADAL" clId="{282E854C-638A-4081-B0B7-0541D0AC4050}" dt="2020-03-30T00:21:52.831" v="107" actId="478"/>
          <ac:grpSpMkLst>
            <pc:docMk/>
            <pc:sldMk cId="2316819199" sldId="2076137346"/>
            <ac:grpSpMk id="65" creationId="{0B52076D-C572-491A-912C-11B565A86661}"/>
          </ac:grpSpMkLst>
        </pc:grpChg>
        <pc:grpChg chg="del">
          <ac:chgData name="Hamish Podger" userId="0ad8b229-1a59-4f56-b409-df35afa54a61" providerId="ADAL" clId="{282E854C-638A-4081-B0B7-0541D0AC4050}" dt="2020-03-30T00:21:52.831" v="107" actId="478"/>
          <ac:grpSpMkLst>
            <pc:docMk/>
            <pc:sldMk cId="2316819199" sldId="2076137346"/>
            <ac:grpSpMk id="76" creationId="{8E90611E-57EF-4D10-B61F-2A0BAE662378}"/>
          </ac:grpSpMkLst>
        </pc:grpChg>
        <pc:picChg chg="del">
          <ac:chgData name="Hamish Podger" userId="0ad8b229-1a59-4f56-b409-df35afa54a61" providerId="ADAL" clId="{282E854C-638A-4081-B0B7-0541D0AC4050}" dt="2020-03-30T00:21:52.831" v="107" actId="478"/>
          <ac:picMkLst>
            <pc:docMk/>
            <pc:sldMk cId="2316819199" sldId="2076137346"/>
            <ac:picMk id="20" creationId="{AED8C007-1511-474D-8F91-6B6DC830142C}"/>
          </ac:picMkLst>
        </pc:picChg>
        <pc:picChg chg="del">
          <ac:chgData name="Hamish Podger" userId="0ad8b229-1a59-4f56-b409-df35afa54a61" providerId="ADAL" clId="{282E854C-638A-4081-B0B7-0541D0AC4050}" dt="2020-03-30T00:21:52.831" v="107" actId="478"/>
          <ac:picMkLst>
            <pc:docMk/>
            <pc:sldMk cId="2316819199" sldId="2076137346"/>
            <ac:picMk id="21" creationId="{62D89E90-84AD-4649-A33F-92958DFEB417}"/>
          </ac:picMkLst>
        </pc:picChg>
        <pc:picChg chg="del">
          <ac:chgData name="Hamish Podger" userId="0ad8b229-1a59-4f56-b409-df35afa54a61" providerId="ADAL" clId="{282E854C-638A-4081-B0B7-0541D0AC4050}" dt="2020-03-30T00:21:52.831" v="107" actId="478"/>
          <ac:picMkLst>
            <pc:docMk/>
            <pc:sldMk cId="2316819199" sldId="2076137346"/>
            <ac:picMk id="37" creationId="{AC4DCA3D-3271-4147-A906-84B01E0B36FC}"/>
          </ac:picMkLst>
        </pc:picChg>
        <pc:picChg chg="del">
          <ac:chgData name="Hamish Podger" userId="0ad8b229-1a59-4f56-b409-df35afa54a61" providerId="ADAL" clId="{282E854C-638A-4081-B0B7-0541D0AC4050}" dt="2020-03-30T00:21:52.831" v="107" actId="478"/>
          <ac:picMkLst>
            <pc:docMk/>
            <pc:sldMk cId="2316819199" sldId="2076137346"/>
            <ac:picMk id="64" creationId="{4F62CF47-5DC4-45DF-8E2D-FDBE400C3B92}"/>
          </ac:picMkLst>
        </pc:picChg>
        <pc:picChg chg="del">
          <ac:chgData name="Hamish Podger" userId="0ad8b229-1a59-4f56-b409-df35afa54a61" providerId="ADAL" clId="{282E854C-638A-4081-B0B7-0541D0AC4050}" dt="2020-03-30T00:21:52.831" v="107" actId="478"/>
          <ac:picMkLst>
            <pc:docMk/>
            <pc:sldMk cId="2316819199" sldId="2076137346"/>
            <ac:picMk id="68" creationId="{B9583B15-0C90-4102-ADB5-B2FF92D5EF3B}"/>
          </ac:picMkLst>
        </pc:picChg>
        <pc:picChg chg="add del mod">
          <ac:chgData name="Hamish Podger" userId="0ad8b229-1a59-4f56-b409-df35afa54a61" providerId="ADAL" clId="{282E854C-638A-4081-B0B7-0541D0AC4050}" dt="2020-03-30T06:29:20.075" v="429" actId="1076"/>
          <ac:picMkLst>
            <pc:docMk/>
            <pc:sldMk cId="2316819199" sldId="2076137346"/>
            <ac:picMk id="3074" creationId="{0C4CF823-7E98-4CB8-8824-02131797FB18}"/>
          </ac:picMkLst>
        </pc:picChg>
        <pc:inkChg chg="add mod">
          <ac:chgData name="Hamish Podger" userId="0ad8b229-1a59-4f56-b409-df35afa54a61" providerId="ADAL" clId="{282E854C-638A-4081-B0B7-0541D0AC4050}" dt="2020-03-30T06:29:20.075" v="429" actId="1076"/>
          <ac:inkMkLst>
            <pc:docMk/>
            <pc:sldMk cId="2316819199" sldId="2076137346"/>
            <ac:inkMk id="4" creationId="{53BC02BC-189B-41A7-A1D2-F777AEAE2C9F}"/>
          </ac:inkMkLst>
        </pc:inkChg>
        <pc:inkChg chg="add mod">
          <ac:chgData name="Hamish Podger" userId="0ad8b229-1a59-4f56-b409-df35afa54a61" providerId="ADAL" clId="{282E854C-638A-4081-B0B7-0541D0AC4050}" dt="2020-03-30T06:29:20.075" v="429" actId="1076"/>
          <ac:inkMkLst>
            <pc:docMk/>
            <pc:sldMk cId="2316819199" sldId="2076137346"/>
            <ac:inkMk id="5" creationId="{E05228E9-808F-436A-9039-51BFA18180F2}"/>
          </ac:inkMkLst>
        </pc:ink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6" creationId="{7F3E4DA5-245C-41C1-A702-CBE3EAE9FB30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7" creationId="{0CABC10E-BFE7-441D-AC7A-6B29055185F1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13" creationId="{5C5E973F-1507-48BF-928F-D7109DFE94A4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15" creationId="{00EE29F8-C594-43B5-825A-DD1ADE63C21B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16" creationId="{B3ADCAE3-A988-4569-96F7-CDF6808115DE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17" creationId="{A9A3C48C-5D51-4ABD-8685-B5D5D97CE67A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75" creationId="{5AF660E6-5AB3-4CAB-B6AF-29EAA7072E1F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80" creationId="{C4824A0E-9B64-41B9-B248-DAF52C4B95DE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81" creationId="{8794CDA3-2D03-4255-A2D1-F605B7252551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82" creationId="{1B17F436-0943-4125-9C0D-B25893623E3B}"/>
          </ac:cxnSpMkLst>
        </pc:cxnChg>
        <pc:cxnChg chg="del">
          <ac:chgData name="Hamish Podger" userId="0ad8b229-1a59-4f56-b409-df35afa54a61" providerId="ADAL" clId="{282E854C-638A-4081-B0B7-0541D0AC4050}" dt="2020-03-30T00:21:52.831" v="107" actId="478"/>
          <ac:cxnSpMkLst>
            <pc:docMk/>
            <pc:sldMk cId="2316819199" sldId="2076137346"/>
            <ac:cxnSpMk id="83" creationId="{DA41AA32-C78E-4115-B5B3-4D678E63E7A5}"/>
          </ac:cxnSpMkLst>
        </pc:cxnChg>
      </pc:sldChg>
    </pc:docChg>
  </pc:docChgLst>
  <pc:docChgLst>
    <pc:chgData name="Stu Fox" userId="3edd7373-2964-4368-a9f3-87b2f4b4f86b" providerId="ADAL" clId="{FB3D18D7-AC4D-4F71-A329-C6A53D291414}"/>
    <pc:docChg chg="undo custSel addSld delSld modSld sldOrd modSection">
      <pc:chgData name="Stu Fox" userId="3edd7373-2964-4368-a9f3-87b2f4b4f86b" providerId="ADAL" clId="{FB3D18D7-AC4D-4F71-A329-C6A53D291414}" dt="2020-08-24T23:58:26.059" v="72" actId="20577"/>
      <pc:docMkLst>
        <pc:docMk/>
      </pc:docMkLst>
      <pc:sldChg chg="ord">
        <pc:chgData name="Stu Fox" userId="3edd7373-2964-4368-a9f3-87b2f4b4f86b" providerId="ADAL" clId="{FB3D18D7-AC4D-4F71-A329-C6A53D291414}" dt="2020-08-24T23:56:11.902" v="3"/>
        <pc:sldMkLst>
          <pc:docMk/>
          <pc:sldMk cId="933215441" sldId="2076137361"/>
        </pc:sldMkLst>
      </pc:sldChg>
      <pc:sldChg chg="modSp add del mod">
        <pc:chgData name="Stu Fox" userId="3edd7373-2964-4368-a9f3-87b2f4b4f86b" providerId="ADAL" clId="{FB3D18D7-AC4D-4F71-A329-C6A53D291414}" dt="2020-08-24T23:56:25.582" v="11" actId="2696"/>
        <pc:sldMkLst>
          <pc:docMk/>
          <pc:sldMk cId="2307654828" sldId="2076137795"/>
        </pc:sldMkLst>
        <pc:spChg chg="mod">
          <ac:chgData name="Stu Fox" userId="3edd7373-2964-4368-a9f3-87b2f4b4f86b" providerId="ADAL" clId="{FB3D18D7-AC4D-4F71-A329-C6A53D291414}" dt="2020-08-24T23:56:17.520" v="10" actId="20577"/>
          <ac:spMkLst>
            <pc:docMk/>
            <pc:sldMk cId="2307654828" sldId="2076137795"/>
            <ac:spMk id="6" creationId="{BBC5D15F-4F32-4F3F-A51C-FCDFE96DE3E3}"/>
          </ac:spMkLst>
        </pc:spChg>
      </pc:sldChg>
      <pc:sldChg chg="addSp delSp modSp new mod modClrScheme chgLayout">
        <pc:chgData name="Stu Fox" userId="3edd7373-2964-4368-a9f3-87b2f4b4f86b" providerId="ADAL" clId="{FB3D18D7-AC4D-4F71-A329-C6A53D291414}" dt="2020-08-24T23:58:26.059" v="72" actId="20577"/>
        <pc:sldMkLst>
          <pc:docMk/>
          <pc:sldMk cId="3063954028" sldId="2076137795"/>
        </pc:sldMkLst>
        <pc:spChg chg="del">
          <ac:chgData name="Stu Fox" userId="3edd7373-2964-4368-a9f3-87b2f4b4f86b" providerId="ADAL" clId="{FB3D18D7-AC4D-4F71-A329-C6A53D291414}" dt="2020-08-24T23:56:48.115" v="13" actId="700"/>
          <ac:spMkLst>
            <pc:docMk/>
            <pc:sldMk cId="3063954028" sldId="2076137795"/>
            <ac:spMk id="2" creationId="{1DD3D10D-CBCA-40AB-BF33-172AB69F62D7}"/>
          </ac:spMkLst>
        </pc:spChg>
        <pc:spChg chg="del">
          <ac:chgData name="Stu Fox" userId="3edd7373-2964-4368-a9f3-87b2f4b4f86b" providerId="ADAL" clId="{FB3D18D7-AC4D-4F71-A329-C6A53D291414}" dt="2020-08-24T23:56:48.115" v="13" actId="700"/>
          <ac:spMkLst>
            <pc:docMk/>
            <pc:sldMk cId="3063954028" sldId="2076137795"/>
            <ac:spMk id="3" creationId="{D46FCE74-823E-44DC-8E0E-5383B426A2E9}"/>
          </ac:spMkLst>
        </pc:spChg>
        <pc:spChg chg="add mod">
          <ac:chgData name="Stu Fox" userId="3edd7373-2964-4368-a9f3-87b2f4b4f86b" providerId="ADAL" clId="{FB3D18D7-AC4D-4F71-A329-C6A53D291414}" dt="2020-08-24T23:58:26.059" v="72" actId="20577"/>
          <ac:spMkLst>
            <pc:docMk/>
            <pc:sldMk cId="3063954028" sldId="2076137795"/>
            <ac:spMk id="7" creationId="{56C34B46-0DF4-49C3-B72E-0B86ED164298}"/>
          </ac:spMkLst>
        </pc:spChg>
        <pc:picChg chg="add">
          <ac:chgData name="Stu Fox" userId="3edd7373-2964-4368-a9f3-87b2f4b4f86b" providerId="ADAL" clId="{FB3D18D7-AC4D-4F71-A329-C6A53D291414}" dt="2020-08-24T23:57:27.085" v="14" actId="22"/>
          <ac:picMkLst>
            <pc:docMk/>
            <pc:sldMk cId="3063954028" sldId="2076137795"/>
            <ac:picMk id="5" creationId="{836312D8-4414-42CE-BDE0-F654DDC3BF1F}"/>
          </ac:picMkLst>
        </pc:picChg>
      </pc:sldChg>
      <pc:sldChg chg="new del">
        <pc:chgData name="Stu Fox" userId="3edd7373-2964-4368-a9f3-87b2f4b4f86b" providerId="ADAL" clId="{FB3D18D7-AC4D-4F71-A329-C6A53D291414}" dt="2020-08-24T23:56:09.865" v="1" actId="680"/>
        <pc:sldMkLst>
          <pc:docMk/>
          <pc:sldMk cId="3413824606" sldId="2076137795"/>
        </pc:sldMkLst>
      </pc:sldChg>
    </pc:docChg>
  </pc:docChgLst>
  <pc:docChgLst>
    <pc:chgData name="Stephen Harden" userId="2fcace33-89aa-4bd4-8c2c-ca72b620ce7f" providerId="ADAL" clId="{50F18941-9563-484D-8431-FF867174F6A7}"/>
    <pc:docChg chg="delSld modSld sldOrd delMainMaster delSection modSection">
      <pc:chgData name="Stephen Harden" userId="2fcace33-89aa-4bd4-8c2c-ca72b620ce7f" providerId="ADAL" clId="{50F18941-9563-484D-8431-FF867174F6A7}" dt="2020-09-01T02:14:08.343" v="9" actId="17851"/>
      <pc:docMkLst>
        <pc:docMk/>
      </pc:docMkLst>
      <pc:sldChg chg="del">
        <pc:chgData name="Stephen Harden" userId="2fcace33-89aa-4bd4-8c2c-ca72b620ce7f" providerId="ADAL" clId="{50F18941-9563-484D-8431-FF867174F6A7}" dt="2020-09-01T02:14:01.640" v="7" actId="18676"/>
        <pc:sldMkLst>
          <pc:docMk/>
          <pc:sldMk cId="3178514895" sldId="266"/>
        </pc:sldMkLst>
      </pc:sldChg>
      <pc:sldChg chg="del">
        <pc:chgData name="Stephen Harden" userId="2fcace33-89aa-4bd4-8c2c-ca72b620ce7f" providerId="ADAL" clId="{50F18941-9563-484D-8431-FF867174F6A7}" dt="2020-09-01T02:13:53.379" v="4" actId="18676"/>
        <pc:sldMkLst>
          <pc:docMk/>
          <pc:sldMk cId="1257761316" sldId="281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4273555433" sldId="8506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3915367606" sldId="8623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2287893688" sldId="8640"/>
        </pc:sldMkLst>
      </pc:sldChg>
      <pc:sldChg chg="del">
        <pc:chgData name="Stephen Harden" userId="2fcace33-89aa-4bd4-8c2c-ca72b620ce7f" providerId="ADAL" clId="{50F18941-9563-484D-8431-FF867174F6A7}" dt="2020-09-01T02:14:01.640" v="7" actId="18676"/>
        <pc:sldMkLst>
          <pc:docMk/>
          <pc:sldMk cId="1454992379" sldId="13419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261552009" sldId="13429"/>
        </pc:sldMkLst>
      </pc:sldChg>
      <pc:sldChg chg="del">
        <pc:chgData name="Stephen Harden" userId="2fcace33-89aa-4bd4-8c2c-ca72b620ce7f" providerId="ADAL" clId="{50F18941-9563-484D-8431-FF867174F6A7}" dt="2020-09-01T02:14:01.640" v="7" actId="18676"/>
        <pc:sldMkLst>
          <pc:docMk/>
          <pc:sldMk cId="118711816" sldId="2076136186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2376653460" sldId="2076136264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3758670536" sldId="2076136274"/>
        </pc:sldMkLst>
      </pc:sldChg>
      <pc:sldChg chg="del">
        <pc:chgData name="Stephen Harden" userId="2fcace33-89aa-4bd4-8c2c-ca72b620ce7f" providerId="ADAL" clId="{50F18941-9563-484D-8431-FF867174F6A7}" dt="2020-09-01T02:13:53.379" v="4" actId="18676"/>
        <pc:sldMkLst>
          <pc:docMk/>
          <pc:sldMk cId="1696742932" sldId="2076136279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4019001336" sldId="2076136280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3605702098" sldId="2076136292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1178114882" sldId="2076136299"/>
        </pc:sldMkLst>
      </pc:sldChg>
      <pc:sldChg chg="del">
        <pc:chgData name="Stephen Harden" userId="2fcace33-89aa-4bd4-8c2c-ca72b620ce7f" providerId="ADAL" clId="{50F18941-9563-484D-8431-FF867174F6A7}" dt="2020-09-01T02:13:53.379" v="4" actId="18676"/>
        <pc:sldMkLst>
          <pc:docMk/>
          <pc:sldMk cId="3364861208" sldId="2076137267"/>
        </pc:sldMkLst>
      </pc:sldChg>
      <pc:sldChg chg="del">
        <pc:chgData name="Stephen Harden" userId="2fcace33-89aa-4bd4-8c2c-ca72b620ce7f" providerId="ADAL" clId="{50F18941-9563-484D-8431-FF867174F6A7}" dt="2020-09-01T02:13:53.379" v="4" actId="18676"/>
        <pc:sldMkLst>
          <pc:docMk/>
          <pc:sldMk cId="1146702766" sldId="2076137322"/>
        </pc:sldMkLst>
      </pc:sldChg>
      <pc:sldChg chg="del">
        <pc:chgData name="Stephen Harden" userId="2fcace33-89aa-4bd4-8c2c-ca72b620ce7f" providerId="ADAL" clId="{50F18941-9563-484D-8431-FF867174F6A7}" dt="2020-09-01T02:13:58.622" v="6" actId="18676"/>
        <pc:sldMkLst>
          <pc:docMk/>
          <pc:sldMk cId="4051814023" sldId="2076137324"/>
        </pc:sldMkLst>
      </pc:sldChg>
      <pc:sldChg chg="del">
        <pc:chgData name="Stephen Harden" userId="2fcace33-89aa-4bd4-8c2c-ca72b620ce7f" providerId="ADAL" clId="{50F18941-9563-484D-8431-FF867174F6A7}" dt="2020-09-01T02:13:58.622" v="6" actId="18676"/>
        <pc:sldMkLst>
          <pc:docMk/>
          <pc:sldMk cId="2487774851" sldId="2076137325"/>
        </pc:sldMkLst>
      </pc:sldChg>
      <pc:sldChg chg="del">
        <pc:chgData name="Stephen Harden" userId="2fcace33-89aa-4bd4-8c2c-ca72b620ce7f" providerId="ADAL" clId="{50F18941-9563-484D-8431-FF867174F6A7}" dt="2020-09-01T02:13:48.290" v="3" actId="18676"/>
        <pc:sldMkLst>
          <pc:docMk/>
          <pc:sldMk cId="3962590023" sldId="2076137326"/>
        </pc:sldMkLst>
      </pc:sldChg>
      <pc:sldChg chg="del">
        <pc:chgData name="Stephen Harden" userId="2fcace33-89aa-4bd4-8c2c-ca72b620ce7f" providerId="ADAL" clId="{50F18941-9563-484D-8431-FF867174F6A7}" dt="2020-09-01T02:13:48.290" v="3" actId="18676"/>
        <pc:sldMkLst>
          <pc:docMk/>
          <pc:sldMk cId="493179078" sldId="2076137327"/>
        </pc:sldMkLst>
      </pc:sldChg>
      <pc:sldChg chg="del">
        <pc:chgData name="Stephen Harden" userId="2fcace33-89aa-4bd4-8c2c-ca72b620ce7f" providerId="ADAL" clId="{50F18941-9563-484D-8431-FF867174F6A7}" dt="2020-09-01T02:13:58.622" v="6" actId="18676"/>
        <pc:sldMkLst>
          <pc:docMk/>
          <pc:sldMk cId="2140935095" sldId="2076137329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662134867" sldId="2076137334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3797847590" sldId="2076137336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3633952911" sldId="2076137337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1484905764" sldId="2076137340"/>
        </pc:sldMkLst>
      </pc:sldChg>
      <pc:sldChg chg="del">
        <pc:chgData name="Stephen Harden" userId="2fcace33-89aa-4bd4-8c2c-ca72b620ce7f" providerId="ADAL" clId="{50F18941-9563-484D-8431-FF867174F6A7}" dt="2020-09-01T02:13:58.622" v="6" actId="18676"/>
        <pc:sldMkLst>
          <pc:docMk/>
          <pc:sldMk cId="1458569648" sldId="2076137342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717985796" sldId="2076137343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2316819199" sldId="2076137346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40456030" sldId="2076137348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2319277923" sldId="2076137351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2824488077" sldId="2076137353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510844764" sldId="2076137354"/>
        </pc:sldMkLst>
      </pc:sldChg>
      <pc:sldChg chg="del">
        <pc:chgData name="Stephen Harden" userId="2fcace33-89aa-4bd4-8c2c-ca72b620ce7f" providerId="ADAL" clId="{50F18941-9563-484D-8431-FF867174F6A7}" dt="2020-09-01T02:14:01.640" v="7" actId="18676"/>
        <pc:sldMkLst>
          <pc:docMk/>
          <pc:sldMk cId="2194047068" sldId="2076137355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4278324853" sldId="2076137356"/>
        </pc:sldMkLst>
      </pc:sldChg>
      <pc:sldChg chg="del">
        <pc:chgData name="Stephen Harden" userId="2fcace33-89aa-4bd4-8c2c-ca72b620ce7f" providerId="ADAL" clId="{50F18941-9563-484D-8431-FF867174F6A7}" dt="2020-09-01T02:13:53.379" v="4" actId="18676"/>
        <pc:sldMkLst>
          <pc:docMk/>
          <pc:sldMk cId="953758815" sldId="2076137357"/>
        </pc:sldMkLst>
      </pc:sldChg>
      <pc:sldChg chg="del">
        <pc:chgData name="Stephen Harden" userId="2fcace33-89aa-4bd4-8c2c-ca72b620ce7f" providerId="ADAL" clId="{50F18941-9563-484D-8431-FF867174F6A7}" dt="2020-09-01T02:13:58.622" v="6" actId="18676"/>
        <pc:sldMkLst>
          <pc:docMk/>
          <pc:sldMk cId="3705343804" sldId="2076137358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661432611" sldId="2076137359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144009651" sldId="2076137360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933215441" sldId="2076137361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1899931007" sldId="2076137362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394115826" sldId="2076137363"/>
        </pc:sldMkLst>
      </pc:sldChg>
      <pc:sldChg chg="del">
        <pc:chgData name="Stephen Harden" userId="2fcace33-89aa-4bd4-8c2c-ca72b620ce7f" providerId="ADAL" clId="{50F18941-9563-484D-8431-FF867174F6A7}" dt="2020-09-01T02:14:04.359" v="8" actId="18676"/>
        <pc:sldMkLst>
          <pc:docMk/>
          <pc:sldMk cId="2574805480" sldId="2076137792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1421058425" sldId="2076137794"/>
        </pc:sldMkLst>
      </pc:sldChg>
      <pc:sldChg chg="del">
        <pc:chgData name="Stephen Harden" userId="2fcace33-89aa-4bd4-8c2c-ca72b620ce7f" providerId="ADAL" clId="{50F18941-9563-484D-8431-FF867174F6A7}" dt="2020-09-01T02:13:40.870" v="0" actId="47"/>
        <pc:sldMkLst>
          <pc:docMk/>
          <pc:sldMk cId="3063954028" sldId="2076137795"/>
        </pc:sldMkLst>
      </pc:sldChg>
      <pc:sldChg chg="del">
        <pc:chgData name="Stephen Harden" userId="2fcace33-89aa-4bd4-8c2c-ca72b620ce7f" providerId="ADAL" clId="{50F18941-9563-484D-8431-FF867174F6A7}" dt="2020-09-01T02:13:53.379" v="4" actId="18676"/>
        <pc:sldMkLst>
          <pc:docMk/>
          <pc:sldMk cId="3886658619" sldId="2076137796"/>
        </pc:sldMkLst>
      </pc:sldChg>
      <pc:sldChg chg="del">
        <pc:chgData name="Stephen Harden" userId="2fcace33-89aa-4bd4-8c2c-ca72b620ce7f" providerId="ADAL" clId="{50F18941-9563-484D-8431-FF867174F6A7}" dt="2020-09-01T02:13:48.290" v="3" actId="18676"/>
        <pc:sldMkLst>
          <pc:docMk/>
          <pc:sldMk cId="2155021118" sldId="2076137797"/>
        </pc:sldMkLst>
      </pc:sldChg>
      <pc:sldChg chg="ord">
        <pc:chgData name="Stephen Harden" userId="2fcace33-89aa-4bd4-8c2c-ca72b620ce7f" providerId="ADAL" clId="{50F18941-9563-484D-8431-FF867174F6A7}" dt="2020-09-01T02:13:45.198" v="2"/>
        <pc:sldMkLst>
          <pc:docMk/>
          <pc:sldMk cId="290105408" sldId="2076137798"/>
        </pc:sldMkLst>
      </pc:sldChg>
      <pc:sldMasterChg chg="del delSldLayout">
        <pc:chgData name="Stephen Harden" userId="2fcace33-89aa-4bd4-8c2c-ca72b620ce7f" providerId="ADAL" clId="{50F18941-9563-484D-8431-FF867174F6A7}" dt="2020-09-01T02:14:01.640" v="7" actId="18676"/>
        <pc:sldMasterMkLst>
          <pc:docMk/>
          <pc:sldMasterMk cId="4203484961" sldId="2147483648"/>
        </pc:sldMasterMkLst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3702398968" sldId="2147483649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1885081225" sldId="2147483650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56673427" sldId="2147483651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912927872" sldId="2147483652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1862467723" sldId="2147483653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2267044472" sldId="2147483654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4225584871" sldId="2147483655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1758906511" sldId="2147483656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1288977409" sldId="2147483657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1601604027" sldId="2147483658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1729662472" sldId="2147483659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4203484961" sldId="2147483648"/>
            <pc:sldLayoutMk cId="590173587" sldId="2147483685"/>
          </pc:sldLayoutMkLst>
        </pc:sldLayoutChg>
      </pc:sldMasterChg>
      <pc:sldMasterChg chg="del delSldLayout">
        <pc:chgData name="Stephen Harden" userId="2fcace33-89aa-4bd4-8c2c-ca72b620ce7f" providerId="ADAL" clId="{50F18941-9563-484D-8431-FF867174F6A7}" dt="2020-09-01T02:14:04.359" v="8" actId="18676"/>
        <pc:sldMasterMkLst>
          <pc:docMk/>
          <pc:sldMasterMk cId="2228842501" sldId="2147483661"/>
        </pc:sldMasterMkLst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2092532736" sldId="2147483662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2673646862" sldId="2147483663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2346762938" sldId="2147483664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1779905494" sldId="2147483665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2889237415" sldId="2147483666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3750677242" sldId="2147483667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1129875870" sldId="2147483668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1430886309" sldId="2147483669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4285307036" sldId="2147483670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1213405896" sldId="2147483671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1611613217" sldId="2147483672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2228842501" sldId="2147483661"/>
            <pc:sldLayoutMk cId="165206910" sldId="2147483673"/>
          </pc:sldLayoutMkLst>
        </pc:sldLayoutChg>
        <pc:sldLayoutChg chg="del">
          <pc:chgData name="Stephen Harden" userId="2fcace33-89aa-4bd4-8c2c-ca72b620ce7f" providerId="ADAL" clId="{50F18941-9563-484D-8431-FF867174F6A7}" dt="2020-09-01T02:13:53.379" v="4" actId="18676"/>
          <pc:sldLayoutMkLst>
            <pc:docMk/>
            <pc:sldMasterMk cId="2228842501" sldId="2147483661"/>
            <pc:sldLayoutMk cId="3943328906" sldId="2147484467"/>
          </pc:sldLayoutMkLst>
        </pc:sldLayoutChg>
        <pc:sldLayoutChg chg="del">
          <pc:chgData name="Stephen Harden" userId="2fcace33-89aa-4bd4-8c2c-ca72b620ce7f" providerId="ADAL" clId="{50F18941-9563-484D-8431-FF867174F6A7}" dt="2020-09-01T02:13:53.379" v="4" actId="18676"/>
          <pc:sldLayoutMkLst>
            <pc:docMk/>
            <pc:sldMasterMk cId="2228842501" sldId="2147483661"/>
            <pc:sldLayoutMk cId="895675179" sldId="2147484468"/>
          </pc:sldLayoutMkLst>
        </pc:sldLayoutChg>
      </pc:sldMasterChg>
      <pc:sldMasterChg chg="delSldLayout">
        <pc:chgData name="Stephen Harden" userId="2fcace33-89aa-4bd4-8c2c-ca72b620ce7f" providerId="ADAL" clId="{50F18941-9563-484D-8431-FF867174F6A7}" dt="2020-09-01T02:13:58.622" v="6" actId="18676"/>
        <pc:sldMasterMkLst>
          <pc:docMk/>
          <pc:sldMasterMk cId="3817795231" sldId="2147484464"/>
        </pc:sldMasterMkLst>
        <pc:sldLayoutChg chg="del">
          <pc:chgData name="Stephen Harden" userId="2fcace33-89aa-4bd4-8c2c-ca72b620ce7f" providerId="ADAL" clId="{50F18941-9563-484D-8431-FF867174F6A7}" dt="2020-09-01T02:13:58.622" v="6" actId="18676"/>
          <pc:sldLayoutMkLst>
            <pc:docMk/>
            <pc:sldMasterMk cId="3817795231" sldId="2147484464"/>
            <pc:sldLayoutMk cId="1500735050" sldId="2147484531"/>
          </pc:sldLayoutMkLst>
        </pc:sldLayoutChg>
      </pc:sldMasterChg>
      <pc:sldMasterChg chg="del delSldLayout">
        <pc:chgData name="Stephen Harden" userId="2fcace33-89aa-4bd4-8c2c-ca72b620ce7f" providerId="ADAL" clId="{50F18941-9563-484D-8431-FF867174F6A7}" dt="2020-09-01T02:14:01.640" v="7" actId="18676"/>
        <pc:sldMasterMkLst>
          <pc:docMk/>
          <pc:sldMasterMk cId="3577882803" sldId="2147484534"/>
        </pc:sldMasterMkLst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645105103" sldId="2147484535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774270359" sldId="2147484536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073786846" sldId="2147484537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4038985318" sldId="2147484538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349072237" sldId="2147484539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1234557671" sldId="2147484540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53952475" sldId="2147484541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4060631472" sldId="2147484542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088275193" sldId="2147484543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1268378424" sldId="2147484544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1119800141" sldId="2147484545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3394016872" sldId="2147484546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861186776" sldId="2147484547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173433629" sldId="2147484548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1913243406" sldId="2147484549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1833387896" sldId="2147484550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691013447" sldId="2147484551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635564068" sldId="2147484552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600229033" sldId="2147484553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996637211" sldId="2147484554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397878980" sldId="2147484555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4065244134" sldId="2147484556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3117108232" sldId="2147484557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329723414" sldId="2147484558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2870059929" sldId="2147484559"/>
          </pc:sldLayoutMkLst>
        </pc:sldLayoutChg>
        <pc:sldLayoutChg chg="del">
          <pc:chgData name="Stephen Harden" userId="2fcace33-89aa-4bd4-8c2c-ca72b620ce7f" providerId="ADAL" clId="{50F18941-9563-484D-8431-FF867174F6A7}" dt="2020-09-01T02:14:01.640" v="7" actId="18676"/>
          <pc:sldLayoutMkLst>
            <pc:docMk/>
            <pc:sldMasterMk cId="3577882803" sldId="2147484534"/>
            <pc:sldLayoutMk cId="3658707423" sldId="2147484560"/>
          </pc:sldLayoutMkLst>
        </pc:sldLayoutChg>
      </pc:sldMasterChg>
      <pc:sldMasterChg chg="del delSldLayout">
        <pc:chgData name="Stephen Harden" userId="2fcace33-89aa-4bd4-8c2c-ca72b620ce7f" providerId="ADAL" clId="{50F18941-9563-484D-8431-FF867174F6A7}" dt="2020-09-01T02:14:04.359" v="8" actId="18676"/>
        <pc:sldMasterMkLst>
          <pc:docMk/>
          <pc:sldMasterMk cId="3160184669" sldId="2147484561"/>
        </pc:sldMasterMkLst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2064683137" sldId="2147483660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3802917877" sldId="2147483674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1562027613" sldId="2147483675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2330046000" sldId="2147484562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1437933706" sldId="2147484563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2878369424" sldId="2147484564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3160324722" sldId="2147484565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3697691034" sldId="2147484566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2305687799" sldId="2147484567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521537535" sldId="2147484568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1968822354" sldId="2147484569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2126501830" sldId="2147484570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743773298" sldId="2147484571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223730434" sldId="2147484572"/>
          </pc:sldLayoutMkLst>
        </pc:sldLayoutChg>
        <pc:sldLayoutChg chg="del">
          <pc:chgData name="Stephen Harden" userId="2fcace33-89aa-4bd4-8c2c-ca72b620ce7f" providerId="ADAL" clId="{50F18941-9563-484D-8431-FF867174F6A7}" dt="2020-09-01T02:14:04.359" v="8" actId="18676"/>
          <pc:sldLayoutMkLst>
            <pc:docMk/>
            <pc:sldMasterMk cId="3160184669" sldId="2147484561"/>
            <pc:sldLayoutMk cId="84042621" sldId="2147484574"/>
          </pc:sldLayoutMkLst>
        </pc:sldLayoutChg>
      </pc:sldMasterChg>
    </pc:docChg>
  </pc:docChgLst>
  <pc:docChgLst>
    <pc:chgData name="Saige Podger" userId="b74e74bb-39a0-4165-aad5-3c8d8d1e94bb" providerId="ADAL" clId="{AC97B127-D271-4EC0-B67F-E0FA680C2B78}"/>
    <pc:docChg chg="undo custSel addSld delSld modSld sldOrd addSection delSection modSection">
      <pc:chgData name="Saige Podger" userId="b74e74bb-39a0-4165-aad5-3c8d8d1e94bb" providerId="ADAL" clId="{AC97B127-D271-4EC0-B67F-E0FA680C2B78}" dt="2020-08-31T06:47:48.942" v="151" actId="22"/>
      <pc:docMkLst>
        <pc:docMk/>
      </pc:docMkLst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1257761316" sldId="281"/>
        </pc:sldMkLst>
      </pc:sldChg>
      <pc:sldChg chg="addSp delSp modSp mod delAnim modAnim">
        <pc:chgData name="Saige Podger" userId="b74e74bb-39a0-4165-aad5-3c8d8d1e94bb" providerId="ADAL" clId="{AC97B127-D271-4EC0-B67F-E0FA680C2B78}" dt="2020-08-31T06:31:42.252" v="147" actId="1076"/>
        <pc:sldMkLst>
          <pc:docMk/>
          <pc:sldMk cId="2287893688" sldId="8640"/>
        </pc:sldMkLst>
        <pc:spChg chg="mod">
          <ac:chgData name="Saige Podger" userId="b74e74bb-39a0-4165-aad5-3c8d8d1e94bb" providerId="ADAL" clId="{AC97B127-D271-4EC0-B67F-E0FA680C2B78}" dt="2020-08-31T06:18:18.644" v="110" actId="6549"/>
          <ac:spMkLst>
            <pc:docMk/>
            <pc:sldMk cId="2287893688" sldId="8640"/>
            <ac:spMk id="2" creationId="{C6AFE961-A878-4620-8269-8D9C3A18DEA8}"/>
          </ac:spMkLst>
        </pc:spChg>
        <pc:grpChg chg="del">
          <ac:chgData name="Saige Podger" userId="b74e74bb-39a0-4165-aad5-3c8d8d1e94bb" providerId="ADAL" clId="{AC97B127-D271-4EC0-B67F-E0FA680C2B78}" dt="2020-08-31T06:16:23.170" v="74" actId="478"/>
          <ac:grpSpMkLst>
            <pc:docMk/>
            <pc:sldMk cId="2287893688" sldId="8640"/>
            <ac:grpSpMk id="5" creationId="{5B77C733-6C60-4A90-BC47-0561A252B432}"/>
          </ac:grpSpMkLst>
        </pc:grpChg>
        <pc:picChg chg="del mod">
          <ac:chgData name="Saige Podger" userId="b74e74bb-39a0-4165-aad5-3c8d8d1e94bb" providerId="ADAL" clId="{AC97B127-D271-4EC0-B67F-E0FA680C2B78}" dt="2020-08-31T06:16:20.693" v="72" actId="478"/>
          <ac:picMkLst>
            <pc:docMk/>
            <pc:sldMk cId="2287893688" sldId="8640"/>
            <ac:picMk id="4" creationId="{A08919BE-F34C-403B-8726-C184E31632E5}"/>
          </ac:picMkLst>
        </pc:picChg>
        <pc:picChg chg="del">
          <ac:chgData name="Saige Podger" userId="b74e74bb-39a0-4165-aad5-3c8d8d1e94bb" providerId="ADAL" clId="{AC97B127-D271-4EC0-B67F-E0FA680C2B78}" dt="2020-08-31T06:15:32.889" v="65" actId="478"/>
          <ac:picMkLst>
            <pc:docMk/>
            <pc:sldMk cId="2287893688" sldId="8640"/>
            <ac:picMk id="6" creationId="{CF28FFF8-C747-4EA6-92B1-B0E2B77EA9C1}"/>
          </ac:picMkLst>
        </pc:picChg>
        <pc:picChg chg="add mod">
          <ac:chgData name="Saige Podger" userId="b74e74bb-39a0-4165-aad5-3c8d8d1e94bb" providerId="ADAL" clId="{AC97B127-D271-4EC0-B67F-E0FA680C2B78}" dt="2020-08-31T06:31:42.252" v="147" actId="1076"/>
          <ac:picMkLst>
            <pc:docMk/>
            <pc:sldMk cId="2287893688" sldId="8640"/>
            <ac:picMk id="8" creationId="{5F5A4B3E-66C5-4BFE-9CA5-2F3798A1AD05}"/>
          </ac:picMkLst>
        </pc:picChg>
        <pc:picChg chg="add mod">
          <ac:chgData name="Saige Podger" userId="b74e74bb-39a0-4165-aad5-3c8d8d1e94bb" providerId="ADAL" clId="{AC97B127-D271-4EC0-B67F-E0FA680C2B78}" dt="2020-08-31T06:28:40.491" v="138" actId="1076"/>
          <ac:picMkLst>
            <pc:docMk/>
            <pc:sldMk cId="2287893688" sldId="8640"/>
            <ac:picMk id="17" creationId="{2508DDF1-5BDA-4615-AF25-BAA206CB651A}"/>
          </ac:picMkLst>
        </pc:picChg>
        <pc:picChg chg="add mod">
          <ac:chgData name="Saige Podger" userId="b74e74bb-39a0-4165-aad5-3c8d8d1e94bb" providerId="ADAL" clId="{AC97B127-D271-4EC0-B67F-E0FA680C2B78}" dt="2020-08-31T06:28:33.757" v="137" actId="1076"/>
          <ac:picMkLst>
            <pc:docMk/>
            <pc:sldMk cId="2287893688" sldId="8640"/>
            <ac:picMk id="18" creationId="{B04DAC23-A2E2-42AB-B31C-E45A29B574EB}"/>
          </ac:picMkLst>
        </pc:picChg>
        <pc:picChg chg="add mod ord">
          <ac:chgData name="Saige Podger" userId="b74e74bb-39a0-4165-aad5-3c8d8d1e94bb" providerId="ADAL" clId="{AC97B127-D271-4EC0-B67F-E0FA680C2B78}" dt="2020-08-31T06:28:33.757" v="137" actId="1076"/>
          <ac:picMkLst>
            <pc:docMk/>
            <pc:sldMk cId="2287893688" sldId="8640"/>
            <ac:picMk id="19" creationId="{4B19B029-2E3F-4842-A1E5-1C280B61CAE3}"/>
          </ac:picMkLst>
        </pc:picChg>
        <pc:picChg chg="add mod">
          <ac:chgData name="Saige Podger" userId="b74e74bb-39a0-4165-aad5-3c8d8d1e94bb" providerId="ADAL" clId="{AC97B127-D271-4EC0-B67F-E0FA680C2B78}" dt="2020-08-31T06:28:33.757" v="137" actId="1076"/>
          <ac:picMkLst>
            <pc:docMk/>
            <pc:sldMk cId="2287893688" sldId="8640"/>
            <ac:picMk id="20" creationId="{D5A35D51-F072-4568-92C0-C2575D455577}"/>
          </ac:picMkLst>
        </pc:picChg>
        <pc:picChg chg="del mod">
          <ac:chgData name="Saige Podger" userId="b74e74bb-39a0-4165-aad5-3c8d8d1e94bb" providerId="ADAL" clId="{AC97B127-D271-4EC0-B67F-E0FA680C2B78}" dt="2020-08-31T06:16:19.837" v="71" actId="478"/>
          <ac:picMkLst>
            <pc:docMk/>
            <pc:sldMk cId="2287893688" sldId="8640"/>
            <ac:picMk id="1026" creationId="{2D8AA236-697C-4048-8FAE-FD5C41407143}"/>
          </ac:picMkLst>
        </pc:picChg>
        <pc:picChg chg="del mod">
          <ac:chgData name="Saige Podger" userId="b74e74bb-39a0-4165-aad5-3c8d8d1e94bb" providerId="ADAL" clId="{AC97B127-D271-4EC0-B67F-E0FA680C2B78}" dt="2020-08-31T06:16:27.161" v="76" actId="478"/>
          <ac:picMkLst>
            <pc:docMk/>
            <pc:sldMk cId="2287893688" sldId="8640"/>
            <ac:picMk id="2050" creationId="{830CB0FC-2CDC-4385-9195-BD38BFE0E516}"/>
          </ac:picMkLst>
        </pc:picChg>
        <pc:picChg chg="del mod">
          <ac:chgData name="Saige Podger" userId="b74e74bb-39a0-4165-aad5-3c8d8d1e94bb" providerId="ADAL" clId="{AC97B127-D271-4EC0-B67F-E0FA680C2B78}" dt="2020-08-31T06:16:25.336" v="75" actId="478"/>
          <ac:picMkLst>
            <pc:docMk/>
            <pc:sldMk cId="2287893688" sldId="8640"/>
            <ac:picMk id="2052" creationId="{BCA9C684-C157-43D5-9289-DCF9F6D7469C}"/>
          </ac:picMkLst>
        </pc:picChg>
        <pc:picChg chg="del mod">
          <ac:chgData name="Saige Podger" userId="b74e74bb-39a0-4165-aad5-3c8d8d1e94bb" providerId="ADAL" clId="{AC97B127-D271-4EC0-B67F-E0FA680C2B78}" dt="2020-08-31T06:16:17.938" v="70" actId="478"/>
          <ac:picMkLst>
            <pc:docMk/>
            <pc:sldMk cId="2287893688" sldId="8640"/>
            <ac:picMk id="3078" creationId="{140D8500-95F1-466C-A982-4DF41E548159}"/>
          </ac:picMkLst>
        </pc:picChg>
        <pc:picChg chg="del mod">
          <ac:chgData name="Saige Podger" userId="b74e74bb-39a0-4165-aad5-3c8d8d1e94bb" providerId="ADAL" clId="{AC97B127-D271-4EC0-B67F-E0FA680C2B78}" dt="2020-08-31T06:16:03.277" v="68" actId="478"/>
          <ac:picMkLst>
            <pc:docMk/>
            <pc:sldMk cId="2287893688" sldId="8640"/>
            <ac:picMk id="7170" creationId="{CF8E3ECA-A5DE-43EE-8414-EF587627AC8C}"/>
          </ac:picMkLst>
        </pc:picChg>
        <pc:picChg chg="del">
          <ac:chgData name="Saige Podger" userId="b74e74bb-39a0-4165-aad5-3c8d8d1e94bb" providerId="ADAL" clId="{AC97B127-D271-4EC0-B67F-E0FA680C2B78}" dt="2020-08-31T06:16:21.737" v="73" actId="478"/>
          <ac:picMkLst>
            <pc:docMk/>
            <pc:sldMk cId="2287893688" sldId="8640"/>
            <ac:picMk id="7174" creationId="{252867FC-406F-46B5-8D58-A50AADF45EC2}"/>
          </ac:picMkLst>
        </pc:picChg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1696742932" sldId="2076136279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3364861208" sldId="2076137267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1146702766" sldId="2076137322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4051814023" sldId="2076137324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2487774851" sldId="2076137325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2140935095" sldId="2076137329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1458569648" sldId="2076137342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953758815" sldId="2076137357"/>
        </pc:sldMkLst>
      </pc:sldChg>
      <pc:sldChg chg="ord">
        <pc:chgData name="Saige Podger" userId="b74e74bb-39a0-4165-aad5-3c8d8d1e94bb" providerId="ADAL" clId="{AC97B127-D271-4EC0-B67F-E0FA680C2B78}" dt="2020-08-31T05:30:26.731" v="1"/>
        <pc:sldMkLst>
          <pc:docMk/>
          <pc:sldMk cId="3705343804" sldId="2076137358"/>
        </pc:sldMkLst>
      </pc:sldChg>
      <pc:sldChg chg="addSp delSp modSp mod">
        <pc:chgData name="Saige Podger" userId="b74e74bb-39a0-4165-aad5-3c8d8d1e94bb" providerId="ADAL" clId="{AC97B127-D271-4EC0-B67F-E0FA680C2B78}" dt="2020-08-31T05:38:41.384" v="50" actId="14100"/>
        <pc:sldMkLst>
          <pc:docMk/>
          <pc:sldMk cId="661432611" sldId="2076137359"/>
        </pc:sldMkLst>
        <pc:spChg chg="mod">
          <ac:chgData name="Saige Podger" userId="b74e74bb-39a0-4165-aad5-3c8d8d1e94bb" providerId="ADAL" clId="{AC97B127-D271-4EC0-B67F-E0FA680C2B78}" dt="2020-08-31T05:38:41.384" v="50" actId="14100"/>
          <ac:spMkLst>
            <pc:docMk/>
            <pc:sldMk cId="661432611" sldId="2076137359"/>
            <ac:spMk id="2" creationId="{738E355A-C025-456C-96B6-DC977C7B3BD4}"/>
          </ac:spMkLst>
        </pc:spChg>
        <pc:graphicFrameChg chg="add del mod modGraphic">
          <ac:chgData name="Saige Podger" userId="b74e74bb-39a0-4165-aad5-3c8d8d1e94bb" providerId="ADAL" clId="{AC97B127-D271-4EC0-B67F-E0FA680C2B78}" dt="2020-08-31T05:37:23.351" v="35" actId="478"/>
          <ac:graphicFrameMkLst>
            <pc:docMk/>
            <pc:sldMk cId="661432611" sldId="2076137359"/>
            <ac:graphicFrameMk id="4" creationId="{C8E3B53D-8AC7-4ABC-92BB-D5FDF7B1B4FA}"/>
          </ac:graphicFrameMkLst>
        </pc:graphicFrameChg>
        <pc:graphicFrameChg chg="add del mod modGraphic">
          <ac:chgData name="Saige Podger" userId="b74e74bb-39a0-4165-aad5-3c8d8d1e94bb" providerId="ADAL" clId="{AC97B127-D271-4EC0-B67F-E0FA680C2B78}" dt="2020-08-31T05:36:43.346" v="24" actId="21"/>
          <ac:graphicFrameMkLst>
            <pc:docMk/>
            <pc:sldMk cId="661432611" sldId="2076137359"/>
            <ac:graphicFrameMk id="5" creationId="{1E8B85F0-4C83-4D68-BCDD-69C661D7E7D9}"/>
          </ac:graphicFrameMkLst>
        </pc:graphicFrameChg>
        <pc:graphicFrameChg chg="add del mod modGraphic">
          <ac:chgData name="Saige Podger" userId="b74e74bb-39a0-4165-aad5-3c8d8d1e94bb" providerId="ADAL" clId="{AC97B127-D271-4EC0-B67F-E0FA680C2B78}" dt="2020-08-31T05:37:22.585" v="34" actId="478"/>
          <ac:graphicFrameMkLst>
            <pc:docMk/>
            <pc:sldMk cId="661432611" sldId="2076137359"/>
            <ac:graphicFrameMk id="7" creationId="{EC51C4D1-B937-439B-8395-3F07213EE212}"/>
          </ac:graphicFrameMkLst>
        </pc:graphicFrameChg>
        <pc:graphicFrameChg chg="add del mod modGraphic">
          <ac:chgData name="Saige Podger" userId="b74e74bb-39a0-4165-aad5-3c8d8d1e94bb" providerId="ADAL" clId="{AC97B127-D271-4EC0-B67F-E0FA680C2B78}" dt="2020-08-31T05:37:21.775" v="33" actId="478"/>
          <ac:graphicFrameMkLst>
            <pc:docMk/>
            <pc:sldMk cId="661432611" sldId="2076137359"/>
            <ac:graphicFrameMk id="9" creationId="{E2C03F57-805C-4165-9645-D0B7F4FAEB01}"/>
          </ac:graphicFrameMkLst>
        </pc:graphicFrameChg>
        <pc:graphicFrameChg chg="add mod modGraphic">
          <ac:chgData name="Saige Podger" userId="b74e74bb-39a0-4165-aad5-3c8d8d1e94bb" providerId="ADAL" clId="{AC97B127-D271-4EC0-B67F-E0FA680C2B78}" dt="2020-08-31T05:38:32.308" v="49" actId="1076"/>
          <ac:graphicFrameMkLst>
            <pc:docMk/>
            <pc:sldMk cId="661432611" sldId="2076137359"/>
            <ac:graphicFrameMk id="11" creationId="{55DB5BA6-3798-4865-AC55-CDA765488955}"/>
          </ac:graphicFrameMkLst>
        </pc:graphicFrameChg>
        <pc:graphicFrameChg chg="add mod modGraphic">
          <ac:chgData name="Saige Podger" userId="b74e74bb-39a0-4165-aad5-3c8d8d1e94bb" providerId="ADAL" clId="{AC97B127-D271-4EC0-B67F-E0FA680C2B78}" dt="2020-08-31T05:38:28.730" v="48" actId="1076"/>
          <ac:graphicFrameMkLst>
            <pc:docMk/>
            <pc:sldMk cId="661432611" sldId="2076137359"/>
            <ac:graphicFrameMk id="13" creationId="{B29250FA-AF8D-4C50-92B1-B47B30E30313}"/>
          </ac:graphicFrameMkLst>
        </pc:graphicFrameChg>
        <pc:graphicFrameChg chg="add del mod modGraphic">
          <ac:chgData name="Saige Podger" userId="b74e74bb-39a0-4165-aad5-3c8d8d1e94bb" providerId="ADAL" clId="{AC97B127-D271-4EC0-B67F-E0FA680C2B78}" dt="2020-08-31T05:37:59.955" v="41" actId="478"/>
          <ac:graphicFrameMkLst>
            <pc:docMk/>
            <pc:sldMk cId="661432611" sldId="2076137359"/>
            <ac:graphicFrameMk id="15" creationId="{DD434F19-389D-4A9B-A2FD-43A92F020F8C}"/>
          </ac:graphicFrameMkLst>
        </pc:graphicFrameChg>
        <pc:graphicFrameChg chg="add mod modGraphic">
          <ac:chgData name="Saige Podger" userId="b74e74bb-39a0-4165-aad5-3c8d8d1e94bb" providerId="ADAL" clId="{AC97B127-D271-4EC0-B67F-E0FA680C2B78}" dt="2020-08-31T05:38:26.691" v="47" actId="1076"/>
          <ac:graphicFrameMkLst>
            <pc:docMk/>
            <pc:sldMk cId="661432611" sldId="2076137359"/>
            <ac:graphicFrameMk id="17" creationId="{4E630CBE-6CA3-4806-9CC8-0392E3145FCE}"/>
          </ac:graphicFrameMkLst>
        </pc:graphicFrameChg>
        <pc:graphicFrameChg chg="add mod modGraphic">
          <ac:chgData name="Saige Podger" userId="b74e74bb-39a0-4165-aad5-3c8d8d1e94bb" providerId="ADAL" clId="{AC97B127-D271-4EC0-B67F-E0FA680C2B78}" dt="2020-08-31T05:38:24.164" v="46" actId="1076"/>
          <ac:graphicFrameMkLst>
            <pc:docMk/>
            <pc:sldMk cId="661432611" sldId="2076137359"/>
            <ac:graphicFrameMk id="19" creationId="{92F93A11-D2D2-4E7D-9CC0-0BDC56482EAC}"/>
          </ac:graphicFrameMkLst>
        </pc:graphicFrameChg>
        <pc:graphicFrameChg chg="add mod modGraphic">
          <ac:chgData name="Saige Podger" userId="b74e74bb-39a0-4165-aad5-3c8d8d1e94bb" providerId="ADAL" clId="{AC97B127-D271-4EC0-B67F-E0FA680C2B78}" dt="2020-08-31T05:38:22.160" v="45" actId="1076"/>
          <ac:graphicFrameMkLst>
            <pc:docMk/>
            <pc:sldMk cId="661432611" sldId="2076137359"/>
            <ac:graphicFrameMk id="21" creationId="{141DEC1D-79BD-49C6-BFB8-6D7DE128C9AC}"/>
          </ac:graphicFrameMkLst>
        </pc:graphicFrameChg>
      </pc:sldChg>
      <pc:sldChg chg="modSp">
        <pc:chgData name="Saige Podger" userId="b74e74bb-39a0-4165-aad5-3c8d8d1e94bb" providerId="ADAL" clId="{AC97B127-D271-4EC0-B67F-E0FA680C2B78}" dt="2020-08-31T06:45:51.451" v="148"/>
        <pc:sldMkLst>
          <pc:docMk/>
          <pc:sldMk cId="3063954028" sldId="2076137795"/>
        </pc:sldMkLst>
        <pc:picChg chg="mod">
          <ac:chgData name="Saige Podger" userId="b74e74bb-39a0-4165-aad5-3c8d8d1e94bb" providerId="ADAL" clId="{AC97B127-D271-4EC0-B67F-E0FA680C2B78}" dt="2020-08-31T06:45:51.451" v="148"/>
          <ac:picMkLst>
            <pc:docMk/>
            <pc:sldMk cId="3063954028" sldId="2076137795"/>
            <ac:picMk id="5" creationId="{836312D8-4414-42CE-BDE0-F654DDC3BF1F}"/>
          </ac:picMkLst>
        </pc:picChg>
      </pc:sldChg>
      <pc:sldChg chg="add del setBg">
        <pc:chgData name="Saige Podger" userId="b74e74bb-39a0-4165-aad5-3c8d8d1e94bb" providerId="ADAL" clId="{AC97B127-D271-4EC0-B67F-E0FA680C2B78}" dt="2020-08-31T06:14:31.672" v="60" actId="22"/>
        <pc:sldMkLst>
          <pc:docMk/>
          <pc:sldMk cId="3886658619" sldId="2076137796"/>
        </pc:sldMkLst>
      </pc:sldChg>
      <pc:sldChg chg="add del setBg">
        <pc:chgData name="Saige Podger" userId="b74e74bb-39a0-4165-aad5-3c8d8d1e94bb" providerId="ADAL" clId="{AC97B127-D271-4EC0-B67F-E0FA680C2B78}" dt="2020-08-31T06:47:48.942" v="151" actId="22"/>
        <pc:sldMkLst>
          <pc:docMk/>
          <pc:sldMk cId="2155021118" sldId="2076137797"/>
        </pc:sldMkLst>
      </pc:sldChg>
    </pc:docChg>
  </pc:docChgLst>
  <pc:docChgLst>
    <pc:chgData name="Stephen Harden" userId="2fcace33-89aa-4bd4-8c2c-ca72b620ce7f" providerId="ADAL" clId="{3AB46FFF-B7D3-4D45-9A4C-56782DEC3E62}"/>
    <pc:docChg chg="undo custSel addSld delSld modSld addMainMaster delMainMaster">
      <pc:chgData name="Stephen Harden" userId="2fcace33-89aa-4bd4-8c2c-ca72b620ce7f" providerId="ADAL" clId="{3AB46FFF-B7D3-4D45-9A4C-56782DEC3E62}" dt="2020-09-01T03:10:26.068" v="230" actId="2696"/>
      <pc:docMkLst>
        <pc:docMk/>
      </pc:docMkLst>
      <pc:sldChg chg="addSp delSp modSp mod setBg">
        <pc:chgData name="Stephen Harden" userId="2fcace33-89aa-4bd4-8c2c-ca72b620ce7f" providerId="ADAL" clId="{3AB46FFF-B7D3-4D45-9A4C-56782DEC3E62}" dt="2020-09-01T03:09:40.570" v="229" actId="1036"/>
        <pc:sldMkLst>
          <pc:docMk/>
          <pc:sldMk cId="290105408" sldId="2076137798"/>
        </pc:sldMkLst>
        <pc:spChg chg="del mod">
          <ac:chgData name="Stephen Harden" userId="2fcace33-89aa-4bd4-8c2c-ca72b620ce7f" providerId="ADAL" clId="{3AB46FFF-B7D3-4D45-9A4C-56782DEC3E62}" dt="2020-09-01T03:08:38.673" v="182" actId="478"/>
          <ac:spMkLst>
            <pc:docMk/>
            <pc:sldMk cId="290105408" sldId="2076137798"/>
            <ac:spMk id="2" creationId="{E1CDA2F2-8665-4EEC-ADE5-FB81E532A5CC}"/>
          </ac:spMkLst>
        </pc:spChg>
        <pc:spChg chg="mod">
          <ac:chgData name="Stephen Harden" userId="2fcace33-89aa-4bd4-8c2c-ca72b620ce7f" providerId="ADAL" clId="{3AB46FFF-B7D3-4D45-9A4C-56782DEC3E62}" dt="2020-09-01T03:04:49.379" v="142" actId="1036"/>
          <ac:spMkLst>
            <pc:docMk/>
            <pc:sldMk cId="290105408" sldId="2076137798"/>
            <ac:spMk id="4" creationId="{CE491E69-E05B-4978-BBB6-D04C3EEDDBD0}"/>
          </ac:spMkLst>
        </pc:spChg>
        <pc:spChg chg="add del mod">
          <ac:chgData name="Stephen Harden" userId="2fcace33-89aa-4bd4-8c2c-ca72b620ce7f" providerId="ADAL" clId="{3AB46FFF-B7D3-4D45-9A4C-56782DEC3E62}" dt="2020-09-01T03:05:39.516" v="154" actId="478"/>
          <ac:spMkLst>
            <pc:docMk/>
            <pc:sldMk cId="290105408" sldId="2076137798"/>
            <ac:spMk id="5" creationId="{AFC393BD-A1B7-4DA2-800D-314521620C49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7" creationId="{B1B63881-8E95-4846-BCA8-F7B4336075B9}"/>
          </ac:spMkLst>
        </pc:spChg>
        <pc:spChg chg="add mod">
          <ac:chgData name="Stephen Harden" userId="2fcace33-89aa-4bd4-8c2c-ca72b620ce7f" providerId="ADAL" clId="{3AB46FFF-B7D3-4D45-9A4C-56782DEC3E62}" dt="2020-09-01T03:06:21.085" v="159" actId="14100"/>
          <ac:spMkLst>
            <pc:docMk/>
            <pc:sldMk cId="290105408" sldId="2076137798"/>
            <ac:spMk id="8" creationId="{0C1EB9EC-E7FB-4E3A-BC71-98231C93F950}"/>
          </ac:spMkLst>
        </pc:spChg>
        <pc:spChg chg="add mod">
          <ac:chgData name="Stephen Harden" userId="2fcace33-89aa-4bd4-8c2c-ca72b620ce7f" providerId="ADAL" clId="{3AB46FFF-B7D3-4D45-9A4C-56782DEC3E62}" dt="2020-09-01T03:05:46.381" v="155" actId="1076"/>
          <ac:spMkLst>
            <pc:docMk/>
            <pc:sldMk cId="290105408" sldId="2076137798"/>
            <ac:spMk id="9" creationId="{CF5B9DC3-7C6F-4396-81A6-4E35866616CE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52" creationId="{2A7FADC4-763B-4DE9-A83B-F08764CFD384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53" creationId="{9C59FE4A-CDCB-4690-85D7-E437B8A729BC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54" creationId="{1645351A-B7AE-4B8F-9D7F-EACDC87349A5}"/>
          </ac:spMkLst>
        </pc:spChg>
        <pc:spChg chg="add del mod topLvl">
          <ac:chgData name="Stephen Harden" userId="2fcace33-89aa-4bd4-8c2c-ca72b620ce7f" providerId="ADAL" clId="{3AB46FFF-B7D3-4D45-9A4C-56782DEC3E62}" dt="2020-09-01T03:08:19.422" v="174" actId="478"/>
          <ac:spMkLst>
            <pc:docMk/>
            <pc:sldMk cId="290105408" sldId="2076137798"/>
            <ac:spMk id="56" creationId="{2F3243C1-A531-4117-9C46-238589F597AF}"/>
          </ac:spMkLst>
        </pc:spChg>
        <pc:spChg chg="add del mod topLvl">
          <ac:chgData name="Stephen Harden" userId="2fcace33-89aa-4bd4-8c2c-ca72b620ce7f" providerId="ADAL" clId="{3AB46FFF-B7D3-4D45-9A4C-56782DEC3E62}" dt="2020-09-01T03:08:23.570" v="177" actId="478"/>
          <ac:spMkLst>
            <pc:docMk/>
            <pc:sldMk cId="290105408" sldId="2076137798"/>
            <ac:spMk id="57" creationId="{008DF27C-A422-4960-AA2C-BC7DAEB8F8F3}"/>
          </ac:spMkLst>
        </pc:spChg>
        <pc:spChg chg="add mod topLvl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58" creationId="{EABDC769-6913-4117-BEE6-FE74AE83F1B8}"/>
          </ac:spMkLst>
        </pc:spChg>
        <pc:spChg chg="add del mod topLvl">
          <ac:chgData name="Stephen Harden" userId="2fcace33-89aa-4bd4-8c2c-ca72b620ce7f" providerId="ADAL" clId="{3AB46FFF-B7D3-4D45-9A4C-56782DEC3E62}" dt="2020-09-01T03:08:20.618" v="175" actId="478"/>
          <ac:spMkLst>
            <pc:docMk/>
            <pc:sldMk cId="290105408" sldId="2076137798"/>
            <ac:spMk id="59" creationId="{B23DAC86-68E0-4AFA-A533-FAF031E74C36}"/>
          </ac:spMkLst>
        </pc:spChg>
        <pc:spChg chg="add del mod topLvl">
          <ac:chgData name="Stephen Harden" userId="2fcace33-89aa-4bd4-8c2c-ca72b620ce7f" providerId="ADAL" clId="{3AB46FFF-B7D3-4D45-9A4C-56782DEC3E62}" dt="2020-09-01T03:08:16.917" v="173" actId="478"/>
          <ac:spMkLst>
            <pc:docMk/>
            <pc:sldMk cId="290105408" sldId="2076137798"/>
            <ac:spMk id="60" creationId="{C0D778D3-B3F6-480C-AFFF-A400EF4F520D}"/>
          </ac:spMkLst>
        </pc:spChg>
        <pc:spChg chg="add mod topLvl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61" creationId="{490DE3D0-5996-48FC-B2EF-038DED7734FA}"/>
          </ac:spMkLst>
        </pc:spChg>
        <pc:spChg chg="add mod">
          <ac:chgData name="Stephen Harden" userId="2fcace33-89aa-4bd4-8c2c-ca72b620ce7f" providerId="ADAL" clId="{3AB46FFF-B7D3-4D45-9A4C-56782DEC3E62}" dt="2020-09-01T03:04:26.617" v="104" actId="1076"/>
          <ac:spMkLst>
            <pc:docMk/>
            <pc:sldMk cId="290105408" sldId="2076137798"/>
            <ac:spMk id="63" creationId="{D5A27F40-953E-4504-A527-715BE737AE8A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65" creationId="{FF31ECF7-BB8A-446A-92D0-8908C5758481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72" creationId="{ABC5796E-1A54-4260-96A0-AA6BF17A8A2E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75" creationId="{31DBCC34-FB23-437A-8C2A-47D3F6E692F4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77" creationId="{48DD996C-DFE0-4C8A-88A1-689B78AEAF21}"/>
          </ac:spMkLst>
        </pc:spChg>
        <pc:spChg chg="mod">
          <ac:chgData name="Stephen Harden" userId="2fcace33-89aa-4bd4-8c2c-ca72b620ce7f" providerId="ADAL" clId="{3AB46FFF-B7D3-4D45-9A4C-56782DEC3E62}" dt="2020-09-01T03:06:17.875" v="158" actId="1076"/>
          <ac:spMkLst>
            <pc:docMk/>
            <pc:sldMk cId="290105408" sldId="2076137798"/>
            <ac:spMk id="78" creationId="{B552C4CD-F169-475E-88D5-5577F18792B9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80" creationId="{646AB746-A27A-426A-A6B3-731CD0252A58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82" creationId="{23DD8ACE-7920-497E-9FFD-9F1CA79A66C6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84" creationId="{E59B2447-2521-49CC-A59D-ADE924515BF7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85" creationId="{9BBCA83B-0002-46BF-984F-61B45649395F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86" creationId="{0D355A6F-4AF9-4755-AA24-CBFA15382583}"/>
          </ac:spMkLst>
        </pc:spChg>
        <pc:spChg chg="mod">
          <ac:chgData name="Stephen Harden" userId="2fcace33-89aa-4bd4-8c2c-ca72b620ce7f" providerId="ADAL" clId="{3AB46FFF-B7D3-4D45-9A4C-56782DEC3E62}" dt="2020-09-01T03:00:09.927" v="79" actId="1076"/>
          <ac:spMkLst>
            <pc:docMk/>
            <pc:sldMk cId="290105408" sldId="2076137798"/>
            <ac:spMk id="93" creationId="{78B0113C-4B8C-4A1B-8FF3-9E6146887BBD}"/>
          </ac:spMkLst>
        </pc:spChg>
        <pc:spChg chg="mod">
          <ac:chgData name="Stephen Harden" userId="2fcace33-89aa-4bd4-8c2c-ca72b620ce7f" providerId="ADAL" clId="{3AB46FFF-B7D3-4D45-9A4C-56782DEC3E62}" dt="2020-09-01T03:06:10.810" v="156" actId="1076"/>
          <ac:spMkLst>
            <pc:docMk/>
            <pc:sldMk cId="290105408" sldId="2076137798"/>
            <ac:spMk id="95" creationId="{5EC8E61D-BDBD-4C36-9EA3-C630807D6E4D}"/>
          </ac:spMkLst>
        </pc:spChg>
        <pc:spChg chg="mod">
          <ac:chgData name="Stephen Harden" userId="2fcace33-89aa-4bd4-8c2c-ca72b620ce7f" providerId="ADAL" clId="{3AB46FFF-B7D3-4D45-9A4C-56782DEC3E62}" dt="2020-09-01T03:06:14.244" v="157" actId="1076"/>
          <ac:spMkLst>
            <pc:docMk/>
            <pc:sldMk cId="290105408" sldId="2076137798"/>
            <ac:spMk id="99" creationId="{65E370DF-F1E8-457B-923C-088A51E2770A}"/>
          </ac:spMkLst>
        </pc:spChg>
        <pc:spChg chg="mod">
          <ac:chgData name="Stephen Harden" userId="2fcace33-89aa-4bd4-8c2c-ca72b620ce7f" providerId="ADAL" clId="{3AB46FFF-B7D3-4D45-9A4C-56782DEC3E62}" dt="2020-09-01T03:04:44.849" v="132" actId="1036"/>
          <ac:spMkLst>
            <pc:docMk/>
            <pc:sldMk cId="290105408" sldId="2076137798"/>
            <ac:spMk id="103" creationId="{24E5DFB9-5037-4BAA-8116-CC1D0B2401E7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107" creationId="{E0C9680C-7019-467E-A2AB-7D0F4D0B2E99}"/>
          </ac:spMkLst>
        </pc:spChg>
        <pc:spChg chg="mod">
          <ac:chgData name="Stephen Harden" userId="2fcace33-89aa-4bd4-8c2c-ca72b620ce7f" providerId="ADAL" clId="{3AB46FFF-B7D3-4D45-9A4C-56782DEC3E62}" dt="2020-09-01T02:52:00.203" v="18" actId="207"/>
          <ac:spMkLst>
            <pc:docMk/>
            <pc:sldMk cId="290105408" sldId="2076137798"/>
            <ac:spMk id="114" creationId="{DD7723B5-C3DB-4380-B6A5-902A3635FFB3}"/>
          </ac:spMkLst>
        </pc:spChg>
        <pc:spChg chg="mod">
          <ac:chgData name="Stephen Harden" userId="2fcace33-89aa-4bd4-8c2c-ca72b620ce7f" providerId="ADAL" clId="{3AB46FFF-B7D3-4D45-9A4C-56782DEC3E62}" dt="2020-09-01T02:52:00.203" v="18" actId="207"/>
          <ac:spMkLst>
            <pc:docMk/>
            <pc:sldMk cId="290105408" sldId="2076137798"/>
            <ac:spMk id="116" creationId="{A7ECD5C0-06B3-4C81-8A52-FC05A8FCACD1}"/>
          </ac:spMkLst>
        </pc:spChg>
        <pc:spChg chg="mod">
          <ac:chgData name="Stephen Harden" userId="2fcace33-89aa-4bd4-8c2c-ca72b620ce7f" providerId="ADAL" clId="{3AB46FFF-B7D3-4D45-9A4C-56782DEC3E62}" dt="2020-09-01T02:52:00.203" v="18" actId="207"/>
          <ac:spMkLst>
            <pc:docMk/>
            <pc:sldMk cId="290105408" sldId="2076137798"/>
            <ac:spMk id="117" creationId="{5CD87076-A7D8-45AB-A4E0-D665CB646AFD}"/>
          </ac:spMkLst>
        </pc:spChg>
        <pc:spChg chg="mod">
          <ac:chgData name="Stephen Harden" userId="2fcace33-89aa-4bd4-8c2c-ca72b620ce7f" providerId="ADAL" clId="{3AB46FFF-B7D3-4D45-9A4C-56782DEC3E62}" dt="2020-09-01T03:09:40.570" v="229" actId="1036"/>
          <ac:spMkLst>
            <pc:docMk/>
            <pc:sldMk cId="290105408" sldId="2076137798"/>
            <ac:spMk id="118" creationId="{68A83BF7-3541-4D81-B5BE-5480B08BA0DD}"/>
          </ac:spMkLst>
        </pc:spChg>
        <pc:grpChg chg="add del mod">
          <ac:chgData name="Stephen Harden" userId="2fcace33-89aa-4bd4-8c2c-ca72b620ce7f" providerId="ADAL" clId="{3AB46FFF-B7D3-4D45-9A4C-56782DEC3E62}" dt="2020-09-01T03:07:55.414" v="172" actId="165"/>
          <ac:grpSpMkLst>
            <pc:docMk/>
            <pc:sldMk cId="290105408" sldId="2076137798"/>
            <ac:grpSpMk id="143" creationId="{961F4684-B7AD-4BE2-B3F3-0222D33BFBC0}"/>
          </ac:grpSpMkLst>
        </pc:grpChg>
        <pc:graphicFrameChg chg="mod modGraphic">
          <ac:chgData name="Stephen Harden" userId="2fcace33-89aa-4bd4-8c2c-ca72b620ce7f" providerId="ADAL" clId="{3AB46FFF-B7D3-4D45-9A4C-56782DEC3E62}" dt="2020-09-01T03:04:44.849" v="132" actId="1036"/>
          <ac:graphicFrameMkLst>
            <pc:docMk/>
            <pc:sldMk cId="290105408" sldId="2076137798"/>
            <ac:graphicFrameMk id="6" creationId="{E7C8C197-E28B-4BD7-9D43-5B45D332D87B}"/>
          </ac:graphicFrameMkLst>
        </pc:graphicFrameChg>
        <pc:graphicFrameChg chg="mod modGraphic">
          <ac:chgData name="Stephen Harden" userId="2fcace33-89aa-4bd4-8c2c-ca72b620ce7f" providerId="ADAL" clId="{3AB46FFF-B7D3-4D45-9A4C-56782DEC3E62}" dt="2020-09-01T02:54:44.636" v="34" actId="1076"/>
          <ac:graphicFrameMkLst>
            <pc:docMk/>
            <pc:sldMk cId="290105408" sldId="2076137798"/>
            <ac:graphicFrameMk id="94" creationId="{732A35DF-CCCF-4AA9-8C70-E6AD3DB847E1}"/>
          </ac:graphicFrameMkLst>
        </pc:graphicFrameChg>
        <pc:graphicFrameChg chg="mod modGraphic">
          <ac:chgData name="Stephen Harden" userId="2fcace33-89aa-4bd4-8c2c-ca72b620ce7f" providerId="ADAL" clId="{3AB46FFF-B7D3-4D45-9A4C-56782DEC3E62}" dt="2020-09-01T03:04:44.849" v="132" actId="1036"/>
          <ac:graphicFrameMkLst>
            <pc:docMk/>
            <pc:sldMk cId="290105408" sldId="2076137798"/>
            <ac:graphicFrameMk id="105" creationId="{AD8CA042-B734-4E5D-9410-A46E6FE6573B}"/>
          </ac:graphicFrameMkLst>
        </pc:graphicFrameChg>
        <pc:cxnChg chg="del mod">
          <ac:chgData name="Stephen Harden" userId="2fcace33-89aa-4bd4-8c2c-ca72b620ce7f" providerId="ADAL" clId="{3AB46FFF-B7D3-4D45-9A4C-56782DEC3E62}" dt="2020-09-01T03:08:44.613" v="185" actId="478"/>
          <ac:cxnSpMkLst>
            <pc:docMk/>
            <pc:sldMk cId="290105408" sldId="2076137798"/>
            <ac:cxnSpMk id="3" creationId="{5C60C6C6-6E14-4647-907F-7FC20DF07C36}"/>
          </ac:cxnSpMkLst>
        </pc:cxnChg>
        <pc:cxnChg chg="add del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0" creationId="{5859D097-AC4C-4240-9C1C-89451D95136D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1" creationId="{762DA648-9157-4A3D-9D7F-30AF9486F21E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2" creationId="{108AB7A8-C483-436E-A804-6B2F933AEF03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3" creationId="{0FB467A7-D435-4ECE-93F7-E218DA971DBD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4" creationId="{9420687D-D0EE-4A2C-828B-CAC408B4AADF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5" creationId="{FB939480-4C3D-4E0E-BD9F-E63620AE5E5B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6" creationId="{8E4D983D-4049-4196-BFE5-17B18DF7CCCB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7" creationId="{79DFA3FC-CC64-41EB-AC87-0D3FF19CE7E6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8" creationId="{48F460ED-741C-4BD1-B2E8-948CB5B115AD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9" creationId="{1EE51BED-4751-4CF5-9DBD-03829192AA68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0" creationId="{4D1FA54A-EF94-4E1B-8ADA-B5C9CD06F63E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1" creationId="{D76F2488-6716-43AA-B4EA-1B366FA22C51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2" creationId="{805157D4-AE31-4079-9445-AEC636932F9C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3" creationId="{680313E5-DD46-4AEE-9CF5-3274F9026A89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4" creationId="{C74D0979-9C5A-499E-8BEE-0EDB2CEC57EA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5" creationId="{DCBA06E1-06BD-4357-A1C4-F24BB119FE68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26" creationId="{5F31268D-7347-4589-A662-D0E541A94398}"/>
          </ac:cxnSpMkLst>
        </pc:cxnChg>
        <pc:cxnChg chg="del mod">
          <ac:chgData name="Stephen Harden" userId="2fcace33-89aa-4bd4-8c2c-ca72b620ce7f" providerId="ADAL" clId="{3AB46FFF-B7D3-4D45-9A4C-56782DEC3E62}" dt="2020-09-01T03:08:31.164" v="178" actId="478"/>
          <ac:cxnSpMkLst>
            <pc:docMk/>
            <pc:sldMk cId="290105408" sldId="2076137798"/>
            <ac:cxnSpMk id="27" creationId="{9E83E80E-0A41-4333-841A-665A5C5E9D11}"/>
          </ac:cxnSpMkLst>
        </pc:cxnChg>
        <pc:cxnChg chg="del mod">
          <ac:chgData name="Stephen Harden" userId="2fcace33-89aa-4bd4-8c2c-ca72b620ce7f" providerId="ADAL" clId="{3AB46FFF-B7D3-4D45-9A4C-56782DEC3E62}" dt="2020-09-01T03:08:31.935" v="179" actId="478"/>
          <ac:cxnSpMkLst>
            <pc:docMk/>
            <pc:sldMk cId="290105408" sldId="2076137798"/>
            <ac:cxnSpMk id="28" creationId="{E54DEB11-F855-4F05-A44E-E126FFB7270F}"/>
          </ac:cxnSpMkLst>
        </pc:cxnChg>
        <pc:cxnChg chg="del mod">
          <ac:chgData name="Stephen Harden" userId="2fcace33-89aa-4bd4-8c2c-ca72b620ce7f" providerId="ADAL" clId="{3AB46FFF-B7D3-4D45-9A4C-56782DEC3E62}" dt="2020-09-01T03:08:33.097" v="180" actId="478"/>
          <ac:cxnSpMkLst>
            <pc:docMk/>
            <pc:sldMk cId="290105408" sldId="2076137798"/>
            <ac:cxnSpMk id="29" creationId="{CB6BCEE2-92E7-410D-A873-09981FE72E30}"/>
          </ac:cxnSpMkLst>
        </pc:cxnChg>
        <pc:cxnChg chg="del mod">
          <ac:chgData name="Stephen Harden" userId="2fcace33-89aa-4bd4-8c2c-ca72b620ce7f" providerId="ADAL" clId="{3AB46FFF-B7D3-4D45-9A4C-56782DEC3E62}" dt="2020-09-01T03:08:33.964" v="181" actId="478"/>
          <ac:cxnSpMkLst>
            <pc:docMk/>
            <pc:sldMk cId="290105408" sldId="2076137798"/>
            <ac:cxnSpMk id="30" creationId="{35C041B1-D3D9-44CA-84C7-AE54F494F069}"/>
          </ac:cxnSpMkLst>
        </pc:cxnChg>
        <pc:cxnChg chg="del mod">
          <ac:chgData name="Stephen Harden" userId="2fcace33-89aa-4bd4-8c2c-ca72b620ce7f" providerId="ADAL" clId="{3AB46FFF-B7D3-4D45-9A4C-56782DEC3E62}" dt="2020-09-01T03:08:51.785" v="186" actId="478"/>
          <ac:cxnSpMkLst>
            <pc:docMk/>
            <pc:sldMk cId="290105408" sldId="2076137798"/>
            <ac:cxnSpMk id="31" creationId="{F83B5418-0C90-4374-AC0B-BAF8E2A54B86}"/>
          </ac:cxnSpMkLst>
        </pc:cxnChg>
        <pc:cxnChg chg="del mod">
          <ac:chgData name="Stephen Harden" userId="2fcace33-89aa-4bd4-8c2c-ca72b620ce7f" providerId="ADAL" clId="{3AB46FFF-B7D3-4D45-9A4C-56782DEC3E62}" dt="2020-09-01T03:08:52.638" v="187" actId="478"/>
          <ac:cxnSpMkLst>
            <pc:docMk/>
            <pc:sldMk cId="290105408" sldId="2076137798"/>
            <ac:cxnSpMk id="32" creationId="{46A0D9CE-A87A-476A-8386-D90ECCA00767}"/>
          </ac:cxnSpMkLst>
        </pc:cxnChg>
        <pc:cxnChg chg="del mod">
          <ac:chgData name="Stephen Harden" userId="2fcace33-89aa-4bd4-8c2c-ca72b620ce7f" providerId="ADAL" clId="{3AB46FFF-B7D3-4D45-9A4C-56782DEC3E62}" dt="2020-09-01T03:08:53.646" v="188" actId="478"/>
          <ac:cxnSpMkLst>
            <pc:docMk/>
            <pc:sldMk cId="290105408" sldId="2076137798"/>
            <ac:cxnSpMk id="33" creationId="{43C78121-DA1F-4BD3-AA66-B3E0514072F0}"/>
          </ac:cxnSpMkLst>
        </pc:cxnChg>
        <pc:cxnChg chg="del mod">
          <ac:chgData name="Stephen Harden" userId="2fcace33-89aa-4bd4-8c2c-ca72b620ce7f" providerId="ADAL" clId="{3AB46FFF-B7D3-4D45-9A4C-56782DEC3E62}" dt="2020-09-01T03:08:54.686" v="189" actId="478"/>
          <ac:cxnSpMkLst>
            <pc:docMk/>
            <pc:sldMk cId="290105408" sldId="2076137798"/>
            <ac:cxnSpMk id="34" creationId="{A914C457-AE6E-4FF1-817E-AF2135F790A7}"/>
          </ac:cxnSpMkLst>
        </pc:cxnChg>
        <pc:cxnChg chg="del mod">
          <ac:chgData name="Stephen Harden" userId="2fcace33-89aa-4bd4-8c2c-ca72b620ce7f" providerId="ADAL" clId="{3AB46FFF-B7D3-4D45-9A4C-56782DEC3E62}" dt="2020-09-01T03:08:55.399" v="190" actId="478"/>
          <ac:cxnSpMkLst>
            <pc:docMk/>
            <pc:sldMk cId="290105408" sldId="2076137798"/>
            <ac:cxnSpMk id="35" creationId="{376E304F-B8D2-405B-ADF4-71EE3E7A0A56}"/>
          </ac:cxnSpMkLst>
        </pc:cxnChg>
        <pc:cxnChg chg="del mod">
          <ac:chgData name="Stephen Harden" userId="2fcace33-89aa-4bd4-8c2c-ca72b620ce7f" providerId="ADAL" clId="{3AB46FFF-B7D3-4D45-9A4C-56782DEC3E62}" dt="2020-09-01T03:08:56.964" v="191" actId="478"/>
          <ac:cxnSpMkLst>
            <pc:docMk/>
            <pc:sldMk cId="290105408" sldId="2076137798"/>
            <ac:cxnSpMk id="36" creationId="{B66E5E48-4E28-4798-9100-C8E454EC533D}"/>
          </ac:cxnSpMkLst>
        </pc:cxnChg>
        <pc:cxnChg chg="del mod">
          <ac:chgData name="Stephen Harden" userId="2fcace33-89aa-4bd4-8c2c-ca72b620ce7f" providerId="ADAL" clId="{3AB46FFF-B7D3-4D45-9A4C-56782DEC3E62}" dt="2020-09-01T03:08:58.774" v="192" actId="478"/>
          <ac:cxnSpMkLst>
            <pc:docMk/>
            <pc:sldMk cId="290105408" sldId="2076137798"/>
            <ac:cxnSpMk id="37" creationId="{6315353C-7DB7-47A2-ACE2-BD8A993C120A}"/>
          </ac:cxnSpMkLst>
        </pc:cxnChg>
        <pc:cxnChg chg="del mod">
          <ac:chgData name="Stephen Harden" userId="2fcace33-89aa-4bd4-8c2c-ca72b620ce7f" providerId="ADAL" clId="{3AB46FFF-B7D3-4D45-9A4C-56782DEC3E62}" dt="2020-09-01T03:08:59.805" v="193" actId="478"/>
          <ac:cxnSpMkLst>
            <pc:docMk/>
            <pc:sldMk cId="290105408" sldId="2076137798"/>
            <ac:cxnSpMk id="38" creationId="{942AC775-F4D7-4D6E-9752-09C8BB63F195}"/>
          </ac:cxnSpMkLst>
        </pc:cxnChg>
        <pc:cxnChg chg="del mod">
          <ac:chgData name="Stephen Harden" userId="2fcace33-89aa-4bd4-8c2c-ca72b620ce7f" providerId="ADAL" clId="{3AB46FFF-B7D3-4D45-9A4C-56782DEC3E62}" dt="2020-09-01T03:09:00.945" v="194" actId="478"/>
          <ac:cxnSpMkLst>
            <pc:docMk/>
            <pc:sldMk cId="290105408" sldId="2076137798"/>
            <ac:cxnSpMk id="39" creationId="{2659F942-3F23-4BE2-9DB2-9E39235D8EC8}"/>
          </ac:cxnSpMkLst>
        </pc:cxnChg>
        <pc:cxnChg chg="del mod">
          <ac:chgData name="Stephen Harden" userId="2fcace33-89aa-4bd4-8c2c-ca72b620ce7f" providerId="ADAL" clId="{3AB46FFF-B7D3-4D45-9A4C-56782DEC3E62}" dt="2020-09-01T03:09:05.250" v="195" actId="478"/>
          <ac:cxnSpMkLst>
            <pc:docMk/>
            <pc:sldMk cId="290105408" sldId="2076137798"/>
            <ac:cxnSpMk id="40" creationId="{B6D666B2-06D3-4ACB-B395-88BC2DAFEFBA}"/>
          </ac:cxnSpMkLst>
        </pc:cxnChg>
        <pc:cxnChg chg="del mod">
          <ac:chgData name="Stephen Harden" userId="2fcace33-89aa-4bd4-8c2c-ca72b620ce7f" providerId="ADAL" clId="{3AB46FFF-B7D3-4D45-9A4C-56782DEC3E62}" dt="2020-09-01T03:09:06.560" v="196" actId="478"/>
          <ac:cxnSpMkLst>
            <pc:docMk/>
            <pc:sldMk cId="290105408" sldId="2076137798"/>
            <ac:cxnSpMk id="41" creationId="{4D8AE8EB-BDC2-46E3-9A42-39AD48A59205}"/>
          </ac:cxnSpMkLst>
        </pc:cxnChg>
        <pc:cxnChg chg="del mod">
          <ac:chgData name="Stephen Harden" userId="2fcace33-89aa-4bd4-8c2c-ca72b620ce7f" providerId="ADAL" clId="{3AB46FFF-B7D3-4D45-9A4C-56782DEC3E62}" dt="2020-09-01T03:09:07.353" v="197" actId="478"/>
          <ac:cxnSpMkLst>
            <pc:docMk/>
            <pc:sldMk cId="290105408" sldId="2076137798"/>
            <ac:cxnSpMk id="42" creationId="{3DA659A8-49B9-4F58-BC61-E2345B22BE60}"/>
          </ac:cxnSpMkLst>
        </pc:cxnChg>
        <pc:cxnChg chg="del mod">
          <ac:chgData name="Stephen Harden" userId="2fcace33-89aa-4bd4-8c2c-ca72b620ce7f" providerId="ADAL" clId="{3AB46FFF-B7D3-4D45-9A4C-56782DEC3E62}" dt="2020-09-01T03:09:08.217" v="198" actId="478"/>
          <ac:cxnSpMkLst>
            <pc:docMk/>
            <pc:sldMk cId="290105408" sldId="2076137798"/>
            <ac:cxnSpMk id="43" creationId="{15BA0DEC-8224-4FEE-A100-F3625049A502}"/>
          </ac:cxnSpMkLst>
        </pc:cxnChg>
        <pc:cxnChg chg="del mod">
          <ac:chgData name="Stephen Harden" userId="2fcace33-89aa-4bd4-8c2c-ca72b620ce7f" providerId="ADAL" clId="{3AB46FFF-B7D3-4D45-9A4C-56782DEC3E62}" dt="2020-09-01T03:09:09.097" v="199" actId="478"/>
          <ac:cxnSpMkLst>
            <pc:docMk/>
            <pc:sldMk cId="290105408" sldId="2076137798"/>
            <ac:cxnSpMk id="44" creationId="{D4D7FFFB-5D7D-47EF-81A4-3197AF67E9A5}"/>
          </ac:cxnSpMkLst>
        </pc:cxnChg>
        <pc:cxnChg chg="del mod">
          <ac:chgData name="Stephen Harden" userId="2fcace33-89aa-4bd4-8c2c-ca72b620ce7f" providerId="ADAL" clId="{3AB46FFF-B7D3-4D45-9A4C-56782DEC3E62}" dt="2020-09-01T03:09:14.672" v="200" actId="478"/>
          <ac:cxnSpMkLst>
            <pc:docMk/>
            <pc:sldMk cId="290105408" sldId="2076137798"/>
            <ac:cxnSpMk id="45" creationId="{908677A7-379C-4DEB-B78D-4C5F4927FC6F}"/>
          </ac:cxnSpMkLst>
        </pc:cxnChg>
        <pc:cxnChg chg="del mod">
          <ac:chgData name="Stephen Harden" userId="2fcace33-89aa-4bd4-8c2c-ca72b620ce7f" providerId="ADAL" clId="{3AB46FFF-B7D3-4D45-9A4C-56782DEC3E62}" dt="2020-09-01T03:09:15.556" v="201" actId="478"/>
          <ac:cxnSpMkLst>
            <pc:docMk/>
            <pc:sldMk cId="290105408" sldId="2076137798"/>
            <ac:cxnSpMk id="46" creationId="{72F096BC-FBED-4B81-8661-ED3EAB353D66}"/>
          </ac:cxnSpMkLst>
        </pc:cxnChg>
        <pc:cxnChg chg="del mod">
          <ac:chgData name="Stephen Harden" userId="2fcace33-89aa-4bd4-8c2c-ca72b620ce7f" providerId="ADAL" clId="{3AB46FFF-B7D3-4D45-9A4C-56782DEC3E62}" dt="2020-09-01T03:09:16.618" v="202" actId="478"/>
          <ac:cxnSpMkLst>
            <pc:docMk/>
            <pc:sldMk cId="290105408" sldId="2076137798"/>
            <ac:cxnSpMk id="47" creationId="{4D67FCB8-B2D4-49B6-AC85-C14C6DA023BF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48" creationId="{7061B9FA-BAFB-4D79-AFF2-A3A0885C4EC1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49" creationId="{74796461-35C0-48CC-B9F0-F72D85EB8704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50" creationId="{5C11DA33-836C-4B35-9E2E-72AC7B4FE60B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51" creationId="{3BB7BE80-9223-455B-A922-F64B67490F3B}"/>
          </ac:cxnSpMkLst>
        </pc:cxnChg>
        <pc:cxnChg chg="add mod topLvl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55" creationId="{51EF0F5B-D3F3-4A64-9E2B-F9CB2909E644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71" creationId="{9DE63B2D-1896-4A1B-95C4-645A814BBC61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76" creationId="{46CB6907-EB33-4A7A-A724-4B1B43626B0A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79" creationId="{D6C0B74C-FE7B-4D1B-A8AF-77119C41D256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81" creationId="{634F8534-4ECB-44B1-A559-EC5C8DBB3CD1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87" creationId="{85D327D5-32CA-4165-A658-AEE1C750DC5A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88" creationId="{712F5FCF-67AC-4902-A3CB-BBBED4E42472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01" creationId="{694BCE60-EEF8-4B13-9655-0D4D59F7A927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04" creationId="{DA1329BF-1B41-4046-9664-CE7ED49A89DF}"/>
          </ac:cxnSpMkLst>
        </pc:cxnChg>
        <pc:cxnChg chg="mod">
          <ac:chgData name="Stephen Harden" userId="2fcace33-89aa-4bd4-8c2c-ca72b620ce7f" providerId="ADAL" clId="{3AB46FFF-B7D3-4D45-9A4C-56782DEC3E62}" dt="2020-09-01T03:09:40.570" v="229" actId="1036"/>
          <ac:cxnSpMkLst>
            <pc:docMk/>
            <pc:sldMk cId="290105408" sldId="2076137798"/>
            <ac:cxnSpMk id="108" creationId="{E751AE72-97BA-4FC3-B5DA-0B7232582240}"/>
          </ac:cxnSpMkLst>
        </pc:cxnChg>
      </pc:sldChg>
      <pc:sldChg chg="modSp add del">
        <pc:chgData name="Stephen Harden" userId="2fcace33-89aa-4bd4-8c2c-ca72b620ce7f" providerId="ADAL" clId="{3AB46FFF-B7D3-4D45-9A4C-56782DEC3E62}" dt="2020-09-01T03:10:26.068" v="230" actId="2696"/>
        <pc:sldMkLst>
          <pc:docMk/>
          <pc:sldMk cId="2567835857" sldId="2076137799"/>
        </pc:sldMkLst>
        <pc:graphicFrameChg chg="mod">
          <ac:chgData name="Stephen Harden" userId="2fcace33-89aa-4bd4-8c2c-ca72b620ce7f" providerId="ADAL" clId="{3AB46FFF-B7D3-4D45-9A4C-56782DEC3E62}" dt="2020-09-01T03:06:49.424" v="161"/>
          <ac:graphicFrameMkLst>
            <pc:docMk/>
            <pc:sldMk cId="2567835857" sldId="2076137799"/>
            <ac:graphicFrameMk id="94" creationId="{732A35DF-CCCF-4AA9-8C70-E6AD3DB847E1}"/>
          </ac:graphicFrameMkLst>
        </pc:graphicFrameChg>
        <pc:graphicFrameChg chg="mod">
          <ac:chgData name="Stephen Harden" userId="2fcace33-89aa-4bd4-8c2c-ca72b620ce7f" providerId="ADAL" clId="{3AB46FFF-B7D3-4D45-9A4C-56782DEC3E62}" dt="2020-09-01T03:06:49.424" v="161"/>
          <ac:graphicFrameMkLst>
            <pc:docMk/>
            <pc:sldMk cId="2567835857" sldId="2076137799"/>
            <ac:graphicFrameMk id="105" creationId="{AD8CA042-B734-4E5D-9410-A46E6FE6573B}"/>
          </ac:graphicFrameMkLst>
        </pc:graphicFrameChg>
      </pc:sldChg>
      <pc:sldMasterChg chg="add del addSldLayout delSldLayout">
        <pc:chgData name="Stephen Harden" userId="2fcace33-89aa-4bd4-8c2c-ca72b620ce7f" providerId="ADAL" clId="{3AB46FFF-B7D3-4D45-9A4C-56782DEC3E62}" dt="2020-09-01T03:10:26.068" v="230" actId="2696"/>
        <pc:sldMasterMkLst>
          <pc:docMk/>
          <pc:sldMasterMk cId="2919838609" sldId="2147484575"/>
        </pc:sldMasterMkLst>
        <pc:sldLayoutChg chg="add del">
          <pc:chgData name="Stephen Harden" userId="2fcace33-89aa-4bd4-8c2c-ca72b620ce7f" providerId="ADAL" clId="{3AB46FFF-B7D3-4D45-9A4C-56782DEC3E62}" dt="2020-09-01T03:10:26.068" v="230" actId="2696"/>
          <pc:sldLayoutMkLst>
            <pc:docMk/>
            <pc:sldMasterMk cId="2919838609" sldId="2147484575"/>
            <pc:sldLayoutMk cId="147427439" sldId="2147484582"/>
          </pc:sldLayoutMkLst>
        </pc:sldLayoutChg>
      </pc:sldMasterChg>
    </pc:docChg>
  </pc:docChgLst>
  <pc:docChgLst>
    <pc:chgData name="Stephen Harden" userId="2fcace33-89aa-4bd4-8c2c-ca72b620ce7f" providerId="ADAL" clId="{1E8FAF25-0B19-4D3B-A8C2-5E18C41D7753}"/>
    <pc:docChg chg="undo redo custSel addSld modSld modSection">
      <pc:chgData name="Stephen Harden" userId="2fcace33-89aa-4bd4-8c2c-ca72b620ce7f" providerId="ADAL" clId="{1E8FAF25-0B19-4D3B-A8C2-5E18C41D7753}" dt="2020-08-31T23:35:28.623" v="2166"/>
      <pc:docMkLst>
        <pc:docMk/>
      </pc:docMkLst>
      <pc:sldChg chg="mod modShow">
        <pc:chgData name="Stephen Harden" userId="2fcace33-89aa-4bd4-8c2c-ca72b620ce7f" providerId="ADAL" clId="{1E8FAF25-0B19-4D3B-A8C2-5E18C41D7753}" dt="2020-08-31T23:31:50.887" v="2120" actId="729"/>
        <pc:sldMkLst>
          <pc:docMk/>
          <pc:sldMk cId="2376653460" sldId="2076136264"/>
        </pc:sldMkLst>
      </pc:sldChg>
      <pc:sldChg chg="addSp delSp modSp add mod modClrScheme modShow chgLayout">
        <pc:chgData name="Stephen Harden" userId="2fcace33-89aa-4bd4-8c2c-ca72b620ce7f" providerId="ADAL" clId="{1E8FAF25-0B19-4D3B-A8C2-5E18C41D7753}" dt="2020-08-31T23:35:28.623" v="2166"/>
        <pc:sldMkLst>
          <pc:docMk/>
          <pc:sldMk cId="290105408" sldId="2076137798"/>
        </pc:sldMkLst>
        <pc:spChg chg="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2" creationId="{E1CDA2F2-8665-4EEC-ADE5-FB81E532A5CC}"/>
          </ac:spMkLst>
        </pc:spChg>
        <pc:spChg chg="mod">
          <ac:chgData name="Stephen Harden" userId="2fcace33-89aa-4bd4-8c2c-ca72b620ce7f" providerId="ADAL" clId="{1E8FAF25-0B19-4D3B-A8C2-5E18C41D7753}" dt="2020-08-31T23:28:05.569" v="2008" actId="1076"/>
          <ac:spMkLst>
            <pc:docMk/>
            <pc:sldMk cId="290105408" sldId="2076137798"/>
            <ac:spMk id="4" creationId="{CE491E69-E05B-4978-BBB6-D04C3EEDDBD0}"/>
          </ac:spMkLst>
        </pc:spChg>
        <pc:spChg chg="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7" creationId="{B1B63881-8E95-4846-BCA8-F7B4336075B9}"/>
          </ac:spMkLst>
        </pc:spChg>
        <pc:spChg chg="del mod">
          <ac:chgData name="Stephen Harden" userId="2fcace33-89aa-4bd4-8c2c-ca72b620ce7f" providerId="ADAL" clId="{1E8FAF25-0B19-4D3B-A8C2-5E18C41D7753}" dt="2020-08-31T23:28:18.518" v="2010" actId="478"/>
          <ac:spMkLst>
            <pc:docMk/>
            <pc:sldMk cId="290105408" sldId="2076137798"/>
            <ac:spMk id="14" creationId="{77B0C2A2-AB1C-4D15-9339-6C9E284366DF}"/>
          </ac:spMkLst>
        </pc:spChg>
        <pc:spChg chg="add del mod">
          <ac:chgData name="Stephen Harden" userId="2fcace33-89aa-4bd4-8c2c-ca72b620ce7f" providerId="ADAL" clId="{1E8FAF25-0B19-4D3B-A8C2-5E18C41D7753}" dt="2020-08-31T23:22:02.197" v="1854" actId="478"/>
          <ac:spMkLst>
            <pc:docMk/>
            <pc:sldMk cId="290105408" sldId="2076137798"/>
            <ac:spMk id="26" creationId="{B5944ACA-C76E-46FF-A65A-EDBA29446E3B}"/>
          </ac:spMkLst>
        </pc:spChg>
        <pc:spChg chg="add del mod">
          <ac:chgData name="Stephen Harden" userId="2fcace33-89aa-4bd4-8c2c-ca72b620ce7f" providerId="ADAL" clId="{1E8FAF25-0B19-4D3B-A8C2-5E18C41D7753}" dt="2020-08-31T23:25:57.500" v="1943" actId="478"/>
          <ac:spMkLst>
            <pc:docMk/>
            <pc:sldMk cId="290105408" sldId="2076137798"/>
            <ac:spMk id="48" creationId="{5A39B059-5469-43CA-9545-0E021535EC3E}"/>
          </ac:spMkLst>
        </pc:spChg>
        <pc:spChg chg="add del mod">
          <ac:chgData name="Stephen Harden" userId="2fcace33-89aa-4bd4-8c2c-ca72b620ce7f" providerId="ADAL" clId="{1E8FAF25-0B19-4D3B-A8C2-5E18C41D7753}" dt="2020-08-31T23:31:45.185" v="2119" actId="478"/>
          <ac:spMkLst>
            <pc:docMk/>
            <pc:sldMk cId="290105408" sldId="2076137798"/>
            <ac:spMk id="49" creationId="{71DBD3F8-7B35-48A8-A49B-05F6811BCBAF}"/>
          </ac:spMkLst>
        </pc:spChg>
        <pc:spChg chg="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52" creationId="{2A7FADC4-763B-4DE9-A83B-F08764CFD384}"/>
          </ac:spMkLst>
        </pc:spChg>
        <pc:spChg chg="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53" creationId="{9C59FE4A-CDCB-4690-85D7-E437B8A729BC}"/>
          </ac:spMkLst>
        </pc:spChg>
        <pc:spChg chg="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54" creationId="{1645351A-B7AE-4B8F-9D7F-EACDC87349A5}"/>
          </ac:spMkLst>
        </pc:spChg>
        <pc:spChg chg="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65" creationId="{FF31ECF7-BB8A-446A-92D0-8908C5758481}"/>
          </ac:spMkLst>
        </pc:spChg>
        <pc:spChg chg="del mod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66" creationId="{6AF4E78E-610C-4CB9-9D67-212D53A413DF}"/>
          </ac:spMkLst>
        </pc:spChg>
        <pc:spChg chg="del">
          <ac:chgData name="Stephen Harden" userId="2fcace33-89aa-4bd4-8c2c-ca72b620ce7f" providerId="ADAL" clId="{1E8FAF25-0B19-4D3B-A8C2-5E18C41D7753}" dt="2020-08-31T07:20:51.359" v="439" actId="478"/>
          <ac:spMkLst>
            <pc:docMk/>
            <pc:sldMk cId="290105408" sldId="2076137798"/>
            <ac:spMk id="68" creationId="{55EC268D-8996-4433-905D-195166A57587}"/>
          </ac:spMkLst>
        </pc:spChg>
        <pc:spChg chg="del mod">
          <ac:chgData name="Stephen Harden" userId="2fcace33-89aa-4bd4-8c2c-ca72b620ce7f" providerId="ADAL" clId="{1E8FAF25-0B19-4D3B-A8C2-5E18C41D7753}" dt="2020-08-31T07:46:57.030" v="1322" actId="478"/>
          <ac:spMkLst>
            <pc:docMk/>
            <pc:sldMk cId="290105408" sldId="2076137798"/>
            <ac:spMk id="70" creationId="{20E8CDF9-30A5-4875-89A0-C296F0462DB7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72" creationId="{ABC5796E-1A54-4260-96A0-AA6BF17A8A2E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73" creationId="{D0843010-877A-48AB-88EB-8F50BA2F1E79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75" creationId="{31DBCC34-FB23-437A-8C2A-47D3F6E692F4}"/>
          </ac:spMkLst>
        </pc:spChg>
        <pc:spChg chg="add mod">
          <ac:chgData name="Stephen Harden" userId="2fcace33-89aa-4bd4-8c2c-ca72b620ce7f" providerId="ADAL" clId="{1E8FAF25-0B19-4D3B-A8C2-5E18C41D7753}" dt="2020-08-31T23:31:41.039" v="2118" actId="20577"/>
          <ac:spMkLst>
            <pc:docMk/>
            <pc:sldMk cId="290105408" sldId="2076137798"/>
            <ac:spMk id="77" creationId="{48DD996C-DFE0-4C8A-88A1-689B78AEAF21}"/>
          </ac:spMkLst>
        </pc:spChg>
        <pc:spChg chg="add mod">
          <ac:chgData name="Stephen Harden" userId="2fcace33-89aa-4bd4-8c2c-ca72b620ce7f" providerId="ADAL" clId="{1E8FAF25-0B19-4D3B-A8C2-5E18C41D7753}" dt="2020-08-31T23:25:31.744" v="1939" actId="14100"/>
          <ac:spMkLst>
            <pc:docMk/>
            <pc:sldMk cId="290105408" sldId="2076137798"/>
            <ac:spMk id="78" creationId="{B552C4CD-F169-475E-88D5-5577F18792B9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80" creationId="{646AB746-A27A-426A-A6B3-731CD0252A58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82" creationId="{23DD8ACE-7920-497E-9FFD-9F1CA79A66C6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84" creationId="{E59B2447-2521-49CC-A59D-ADE924515BF7}"/>
          </ac:spMkLst>
        </pc:spChg>
        <pc:spChg chg="add mod">
          <ac:chgData name="Stephen Harden" userId="2fcace33-89aa-4bd4-8c2c-ca72b620ce7f" providerId="ADAL" clId="{1E8FAF25-0B19-4D3B-A8C2-5E18C41D7753}" dt="2020-08-31T23:32:29.439" v="2122" actId="20577"/>
          <ac:spMkLst>
            <pc:docMk/>
            <pc:sldMk cId="290105408" sldId="2076137798"/>
            <ac:spMk id="85" creationId="{9BBCA83B-0002-46BF-984F-61B45649395F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86" creationId="{0D355A6F-4AF9-4755-AA24-CBFA15382583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89" creationId="{28806840-7BB1-4A7C-A7AC-C9D148DE3257}"/>
          </ac:spMkLst>
        </pc:spChg>
        <pc:spChg chg="del">
          <ac:chgData name="Stephen Harden" userId="2fcace33-89aa-4bd4-8c2c-ca72b620ce7f" providerId="ADAL" clId="{1E8FAF25-0B19-4D3B-A8C2-5E18C41D7753}" dt="2020-08-31T07:21:01.846" v="443" actId="478"/>
          <ac:spMkLst>
            <pc:docMk/>
            <pc:sldMk cId="290105408" sldId="2076137798"/>
            <ac:spMk id="91" creationId="{DE9B8C87-DAE7-4CBB-A452-B53ECB400575}"/>
          </ac:spMkLst>
        </pc:spChg>
        <pc:spChg chg="mod">
          <ac:chgData name="Stephen Harden" userId="2fcace33-89aa-4bd4-8c2c-ca72b620ce7f" providerId="ADAL" clId="{1E8FAF25-0B19-4D3B-A8C2-5E18C41D7753}" dt="2020-08-31T07:05:43.059" v="6" actId="108"/>
          <ac:spMkLst>
            <pc:docMk/>
            <pc:sldMk cId="290105408" sldId="2076137798"/>
            <ac:spMk id="93" creationId="{78B0113C-4B8C-4A1B-8FF3-9E6146887BBD}"/>
          </ac:spMkLst>
        </pc:spChg>
        <pc:spChg chg="mod">
          <ac:chgData name="Stephen Harden" userId="2fcace33-89aa-4bd4-8c2c-ca72b620ce7f" providerId="ADAL" clId="{1E8FAF25-0B19-4D3B-A8C2-5E18C41D7753}" dt="2020-08-31T23:33:24.506" v="2135" actId="20577"/>
          <ac:spMkLst>
            <pc:docMk/>
            <pc:sldMk cId="290105408" sldId="2076137798"/>
            <ac:spMk id="95" creationId="{5EC8E61D-BDBD-4C36-9EA3-C630807D6E4D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97" creationId="{0FCE242D-7F27-495E-8C50-73F5CE9FEFEA}"/>
          </ac:spMkLst>
        </pc:spChg>
        <pc:spChg chg="mod">
          <ac:chgData name="Stephen Harden" userId="2fcace33-89aa-4bd4-8c2c-ca72b620ce7f" providerId="ADAL" clId="{1E8FAF25-0B19-4D3B-A8C2-5E18C41D7753}" dt="2020-08-31T23:25:16.017" v="1936" actId="1076"/>
          <ac:spMkLst>
            <pc:docMk/>
            <pc:sldMk cId="290105408" sldId="2076137798"/>
            <ac:spMk id="99" creationId="{65E370DF-F1E8-457B-923C-088A51E2770A}"/>
          </ac:spMkLst>
        </pc:spChg>
        <pc:spChg chg="del mod">
          <ac:chgData name="Stephen Harden" userId="2fcace33-89aa-4bd4-8c2c-ca72b620ce7f" providerId="ADAL" clId="{1E8FAF25-0B19-4D3B-A8C2-5E18C41D7753}" dt="2020-08-31T07:33:59.247" v="816" actId="478"/>
          <ac:spMkLst>
            <pc:docMk/>
            <pc:sldMk cId="290105408" sldId="2076137798"/>
            <ac:spMk id="100" creationId="{66A68354-1E25-4715-9FA6-B7992EBAB398}"/>
          </ac:spMkLst>
        </pc:spChg>
        <pc:spChg chg="del mod">
          <ac:chgData name="Stephen Harden" userId="2fcace33-89aa-4bd4-8c2c-ca72b620ce7f" providerId="ADAL" clId="{1E8FAF25-0B19-4D3B-A8C2-5E18C41D7753}" dt="2020-08-31T23:25:55.510" v="1942" actId="478"/>
          <ac:spMkLst>
            <pc:docMk/>
            <pc:sldMk cId="290105408" sldId="2076137798"/>
            <ac:spMk id="102" creationId="{C9E34E60-C63B-48A8-965D-770E25D678FB}"/>
          </ac:spMkLst>
        </pc:spChg>
        <pc:spChg chg="mod">
          <ac:chgData name="Stephen Harden" userId="2fcace33-89aa-4bd4-8c2c-ca72b620ce7f" providerId="ADAL" clId="{1E8FAF25-0B19-4D3B-A8C2-5E18C41D7753}" dt="2020-08-31T23:27:07.098" v="1996" actId="1076"/>
          <ac:spMkLst>
            <pc:docMk/>
            <pc:sldMk cId="290105408" sldId="2076137798"/>
            <ac:spMk id="103" creationId="{24E5DFB9-5037-4BAA-8116-CC1D0B2401E7}"/>
          </ac:spMkLst>
        </pc:spChg>
        <pc:spChg chg="add del mod">
          <ac:chgData name="Stephen Harden" userId="2fcace33-89aa-4bd4-8c2c-ca72b620ce7f" providerId="ADAL" clId="{1E8FAF25-0B19-4D3B-A8C2-5E18C41D7753}" dt="2020-08-31T23:17:17.677" v="1629" actId="478"/>
          <ac:spMkLst>
            <pc:docMk/>
            <pc:sldMk cId="290105408" sldId="2076137798"/>
            <ac:spMk id="106" creationId="{C5FD7A63-CE17-43F3-8141-D545995FDF9D}"/>
          </ac:spMkLst>
        </pc:spChg>
        <pc:spChg chg="add mod">
          <ac:chgData name="Stephen Harden" userId="2fcace33-89aa-4bd4-8c2c-ca72b620ce7f" providerId="ADAL" clId="{1E8FAF25-0B19-4D3B-A8C2-5E18C41D7753}" dt="2020-08-31T23:26:09.993" v="1974" actId="1035"/>
          <ac:spMkLst>
            <pc:docMk/>
            <pc:sldMk cId="290105408" sldId="2076137798"/>
            <ac:spMk id="107" creationId="{E0C9680C-7019-467E-A2AB-7D0F4D0B2E99}"/>
          </ac:spMkLst>
        </pc:spChg>
        <pc:spChg chg="del">
          <ac:chgData name="Stephen Harden" userId="2fcace33-89aa-4bd4-8c2c-ca72b620ce7f" providerId="ADAL" clId="{1E8FAF25-0B19-4D3B-A8C2-5E18C41D7753}" dt="2020-08-31T07:20:52.269" v="440" actId="478"/>
          <ac:spMkLst>
            <pc:docMk/>
            <pc:sldMk cId="290105408" sldId="2076137798"/>
            <ac:spMk id="109" creationId="{56FABD53-398F-4B8A-BB96-06BEBCAD5096}"/>
          </ac:spMkLst>
        </pc:spChg>
        <pc:spChg chg="add mod">
          <ac:chgData name="Stephen Harden" userId="2fcace33-89aa-4bd4-8c2c-ca72b620ce7f" providerId="ADAL" clId="{1E8FAF25-0B19-4D3B-A8C2-5E18C41D7753}" dt="2020-08-31T23:27:34.437" v="2005" actId="1076"/>
          <ac:spMkLst>
            <pc:docMk/>
            <pc:sldMk cId="290105408" sldId="2076137798"/>
            <ac:spMk id="114" creationId="{DD7723B5-C3DB-4380-B6A5-902A3635FFB3}"/>
          </ac:spMkLst>
        </pc:spChg>
        <pc:spChg chg="add mod">
          <ac:chgData name="Stephen Harden" userId="2fcace33-89aa-4bd4-8c2c-ca72b620ce7f" providerId="ADAL" clId="{1E8FAF25-0B19-4D3B-A8C2-5E18C41D7753}" dt="2020-08-31T23:27:39.081" v="2006" actId="1076"/>
          <ac:spMkLst>
            <pc:docMk/>
            <pc:sldMk cId="290105408" sldId="2076137798"/>
            <ac:spMk id="116" creationId="{A7ECD5C0-06B3-4C81-8A52-FC05A8FCACD1}"/>
          </ac:spMkLst>
        </pc:spChg>
        <pc:spChg chg="add mod">
          <ac:chgData name="Stephen Harden" userId="2fcace33-89aa-4bd4-8c2c-ca72b620ce7f" providerId="ADAL" clId="{1E8FAF25-0B19-4D3B-A8C2-5E18C41D7753}" dt="2020-08-31T23:27:26.030" v="2004" actId="6549"/>
          <ac:spMkLst>
            <pc:docMk/>
            <pc:sldMk cId="290105408" sldId="2076137798"/>
            <ac:spMk id="117" creationId="{5CD87076-A7D8-45AB-A4E0-D665CB646AFD}"/>
          </ac:spMkLst>
        </pc:spChg>
        <pc:spChg chg="add mod">
          <ac:chgData name="Stephen Harden" userId="2fcace33-89aa-4bd4-8c2c-ca72b620ce7f" providerId="ADAL" clId="{1E8FAF25-0B19-4D3B-A8C2-5E18C41D7753}" dt="2020-08-31T23:31:26.344" v="2095" actId="20577"/>
          <ac:spMkLst>
            <pc:docMk/>
            <pc:sldMk cId="290105408" sldId="2076137798"/>
            <ac:spMk id="118" creationId="{68A83BF7-3541-4D81-B5BE-5480B08BA0DD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119" creationId="{12DCC30F-56A7-40D2-BDB1-B7B1103EA5A3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122" creationId="{E9B9CF4C-C903-49B4-AD12-198F551FCFBB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123" creationId="{205D796F-7AF9-4822-880E-0B1C319C961C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125" creationId="{7B48887F-CA43-4360-971B-524FA7C68F4A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128" creationId="{17460E4B-8C94-4C73-9DF9-C944642ABA90}"/>
          </ac:spMkLst>
        </pc:spChg>
        <pc:spChg chg="del">
          <ac:chgData name="Stephen Harden" userId="2fcace33-89aa-4bd4-8c2c-ca72b620ce7f" providerId="ADAL" clId="{1E8FAF25-0B19-4D3B-A8C2-5E18C41D7753}" dt="2020-08-31T07:20:57.975" v="441" actId="478"/>
          <ac:spMkLst>
            <pc:docMk/>
            <pc:sldMk cId="290105408" sldId="2076137798"/>
            <ac:spMk id="129" creationId="{69C2D7E6-4A3F-4B4A-9103-5F99787D78FB}"/>
          </ac:spMkLst>
        </pc:spChg>
        <pc:spChg chg="del">
          <ac:chgData name="Stephen Harden" userId="2fcace33-89aa-4bd4-8c2c-ca72b620ce7f" providerId="ADAL" clId="{1E8FAF25-0B19-4D3B-A8C2-5E18C41D7753}" dt="2020-08-31T07:21:02.806" v="444" actId="478"/>
          <ac:spMkLst>
            <pc:docMk/>
            <pc:sldMk cId="290105408" sldId="2076137798"/>
            <ac:spMk id="130" creationId="{0AE8FF64-748D-4FBC-B1D2-C313F1A5F3D2}"/>
          </ac:spMkLst>
        </pc:spChg>
        <pc:spChg chg="del">
          <ac:chgData name="Stephen Harden" userId="2fcace33-89aa-4bd4-8c2c-ca72b620ce7f" providerId="ADAL" clId="{1E8FAF25-0B19-4D3B-A8C2-5E18C41D7753}" dt="2020-08-31T07:20:59.923" v="442" actId="478"/>
          <ac:spMkLst>
            <pc:docMk/>
            <pc:sldMk cId="290105408" sldId="2076137798"/>
            <ac:spMk id="131" creationId="{F810F638-FD7E-4A52-9325-589A8C7A7944}"/>
          </ac:spMkLst>
        </pc:spChg>
        <pc:spChg chg="del">
          <ac:chgData name="Stephen Harden" userId="2fcace33-89aa-4bd4-8c2c-ca72b620ce7f" providerId="ADAL" clId="{1E8FAF25-0B19-4D3B-A8C2-5E18C41D7753}" dt="2020-08-31T07:21:14.113" v="450" actId="478"/>
          <ac:spMkLst>
            <pc:docMk/>
            <pc:sldMk cId="290105408" sldId="2076137798"/>
            <ac:spMk id="140" creationId="{14BD3023-7102-4E4F-B06D-78A41D920451}"/>
          </ac:spMkLst>
        </pc:spChg>
        <pc:spChg chg="del">
          <ac:chgData name="Stephen Harden" userId="2fcace33-89aa-4bd4-8c2c-ca72b620ce7f" providerId="ADAL" clId="{1E8FAF25-0B19-4D3B-A8C2-5E18C41D7753}" dt="2020-08-31T07:21:12.580" v="449" actId="478"/>
          <ac:spMkLst>
            <pc:docMk/>
            <pc:sldMk cId="290105408" sldId="2076137798"/>
            <ac:spMk id="141" creationId="{F037EFD7-B3FA-4BA7-9304-1F236FEDB7AA}"/>
          </ac:spMkLst>
        </pc:spChg>
        <pc:spChg chg="del">
          <ac:chgData name="Stephen Harden" userId="2fcace33-89aa-4bd4-8c2c-ca72b620ce7f" providerId="ADAL" clId="{1E8FAF25-0B19-4D3B-A8C2-5E18C41D7753}" dt="2020-08-31T07:21:46.137" v="457" actId="478"/>
          <ac:spMkLst>
            <pc:docMk/>
            <pc:sldMk cId="290105408" sldId="2076137798"/>
            <ac:spMk id="143" creationId="{67AD62A7-BF86-4527-AC62-DC8DBF892798}"/>
          </ac:spMkLst>
        </pc:spChg>
        <pc:spChg chg="del">
          <ac:chgData name="Stephen Harden" userId="2fcace33-89aa-4bd4-8c2c-ca72b620ce7f" providerId="ADAL" clId="{1E8FAF25-0B19-4D3B-A8C2-5E18C41D7753}" dt="2020-08-31T07:21:18.636" v="452" actId="478"/>
          <ac:spMkLst>
            <pc:docMk/>
            <pc:sldMk cId="290105408" sldId="2076137798"/>
            <ac:spMk id="144" creationId="{6131F9FB-0FAF-4831-AF81-4F1E62F644B4}"/>
          </ac:spMkLst>
        </pc:spChg>
        <pc:graphicFrameChg chg="mod modGraphic">
          <ac:chgData name="Stephen Harden" userId="2fcace33-89aa-4bd4-8c2c-ca72b620ce7f" providerId="ADAL" clId="{1E8FAF25-0B19-4D3B-A8C2-5E18C41D7753}" dt="2020-08-31T23:17:47.683" v="1634" actId="1076"/>
          <ac:graphicFrameMkLst>
            <pc:docMk/>
            <pc:sldMk cId="290105408" sldId="2076137798"/>
            <ac:graphicFrameMk id="6" creationId="{E7C8C197-E28B-4BD7-9D43-5B45D332D87B}"/>
          </ac:graphicFrameMkLst>
        </pc:graphicFrameChg>
        <pc:graphicFrameChg chg="mod modGraphic">
          <ac:chgData name="Stephen Harden" userId="2fcace33-89aa-4bd4-8c2c-ca72b620ce7f" providerId="ADAL" clId="{1E8FAF25-0B19-4D3B-A8C2-5E18C41D7753}" dt="2020-08-31T23:35:28.623" v="2166"/>
          <ac:graphicFrameMkLst>
            <pc:docMk/>
            <pc:sldMk cId="290105408" sldId="2076137798"/>
            <ac:graphicFrameMk id="94" creationId="{732A35DF-CCCF-4AA9-8C70-E6AD3DB847E1}"/>
          </ac:graphicFrameMkLst>
        </pc:graphicFrameChg>
        <pc:graphicFrameChg chg="add mod modGraphic">
          <ac:chgData name="Stephen Harden" userId="2fcace33-89aa-4bd4-8c2c-ca72b620ce7f" providerId="ADAL" clId="{1E8FAF25-0B19-4D3B-A8C2-5E18C41D7753}" dt="2020-08-31T23:27:43.901" v="2007" actId="1076"/>
          <ac:graphicFrameMkLst>
            <pc:docMk/>
            <pc:sldMk cId="290105408" sldId="2076137798"/>
            <ac:graphicFrameMk id="105" creationId="{AD8CA042-B734-4E5D-9410-A46E6FE6573B}"/>
          </ac:graphicFrameMkLst>
        </pc:graphicFrame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" creationId="{5C60C6C6-6E14-4647-907F-7FC20DF07C36}"/>
          </ac:cxnSpMkLst>
        </pc:cxnChg>
        <pc:cxnChg chg="add del mod">
          <ac:chgData name="Stephen Harden" userId="2fcace33-89aa-4bd4-8c2c-ca72b620ce7f" providerId="ADAL" clId="{1E8FAF25-0B19-4D3B-A8C2-5E18C41D7753}" dt="2020-08-31T07:45:04.065" v="1246" actId="478"/>
          <ac:cxnSpMkLst>
            <pc:docMk/>
            <pc:sldMk cId="290105408" sldId="2076137798"/>
            <ac:cxnSpMk id="15" creationId="{795AD0BC-B30D-4408-A76D-0002FC7BA23A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27" creationId="{9E83E80E-0A41-4333-841A-665A5C5E9D11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28" creationId="{E54DEB11-F855-4F05-A44E-E126FFB7270F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29" creationId="{CB6BCEE2-92E7-410D-A873-09981FE72E30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0" creationId="{35C041B1-D3D9-44CA-84C7-AE54F494F069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1" creationId="{F83B5418-0C90-4374-AC0B-BAF8E2A54B86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2" creationId="{46A0D9CE-A87A-476A-8386-D90ECCA00767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3" creationId="{43C78121-DA1F-4BD3-AA66-B3E0514072F0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4" creationId="{A914C457-AE6E-4FF1-817E-AF2135F790A7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5" creationId="{376E304F-B8D2-405B-ADF4-71EE3E7A0A56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6" creationId="{B66E5E48-4E28-4798-9100-C8E454EC533D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7" creationId="{6315353C-7DB7-47A2-ACE2-BD8A993C120A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8" creationId="{942AC775-F4D7-4D6E-9752-09C8BB63F195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39" creationId="{2659F942-3F23-4BE2-9DB2-9E39235D8EC8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0" creationId="{B6D666B2-06D3-4ACB-B395-88BC2DAFEFBA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1" creationId="{4D8AE8EB-BDC2-46E3-9A42-39AD48A59205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2" creationId="{3DA659A8-49B9-4F58-BC61-E2345B22BE60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3" creationId="{15BA0DEC-8224-4FEE-A100-F3625049A502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4" creationId="{D4D7FFFB-5D7D-47EF-81A4-3197AF67E9A5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5" creationId="{908677A7-379C-4DEB-B78D-4C5F4927FC6F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6" creationId="{72F096BC-FBED-4B81-8661-ED3EAB353D66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47" creationId="{4D67FCB8-B2D4-49B6-AC85-C14C6DA023BF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67" creationId="{BBC5594C-6C4C-4CF4-8744-6C766B6EB3E0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69" creationId="{F50A9404-EF9F-4409-B3A9-9F7840699148}"/>
          </ac:cxnSpMkLst>
        </pc:cxnChg>
        <pc:cxnChg chg="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71" creationId="{9DE63B2D-1896-4A1B-95C4-645A814BBC61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74" creationId="{1E8C34B9-C89D-4FCF-8A5F-8A3CF67BDB52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76" creationId="{46CB6907-EB33-4A7A-A724-4B1B43626B0A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79" creationId="{D6C0B74C-FE7B-4D1B-A8AF-77119C41D256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81" creationId="{634F8534-4ECB-44B1-A559-EC5C8DBB3CD1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83" creationId="{B571F21C-D87E-4E30-B806-D8077120D582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87" creationId="{85D327D5-32CA-4165-A658-AEE1C750DC5A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88" creationId="{712F5FCF-67AC-4902-A3CB-BBBED4E42472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90" creationId="{373B02B5-B87D-4914-921B-7DF05F527DCE}"/>
          </ac:cxnSpMkLst>
        </pc:cxnChg>
        <pc:cxnChg chg="del">
          <ac:chgData name="Stephen Harden" userId="2fcace33-89aa-4bd4-8c2c-ca72b620ce7f" providerId="ADAL" clId="{1E8FAF25-0B19-4D3B-A8C2-5E18C41D7753}" dt="2020-08-31T07:21:46.137" v="457" actId="478"/>
          <ac:cxnSpMkLst>
            <pc:docMk/>
            <pc:sldMk cId="290105408" sldId="2076137798"/>
            <ac:cxnSpMk id="92" creationId="{2521D956-DC86-44A1-85B9-45175E439942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98" creationId="{BA2AC8F5-F882-4F43-89D8-029CAE81AE0D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101" creationId="{694BCE60-EEF8-4B13-9655-0D4D59F7A927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104" creationId="{DA1329BF-1B41-4046-9664-CE7ED49A89DF}"/>
          </ac:cxnSpMkLst>
        </pc:cxnChg>
        <pc:cxnChg chg="add mod">
          <ac:chgData name="Stephen Harden" userId="2fcace33-89aa-4bd4-8c2c-ca72b620ce7f" providerId="ADAL" clId="{1E8FAF25-0B19-4D3B-A8C2-5E18C41D7753}" dt="2020-08-31T23:26:09.993" v="1974" actId="1035"/>
          <ac:cxnSpMkLst>
            <pc:docMk/>
            <pc:sldMk cId="290105408" sldId="2076137798"/>
            <ac:cxnSpMk id="108" creationId="{E751AE72-97BA-4FC3-B5DA-0B7232582240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115" creationId="{875C4B50-969D-403F-B5F4-3D2B1DEA9847}"/>
          </ac:cxnSpMkLst>
        </pc:cxnChg>
        <pc:cxnChg chg="del">
          <ac:chgData name="Stephen Harden" userId="2fcace33-89aa-4bd4-8c2c-ca72b620ce7f" providerId="ADAL" clId="{1E8FAF25-0B19-4D3B-A8C2-5E18C41D7753}" dt="2020-08-31T07:20:57.975" v="441" actId="478"/>
          <ac:cxnSpMkLst>
            <pc:docMk/>
            <pc:sldMk cId="290105408" sldId="2076137798"/>
            <ac:cxnSpMk id="132" creationId="{FB64C74A-D72B-4986-B37C-55E289CFA5E8}"/>
          </ac:cxnSpMkLst>
        </pc:cxnChg>
        <pc:cxnChg chg="del">
          <ac:chgData name="Stephen Harden" userId="2fcace33-89aa-4bd4-8c2c-ca72b620ce7f" providerId="ADAL" clId="{1E8FAF25-0B19-4D3B-A8C2-5E18C41D7753}" dt="2020-08-31T07:21:04.128" v="445" actId="478"/>
          <ac:cxnSpMkLst>
            <pc:docMk/>
            <pc:sldMk cId="290105408" sldId="2076137798"/>
            <ac:cxnSpMk id="134" creationId="{86201BA1-02C6-4A63-8AA4-61147965C73B}"/>
          </ac:cxnSpMkLst>
        </pc:cxnChg>
        <pc:cxnChg chg="add del mod">
          <ac:chgData name="Stephen Harden" userId="2fcace33-89aa-4bd4-8c2c-ca72b620ce7f" providerId="ADAL" clId="{1E8FAF25-0B19-4D3B-A8C2-5E18C41D7753}" dt="2020-08-31T07:21:23.477" v="454" actId="478"/>
          <ac:cxnSpMkLst>
            <pc:docMk/>
            <pc:sldMk cId="290105408" sldId="2076137798"/>
            <ac:cxnSpMk id="142" creationId="{EF51FA6D-6841-4A37-AAAB-BD70943AE8FB}"/>
          </ac:cxnSpMkLst>
        </pc:cxnChg>
      </pc:sldChg>
    </pc:docChg>
  </pc:docChgLst>
  <pc:docChgLst>
    <pc:chgData name="Stu Fox" userId="3edd7373-2964-4368-a9f3-87b2f4b4f86b" providerId="ADAL" clId="{9BF15C0B-2D83-4D36-A8AD-632C5AC0B655}"/>
    <pc:docChg chg="custSel addSld delSld modSld modSection">
      <pc:chgData name="Stu Fox" userId="3edd7373-2964-4368-a9f3-87b2f4b4f86b" providerId="ADAL" clId="{9BF15C0B-2D83-4D36-A8AD-632C5AC0B655}" dt="2020-07-13T07:21:47.328" v="261" actId="20577"/>
      <pc:docMkLst>
        <pc:docMk/>
      </pc:docMkLst>
      <pc:sldChg chg="modSp mod">
        <pc:chgData name="Stu Fox" userId="3edd7373-2964-4368-a9f3-87b2f4b4f86b" providerId="ADAL" clId="{9BF15C0B-2D83-4D36-A8AD-632C5AC0B655}" dt="2020-07-13T07:18:27.707" v="135" actId="20577"/>
        <pc:sldMkLst>
          <pc:docMk/>
          <pc:sldMk cId="1484905764" sldId="2076137340"/>
        </pc:sldMkLst>
        <pc:spChg chg="mod">
          <ac:chgData name="Stu Fox" userId="3edd7373-2964-4368-a9f3-87b2f4b4f86b" providerId="ADAL" clId="{9BF15C0B-2D83-4D36-A8AD-632C5AC0B655}" dt="2020-07-13T07:18:27.707" v="135" actId="20577"/>
          <ac:spMkLst>
            <pc:docMk/>
            <pc:sldMk cId="1484905764" sldId="2076137340"/>
            <ac:spMk id="4" creationId="{DC280B7E-033D-46AB-8A25-5941F6171159}"/>
          </ac:spMkLst>
        </pc:spChg>
      </pc:sldChg>
      <pc:sldChg chg="modSp mod">
        <pc:chgData name="Stu Fox" userId="3edd7373-2964-4368-a9f3-87b2f4b4f86b" providerId="ADAL" clId="{9BF15C0B-2D83-4D36-A8AD-632C5AC0B655}" dt="2020-07-13T07:21:47.328" v="261" actId="20577"/>
        <pc:sldMkLst>
          <pc:docMk/>
          <pc:sldMk cId="933215441" sldId="2076137361"/>
        </pc:sldMkLst>
        <pc:spChg chg="mod">
          <ac:chgData name="Stu Fox" userId="3edd7373-2964-4368-a9f3-87b2f4b4f86b" providerId="ADAL" clId="{9BF15C0B-2D83-4D36-A8AD-632C5AC0B655}" dt="2020-07-13T07:21:47.328" v="261" actId="20577"/>
          <ac:spMkLst>
            <pc:docMk/>
            <pc:sldMk cId="933215441" sldId="2076137361"/>
            <ac:spMk id="4" creationId="{2B3D0DB3-CBB6-4009-8B50-CE365FDA3346}"/>
          </ac:spMkLst>
        </pc:spChg>
      </pc:sldChg>
      <pc:sldChg chg="modSp add mod">
        <pc:chgData name="Stu Fox" userId="3edd7373-2964-4368-a9f3-87b2f4b4f86b" providerId="ADAL" clId="{9BF15C0B-2D83-4D36-A8AD-632C5AC0B655}" dt="2020-07-13T07:19:25.996" v="224" actId="20577"/>
        <pc:sldMkLst>
          <pc:docMk/>
          <pc:sldMk cId="394115826" sldId="2076137363"/>
        </pc:sldMkLst>
        <pc:spChg chg="mod">
          <ac:chgData name="Stu Fox" userId="3edd7373-2964-4368-a9f3-87b2f4b4f86b" providerId="ADAL" clId="{9BF15C0B-2D83-4D36-A8AD-632C5AC0B655}" dt="2020-07-13T07:19:25.996" v="224" actId="20577"/>
          <ac:spMkLst>
            <pc:docMk/>
            <pc:sldMk cId="394115826" sldId="2076137363"/>
            <ac:spMk id="98" creationId="{59B3BA29-B185-4436-87DB-F99A02C10ADD}"/>
          </ac:spMkLst>
        </pc:spChg>
        <pc:spChg chg="mod">
          <ac:chgData name="Stu Fox" userId="3edd7373-2964-4368-a9f3-87b2f4b4f86b" providerId="ADAL" clId="{9BF15C0B-2D83-4D36-A8AD-632C5AC0B655}" dt="2020-07-13T07:19:11.177" v="184" actId="20577"/>
          <ac:spMkLst>
            <pc:docMk/>
            <pc:sldMk cId="394115826" sldId="2076137363"/>
            <ac:spMk id="102" creationId="{BF8EE225-0C20-49B2-B37A-150CB854023B}"/>
          </ac:spMkLst>
        </pc:spChg>
      </pc:sldChg>
      <pc:sldChg chg="new del">
        <pc:chgData name="Stu Fox" userId="3edd7373-2964-4368-a9f3-87b2f4b4f86b" providerId="ADAL" clId="{9BF15C0B-2D83-4D36-A8AD-632C5AC0B655}" dt="2020-07-13T07:18:56.702" v="137" actId="2696"/>
        <pc:sldMkLst>
          <pc:docMk/>
          <pc:sldMk cId="1998071271" sldId="2076137363"/>
        </pc:sldMkLst>
      </pc:sldChg>
    </pc:docChg>
  </pc:docChgLst>
  <pc:docChgLst>
    <pc:chgData name="Hamish Podger" userId="0ad8b229-1a59-4f56-b409-df35afa54a61" providerId="ADAL" clId="{9E99EA40-6992-4543-98BD-7FF9A3F4FF11}"/>
    <pc:docChg chg="custSel modSld">
      <pc:chgData name="Hamish Podger" userId="0ad8b229-1a59-4f56-b409-df35afa54a61" providerId="ADAL" clId="{9E99EA40-6992-4543-98BD-7FF9A3F4FF11}" dt="2020-06-04T01:42:03.266" v="95" actId="6549"/>
      <pc:docMkLst>
        <pc:docMk/>
      </pc:docMkLst>
      <pc:sldChg chg="modSp mod">
        <pc:chgData name="Hamish Podger" userId="0ad8b229-1a59-4f56-b409-df35afa54a61" providerId="ADAL" clId="{9E99EA40-6992-4543-98BD-7FF9A3F4FF11}" dt="2020-06-04T01:42:03.266" v="95" actId="6549"/>
        <pc:sldMkLst>
          <pc:docMk/>
          <pc:sldMk cId="1317883168" sldId="2076137335"/>
        </pc:sldMkLst>
        <pc:spChg chg="mod">
          <ac:chgData name="Hamish Podger" userId="0ad8b229-1a59-4f56-b409-df35afa54a61" providerId="ADAL" clId="{9E99EA40-6992-4543-98BD-7FF9A3F4FF11}" dt="2020-06-04T01:42:03.266" v="95" actId="6549"/>
          <ac:spMkLst>
            <pc:docMk/>
            <pc:sldMk cId="1317883168" sldId="2076137335"/>
            <ac:spMk id="3" creationId="{34384EDB-A2AA-442B-9205-25696347EE18}"/>
          </ac:spMkLst>
        </pc:spChg>
      </pc:sldChg>
    </pc:docChg>
  </pc:docChgLst>
  <pc:docChgLst>
    <pc:chgData name="Hamish Podger" userId="0ad8b229-1a59-4f56-b409-df35afa54a61" providerId="ADAL" clId="{AC97B127-D271-4EC0-B67F-E0FA680C2B78}"/>
    <pc:docChg chg="undo custSel addSld delSld modSld addMainMaster modMainMaster modSection">
      <pc:chgData name="Hamish Podger" userId="0ad8b229-1a59-4f56-b409-df35afa54a61" providerId="ADAL" clId="{AC97B127-D271-4EC0-B67F-E0FA680C2B78}" dt="2020-08-24T06:17:17.949" v="1577" actId="14100"/>
      <pc:docMkLst>
        <pc:docMk/>
      </pc:docMkLst>
      <pc:sldChg chg="modSp add del mod modShow">
        <pc:chgData name="Hamish Podger" userId="0ad8b229-1a59-4f56-b409-df35afa54a61" providerId="ADAL" clId="{AC97B127-D271-4EC0-B67F-E0FA680C2B78}" dt="2020-08-24T02:08:27.012" v="1555" actId="2696"/>
        <pc:sldMkLst>
          <pc:docMk/>
          <pc:sldMk cId="3657238806" sldId="260"/>
        </pc:sldMkLst>
        <pc:picChg chg="mod">
          <ac:chgData name="Hamish Podger" userId="0ad8b229-1a59-4f56-b409-df35afa54a61" providerId="ADAL" clId="{AC97B127-D271-4EC0-B67F-E0FA680C2B78}" dt="2020-08-18T07:17:01" v="1402"/>
          <ac:picMkLst>
            <pc:docMk/>
            <pc:sldMk cId="3657238806" sldId="260"/>
            <ac:picMk id="2" creationId="{7780347D-9621-4090-ABF7-E10D893FC09C}"/>
          </ac:picMkLst>
        </pc:picChg>
      </pc:sldChg>
      <pc:sldChg chg="modSp add mod">
        <pc:chgData name="Hamish Podger" userId="0ad8b229-1a59-4f56-b409-df35afa54a61" providerId="ADAL" clId="{AC97B127-D271-4EC0-B67F-E0FA680C2B78}" dt="2020-08-24T06:17:17.949" v="1577" actId="14100"/>
        <pc:sldMkLst>
          <pc:docMk/>
          <pc:sldMk cId="3178514895" sldId="266"/>
        </pc:sldMkLst>
        <pc:spChg chg="mod">
          <ac:chgData name="Hamish Podger" userId="0ad8b229-1a59-4f56-b409-df35afa54a61" providerId="ADAL" clId="{AC97B127-D271-4EC0-B67F-E0FA680C2B78}" dt="2020-08-24T06:17:17.949" v="1577" actId="14100"/>
          <ac:spMkLst>
            <pc:docMk/>
            <pc:sldMk cId="3178514895" sldId="266"/>
            <ac:spMk id="48" creationId="{6FB96895-CFA2-C345-B650-4AE5AECB484E}"/>
          </ac:spMkLst>
        </pc:spChg>
      </pc:sldChg>
      <pc:sldChg chg="mod modShow modNotes modNotesTx">
        <pc:chgData name="Hamish Podger" userId="0ad8b229-1a59-4f56-b409-df35afa54a61" providerId="ADAL" clId="{AC97B127-D271-4EC0-B67F-E0FA680C2B78}" dt="2020-08-23T23:33:39.248" v="1552" actId="729"/>
        <pc:sldMkLst>
          <pc:docMk/>
          <pc:sldMk cId="1257761316" sldId="281"/>
        </pc:sldMkLst>
      </pc:sldChg>
      <pc:sldChg chg="modSp mod modShow modNotesTx">
        <pc:chgData name="Hamish Podger" userId="0ad8b229-1a59-4f56-b409-df35afa54a61" providerId="ADAL" clId="{AC97B127-D271-4EC0-B67F-E0FA680C2B78}" dt="2020-08-18T07:35:29.445" v="1547" actId="20577"/>
        <pc:sldMkLst>
          <pc:docMk/>
          <pc:sldMk cId="4273555433" sldId="8506"/>
        </pc:sldMkLst>
        <pc:spChg chg="mod">
          <ac:chgData name="Hamish Podger" userId="0ad8b229-1a59-4f56-b409-df35afa54a61" providerId="ADAL" clId="{AC97B127-D271-4EC0-B67F-E0FA680C2B78}" dt="2020-08-18T07:35:29.445" v="1547" actId="20577"/>
          <ac:spMkLst>
            <pc:docMk/>
            <pc:sldMk cId="4273555433" sldId="8506"/>
            <ac:spMk id="44" creationId="{FBC40411-794E-4069-964A-F0AC6E4588C1}"/>
          </ac:spMkLst>
        </pc:spChg>
      </pc:sldChg>
      <pc:sldChg chg="modNotesTx">
        <pc:chgData name="Hamish Podger" userId="0ad8b229-1a59-4f56-b409-df35afa54a61" providerId="ADAL" clId="{AC97B127-D271-4EC0-B67F-E0FA680C2B78}" dt="2020-08-17T06:17:51.472" v="443" actId="20577"/>
        <pc:sldMkLst>
          <pc:docMk/>
          <pc:sldMk cId="3915367606" sldId="8623"/>
        </pc:sldMkLst>
      </pc:sldChg>
      <pc:sldChg chg="addSp">
        <pc:chgData name="Hamish Podger" userId="0ad8b229-1a59-4f56-b409-df35afa54a61" providerId="ADAL" clId="{AC97B127-D271-4EC0-B67F-E0FA680C2B78}" dt="2020-08-18T07:32:12.788" v="1435"/>
        <pc:sldMkLst>
          <pc:docMk/>
          <pc:sldMk cId="1350062309" sldId="8640"/>
        </pc:sldMkLst>
        <pc:picChg chg="add">
          <ac:chgData name="Hamish Podger" userId="0ad8b229-1a59-4f56-b409-df35afa54a61" providerId="ADAL" clId="{AC97B127-D271-4EC0-B67F-E0FA680C2B78}" dt="2020-08-18T07:32:12.788" v="1435"/>
          <ac:picMkLst>
            <pc:docMk/>
            <pc:sldMk cId="1350062309" sldId="8640"/>
            <ac:picMk id="4" creationId="{A08919BE-F34C-403B-8726-C184E31632E5}"/>
          </ac:picMkLst>
        </pc:picChg>
      </pc:sldChg>
      <pc:sldChg chg="modSp add del mod modAnim modNotesTx">
        <pc:chgData name="Hamish Podger" userId="0ad8b229-1a59-4f56-b409-df35afa54a61" providerId="ADAL" clId="{AC97B127-D271-4EC0-B67F-E0FA680C2B78}" dt="2020-08-18T07:34:10.788" v="1479" actId="20577"/>
        <pc:sldMkLst>
          <pc:docMk/>
          <pc:sldMk cId="2287893688" sldId="8640"/>
        </pc:sldMkLst>
        <pc:spChg chg="mod">
          <ac:chgData name="Hamish Podger" userId="0ad8b229-1a59-4f56-b409-df35afa54a61" providerId="ADAL" clId="{AC97B127-D271-4EC0-B67F-E0FA680C2B78}" dt="2020-08-18T07:34:10.788" v="1479" actId="20577"/>
          <ac:spMkLst>
            <pc:docMk/>
            <pc:sldMk cId="2287893688" sldId="8640"/>
            <ac:spMk id="2" creationId="{C6AFE961-A878-4620-8269-8D9C3A18DEA8}"/>
          </ac:spMkLst>
        </pc:spChg>
        <pc:picChg chg="mod">
          <ac:chgData name="Hamish Podger" userId="0ad8b229-1a59-4f56-b409-df35afa54a61" providerId="ADAL" clId="{AC97B127-D271-4EC0-B67F-E0FA680C2B78}" dt="2020-08-18T07:32:19.213" v="1437" actId="1076"/>
          <ac:picMkLst>
            <pc:docMk/>
            <pc:sldMk cId="2287893688" sldId="8640"/>
            <ac:picMk id="4" creationId="{A08919BE-F34C-403B-8726-C184E31632E5}"/>
          </ac:picMkLst>
        </pc:picChg>
        <pc:picChg chg="mod">
          <ac:chgData name="Hamish Podger" userId="0ad8b229-1a59-4f56-b409-df35afa54a61" providerId="ADAL" clId="{AC97B127-D271-4EC0-B67F-E0FA680C2B78}" dt="2020-08-18T07:30:03.024" v="1417" actId="1076"/>
          <ac:picMkLst>
            <pc:docMk/>
            <pc:sldMk cId="2287893688" sldId="8640"/>
            <ac:picMk id="1026" creationId="{2D8AA236-697C-4048-8FAE-FD5C41407143}"/>
          </ac:picMkLst>
        </pc:picChg>
      </pc:sldChg>
      <pc:sldChg chg="addSp">
        <pc:chgData name="Hamish Podger" userId="0ad8b229-1a59-4f56-b409-df35afa54a61" providerId="ADAL" clId="{AC97B127-D271-4EC0-B67F-E0FA680C2B78}" dt="2020-08-18T07:29:41.340" v="1413"/>
        <pc:sldMkLst>
          <pc:docMk/>
          <pc:sldMk cId="4176538957" sldId="8640"/>
        </pc:sldMkLst>
        <pc:picChg chg="add">
          <ac:chgData name="Hamish Podger" userId="0ad8b229-1a59-4f56-b409-df35afa54a61" providerId="ADAL" clId="{AC97B127-D271-4EC0-B67F-E0FA680C2B78}" dt="2020-08-18T07:29:41.340" v="1413"/>
          <ac:picMkLst>
            <pc:docMk/>
            <pc:sldMk cId="4176538957" sldId="8640"/>
            <ac:picMk id="1026" creationId="{2D8AA236-697C-4048-8FAE-FD5C41407143}"/>
          </ac:picMkLst>
        </pc:picChg>
      </pc:sldChg>
      <pc:sldChg chg="modNotesTx">
        <pc:chgData name="Hamish Podger" userId="0ad8b229-1a59-4f56-b409-df35afa54a61" providerId="ADAL" clId="{AC97B127-D271-4EC0-B67F-E0FA680C2B78}" dt="2020-08-17T06:13:41.483" v="325" actId="20577"/>
        <pc:sldMkLst>
          <pc:docMk/>
          <pc:sldMk cId="2376653460" sldId="2076136264"/>
        </pc:sldMkLst>
      </pc:sldChg>
      <pc:sldChg chg="modNotesTx">
        <pc:chgData name="Hamish Podger" userId="0ad8b229-1a59-4f56-b409-df35afa54a61" providerId="ADAL" clId="{AC97B127-D271-4EC0-B67F-E0FA680C2B78}" dt="2020-08-17T06:24:13.607" v="715" actId="20577"/>
        <pc:sldMkLst>
          <pc:docMk/>
          <pc:sldMk cId="3758670536" sldId="2076136274"/>
        </pc:sldMkLst>
      </pc:sldChg>
      <pc:sldChg chg="modNotesTx">
        <pc:chgData name="Hamish Podger" userId="0ad8b229-1a59-4f56-b409-df35afa54a61" providerId="ADAL" clId="{AC97B127-D271-4EC0-B67F-E0FA680C2B78}" dt="2020-08-17T06:27:35.992" v="855" actId="20577"/>
        <pc:sldMkLst>
          <pc:docMk/>
          <pc:sldMk cId="1696742932" sldId="2076136279"/>
        </pc:sldMkLst>
      </pc:sldChg>
      <pc:sldChg chg="modNotesTx">
        <pc:chgData name="Hamish Podger" userId="0ad8b229-1a59-4f56-b409-df35afa54a61" providerId="ADAL" clId="{AC97B127-D271-4EC0-B67F-E0FA680C2B78}" dt="2020-08-17T06:27:02.124" v="812" actId="20577"/>
        <pc:sldMkLst>
          <pc:docMk/>
          <pc:sldMk cId="3364861208" sldId="2076137267"/>
        </pc:sldMkLst>
      </pc:sldChg>
      <pc:sldChg chg="modNotesTx">
        <pc:chgData name="Hamish Podger" userId="0ad8b229-1a59-4f56-b409-df35afa54a61" providerId="ADAL" clId="{AC97B127-D271-4EC0-B67F-E0FA680C2B78}" dt="2020-08-17T06:27:17.800" v="843" actId="20577"/>
        <pc:sldMkLst>
          <pc:docMk/>
          <pc:sldMk cId="1146702766" sldId="2076137322"/>
        </pc:sldMkLst>
      </pc:sldChg>
      <pc:sldChg chg="mod modShow">
        <pc:chgData name="Hamish Podger" userId="0ad8b229-1a59-4f56-b409-df35afa54a61" providerId="ADAL" clId="{AC97B127-D271-4EC0-B67F-E0FA680C2B78}" dt="2020-08-17T06:09:51.485" v="16" actId="729"/>
        <pc:sldMkLst>
          <pc:docMk/>
          <pc:sldMk cId="662134867" sldId="2076137334"/>
        </pc:sldMkLst>
      </pc:sldChg>
      <pc:sldChg chg="addSp delSp modSp mod modNotesTx">
        <pc:chgData name="Hamish Podger" userId="0ad8b229-1a59-4f56-b409-df35afa54a61" providerId="ADAL" clId="{AC97B127-D271-4EC0-B67F-E0FA680C2B78}" dt="2020-08-18T06:58:03.131" v="1398" actId="20577"/>
        <pc:sldMkLst>
          <pc:docMk/>
          <pc:sldMk cId="3797847590" sldId="2076137336"/>
        </pc:sldMkLst>
        <pc:spChg chg="del">
          <ac:chgData name="Hamish Podger" userId="0ad8b229-1a59-4f56-b409-df35afa54a61" providerId="ADAL" clId="{AC97B127-D271-4EC0-B67F-E0FA680C2B78}" dt="2020-08-18T06:50:09.990" v="932" actId="478"/>
          <ac:spMkLst>
            <pc:docMk/>
            <pc:sldMk cId="3797847590" sldId="2076137336"/>
            <ac:spMk id="2" creationId="{61A47A95-03C2-492B-8354-A0E3587E5234}"/>
          </ac:spMkLst>
        </pc:spChg>
        <pc:spChg chg="add del mod">
          <ac:chgData name="Hamish Podger" userId="0ad8b229-1a59-4f56-b409-df35afa54a61" providerId="ADAL" clId="{AC97B127-D271-4EC0-B67F-E0FA680C2B78}" dt="2020-08-18T06:55:38.882" v="1295" actId="22"/>
          <ac:spMkLst>
            <pc:docMk/>
            <pc:sldMk cId="3797847590" sldId="2076137336"/>
            <ac:spMk id="9" creationId="{3768BFC4-6092-4C2A-9A54-DD8F726311B3}"/>
          </ac:spMkLst>
        </pc:spChg>
        <pc:spChg chg="mod">
          <ac:chgData name="Hamish Podger" userId="0ad8b229-1a59-4f56-b409-df35afa54a61" providerId="ADAL" clId="{AC97B127-D271-4EC0-B67F-E0FA680C2B78}" dt="2020-08-18T06:57:52.685" v="1397" actId="20577"/>
          <ac:spMkLst>
            <pc:docMk/>
            <pc:sldMk cId="3797847590" sldId="2076137336"/>
            <ac:spMk id="15" creationId="{994804A7-BC4C-41FC-BD08-8840030FEE57}"/>
          </ac:spMkLst>
        </pc:spChg>
        <pc:graphicFrameChg chg="del mod modGraphic">
          <ac:chgData name="Hamish Podger" userId="0ad8b229-1a59-4f56-b409-df35afa54a61" providerId="ADAL" clId="{AC97B127-D271-4EC0-B67F-E0FA680C2B78}" dt="2020-08-18T06:50:08.287" v="931" actId="478"/>
          <ac:graphicFrameMkLst>
            <pc:docMk/>
            <pc:sldMk cId="3797847590" sldId="2076137336"/>
            <ac:graphicFrameMk id="13" creationId="{8F718C9B-C211-485C-A728-AC2137BA73D2}"/>
          </ac:graphicFrameMkLst>
        </pc:graphicFrameChg>
        <pc:picChg chg="mod">
          <ac:chgData name="Hamish Podger" userId="0ad8b229-1a59-4f56-b409-df35afa54a61" providerId="ADAL" clId="{AC97B127-D271-4EC0-B67F-E0FA680C2B78}" dt="2020-08-18T06:50:22.186" v="937" actId="1076"/>
          <ac:picMkLst>
            <pc:docMk/>
            <pc:sldMk cId="3797847590" sldId="2076137336"/>
            <ac:picMk id="61442" creationId="{B176B81F-AE59-40E9-AD3F-7BC1EBD8B807}"/>
          </ac:picMkLst>
        </pc:picChg>
      </pc:sldChg>
      <pc:sldChg chg="mod modShow">
        <pc:chgData name="Hamish Podger" userId="0ad8b229-1a59-4f56-b409-df35afa54a61" providerId="ADAL" clId="{AC97B127-D271-4EC0-B67F-E0FA680C2B78}" dt="2020-08-23T23:33:54.235" v="1553" actId="729"/>
        <pc:sldMkLst>
          <pc:docMk/>
          <pc:sldMk cId="1458569648" sldId="2076137342"/>
        </pc:sldMkLst>
      </pc:sldChg>
      <pc:sldChg chg="modNotesTx">
        <pc:chgData name="Hamish Podger" userId="0ad8b229-1a59-4f56-b409-df35afa54a61" providerId="ADAL" clId="{AC97B127-D271-4EC0-B67F-E0FA680C2B78}" dt="2020-08-17T06:25:35.386" v="755" actId="20577"/>
        <pc:sldMkLst>
          <pc:docMk/>
          <pc:sldMk cId="717985796" sldId="2076137343"/>
        </pc:sldMkLst>
      </pc:sldChg>
      <pc:sldChg chg="mod modShow">
        <pc:chgData name="Hamish Podger" userId="0ad8b229-1a59-4f56-b409-df35afa54a61" providerId="ADAL" clId="{AC97B127-D271-4EC0-B67F-E0FA680C2B78}" dt="2020-08-23T23:31:02.680" v="1550" actId="729"/>
        <pc:sldMkLst>
          <pc:docMk/>
          <pc:sldMk cId="40456030" sldId="2076137348"/>
        </pc:sldMkLst>
      </pc:sldChg>
      <pc:sldChg chg="mod modShow modNotesTx">
        <pc:chgData name="Hamish Podger" userId="0ad8b229-1a59-4f56-b409-df35afa54a61" providerId="ADAL" clId="{AC97B127-D271-4EC0-B67F-E0FA680C2B78}" dt="2020-08-23T23:30:27.679" v="1548" actId="729"/>
        <pc:sldMkLst>
          <pc:docMk/>
          <pc:sldMk cId="2194047068" sldId="2076137355"/>
        </pc:sldMkLst>
      </pc:sldChg>
      <pc:sldChg chg="modNotesTx">
        <pc:chgData name="Hamish Podger" userId="0ad8b229-1a59-4f56-b409-df35afa54a61" providerId="ADAL" clId="{AC97B127-D271-4EC0-B67F-E0FA680C2B78}" dt="2020-08-17T06:24:54.330" v="739" actId="20577"/>
        <pc:sldMkLst>
          <pc:docMk/>
          <pc:sldMk cId="4278324853" sldId="2076137356"/>
        </pc:sldMkLst>
      </pc:sldChg>
      <pc:sldChg chg="modNotesTx">
        <pc:chgData name="Hamish Podger" userId="0ad8b229-1a59-4f56-b409-df35afa54a61" providerId="ADAL" clId="{AC97B127-D271-4EC0-B67F-E0FA680C2B78}" dt="2020-08-17T06:29:37.531" v="928" actId="20577"/>
        <pc:sldMkLst>
          <pc:docMk/>
          <pc:sldMk cId="3705343804" sldId="2076137358"/>
        </pc:sldMkLst>
      </pc:sldChg>
      <pc:sldChg chg="mod modShow">
        <pc:chgData name="Hamish Podger" userId="0ad8b229-1a59-4f56-b409-df35afa54a61" providerId="ADAL" clId="{AC97B127-D271-4EC0-B67F-E0FA680C2B78}" dt="2020-08-23T23:31:27.238" v="1551" actId="729"/>
        <pc:sldMkLst>
          <pc:docMk/>
          <pc:sldMk cId="144009651" sldId="2076137360"/>
        </pc:sldMkLst>
      </pc:sldChg>
      <pc:sldChg chg="modSp mod">
        <pc:chgData name="Hamish Podger" userId="0ad8b229-1a59-4f56-b409-df35afa54a61" providerId="ADAL" clId="{AC97B127-D271-4EC0-B67F-E0FA680C2B78}" dt="2020-08-17T06:08:43.867" v="14" actId="20577"/>
        <pc:sldMkLst>
          <pc:docMk/>
          <pc:sldMk cId="933215441" sldId="2076137361"/>
        </pc:sldMkLst>
        <pc:spChg chg="mod">
          <ac:chgData name="Hamish Podger" userId="0ad8b229-1a59-4f56-b409-df35afa54a61" providerId="ADAL" clId="{AC97B127-D271-4EC0-B67F-E0FA680C2B78}" dt="2020-08-17T06:08:43.867" v="14" actId="20577"/>
          <ac:spMkLst>
            <pc:docMk/>
            <pc:sldMk cId="933215441" sldId="2076137361"/>
            <ac:spMk id="4" creationId="{2B3D0DB3-CBB6-4009-8B50-CE365FDA3346}"/>
          </ac:spMkLst>
        </pc:spChg>
      </pc:sldChg>
      <pc:sldChg chg="mod modShow">
        <pc:chgData name="Hamish Podger" userId="0ad8b229-1a59-4f56-b409-df35afa54a61" providerId="ADAL" clId="{AC97B127-D271-4EC0-B67F-E0FA680C2B78}" dt="2020-08-17T06:09:39.871" v="15" actId="729"/>
        <pc:sldMkLst>
          <pc:docMk/>
          <pc:sldMk cId="1899931007" sldId="2076137362"/>
        </pc:sldMkLst>
      </pc:sldChg>
      <pc:sldChg chg="modNotesTx">
        <pc:chgData name="Hamish Podger" userId="0ad8b229-1a59-4f56-b409-df35afa54a61" providerId="ADAL" clId="{AC97B127-D271-4EC0-B67F-E0FA680C2B78}" dt="2020-08-17T06:26:00.958" v="769" actId="20577"/>
        <pc:sldMkLst>
          <pc:docMk/>
          <pc:sldMk cId="394115826" sldId="2076137363"/>
        </pc:sldMkLst>
      </pc:sldChg>
      <pc:sldChg chg="modSp add mod setBg modNotesTx">
        <pc:chgData name="Hamish Podger" userId="0ad8b229-1a59-4f56-b409-df35afa54a61" providerId="ADAL" clId="{AC97B127-D271-4EC0-B67F-E0FA680C2B78}" dt="2020-08-18T07:24:27.349" v="1410"/>
        <pc:sldMkLst>
          <pc:docMk/>
          <pc:sldMk cId="2574805480" sldId="2076137792"/>
        </pc:sldMkLst>
        <pc:spChg chg="mod">
          <ac:chgData name="Hamish Podger" userId="0ad8b229-1a59-4f56-b409-df35afa54a61" providerId="ADAL" clId="{AC97B127-D271-4EC0-B67F-E0FA680C2B78}" dt="2020-08-18T07:23:46.405" v="1407" actId="108"/>
          <ac:spMkLst>
            <pc:docMk/>
            <pc:sldMk cId="2574805480" sldId="2076137792"/>
            <ac:spMk id="3" creationId="{65F8544A-B459-4072-9471-655A6DA1553B}"/>
          </ac:spMkLst>
        </pc:spChg>
        <pc:spChg chg="mod">
          <ac:chgData name="Hamish Podger" userId="0ad8b229-1a59-4f56-b409-df35afa54a61" providerId="ADAL" clId="{AC97B127-D271-4EC0-B67F-E0FA680C2B78}" dt="2020-08-18T07:23:49.453" v="1408" actId="1076"/>
          <ac:spMkLst>
            <pc:docMk/>
            <pc:sldMk cId="2574805480" sldId="2076137792"/>
            <ac:spMk id="17" creationId="{2E42D4F4-5E67-421C-91C5-4BCD1D53FC40}"/>
          </ac:spMkLst>
        </pc:spChg>
        <pc:spChg chg="mod">
          <ac:chgData name="Hamish Podger" userId="0ad8b229-1a59-4f56-b409-df35afa54a61" providerId="ADAL" clId="{AC97B127-D271-4EC0-B67F-E0FA680C2B78}" dt="2020-08-18T07:23:29.800" v="1405" actId="207"/>
          <ac:spMkLst>
            <pc:docMk/>
            <pc:sldMk cId="2574805480" sldId="2076137792"/>
            <ac:spMk id="30" creationId="{5D1B4FC6-236C-4900-8030-7C7C4168D681}"/>
          </ac:spMkLst>
        </pc:spChg>
        <pc:spChg chg="mod">
          <ac:chgData name="Hamish Podger" userId="0ad8b229-1a59-4f56-b409-df35afa54a61" providerId="ADAL" clId="{AC97B127-D271-4EC0-B67F-E0FA680C2B78}" dt="2020-08-18T07:23:29.800" v="1405" actId="207"/>
          <ac:spMkLst>
            <pc:docMk/>
            <pc:sldMk cId="2574805480" sldId="2076137792"/>
            <ac:spMk id="31" creationId="{051A502E-D741-4944-BD13-F814CFD980A4}"/>
          </ac:spMkLst>
        </pc:spChg>
        <pc:spChg chg="mod">
          <ac:chgData name="Hamish Podger" userId="0ad8b229-1a59-4f56-b409-df35afa54a61" providerId="ADAL" clId="{AC97B127-D271-4EC0-B67F-E0FA680C2B78}" dt="2020-08-18T07:23:29.800" v="1405" actId="207"/>
          <ac:spMkLst>
            <pc:docMk/>
            <pc:sldMk cId="2574805480" sldId="2076137792"/>
            <ac:spMk id="32" creationId="{7CE932A3-B251-40AE-A706-C2DABCF8FC81}"/>
          </ac:spMkLst>
        </pc:spChg>
      </pc:sldChg>
      <pc:sldChg chg="add">
        <pc:chgData name="Hamish Podger" userId="0ad8b229-1a59-4f56-b409-df35afa54a61" providerId="ADAL" clId="{AC97B127-D271-4EC0-B67F-E0FA680C2B78}" dt="2020-08-24T02:07:39.634" v="1554" actId="22"/>
        <pc:sldMkLst>
          <pc:docMk/>
          <pc:sldMk cId="1421058425" sldId="2076137794"/>
        </pc:sldMkLst>
      </pc:sldChg>
      <pc:sldMasterChg chg="add addSldLayout">
        <pc:chgData name="Hamish Podger" userId="0ad8b229-1a59-4f56-b409-df35afa54a61" providerId="ADAL" clId="{AC97B127-D271-4EC0-B67F-E0FA680C2B78}" dt="2020-08-18T07:11:58.487" v="1399" actId="22"/>
        <pc:sldMasterMkLst>
          <pc:docMk/>
          <pc:sldMasterMk cId="4203484961" sldId="2147483648"/>
        </pc:sldMasterMkLst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3702398968" sldId="2147483649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1885081225" sldId="2147483650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56673427" sldId="2147483651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912927872" sldId="2147483652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1862467723" sldId="2147483653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2267044472" sldId="2147483654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4225584871" sldId="2147483655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1758906511" sldId="2147483656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1288977409" sldId="2147483657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1601604027" sldId="2147483658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1729662472" sldId="2147483659"/>
          </pc:sldLayoutMkLst>
        </pc:sldLayoutChg>
        <pc:sldLayoutChg chg="ad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4203484961" sldId="2147483648"/>
            <pc:sldLayoutMk cId="590173587" sldId="2147483685"/>
          </pc:sldLayoutMkLst>
        </pc:sldLayoutChg>
      </pc:sldMasterChg>
      <pc:sldMasterChg chg="delSldLayout">
        <pc:chgData name="Hamish Podger" userId="0ad8b229-1a59-4f56-b409-df35afa54a61" providerId="ADAL" clId="{AC97B127-D271-4EC0-B67F-E0FA680C2B78}" dt="2020-08-24T02:08:27.012" v="1555" actId="2696"/>
        <pc:sldMasterMkLst>
          <pc:docMk/>
          <pc:sldMasterMk cId="3577882803" sldId="2147484534"/>
        </pc:sldMasterMkLst>
        <pc:sldLayoutChg chg="del">
          <pc:chgData name="Hamish Podger" userId="0ad8b229-1a59-4f56-b409-df35afa54a61" providerId="ADAL" clId="{AC97B127-D271-4EC0-B67F-E0FA680C2B78}" dt="2020-08-24T02:08:27.012" v="1555" actId="2696"/>
          <pc:sldLayoutMkLst>
            <pc:docMk/>
            <pc:sldMasterMk cId="3577882803" sldId="2147484534"/>
            <pc:sldLayoutMk cId="2482018863" sldId="2147484573"/>
          </pc:sldLayoutMkLst>
        </pc:sldLayoutChg>
      </pc:sldMasterChg>
      <pc:sldMasterChg chg="replId addSldLayout modSldLayout">
        <pc:chgData name="Hamish Podger" userId="0ad8b229-1a59-4f56-b409-df35afa54a61" providerId="ADAL" clId="{AC97B127-D271-4EC0-B67F-E0FA680C2B78}" dt="2020-08-18T07:23:07.187" v="1403" actId="22"/>
        <pc:sldMasterMkLst>
          <pc:docMk/>
          <pc:sldMasterMk cId="3160184669" sldId="2147484561"/>
        </pc:sldMasterMkLst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2330046000" sldId="2147484562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1437933706" sldId="2147484563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2878369424" sldId="2147484564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3160324722" sldId="2147484565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3697691034" sldId="2147484566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2305687799" sldId="2147484567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521537535" sldId="2147484568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1968822354" sldId="2147484569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2126501830" sldId="2147484570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743773298" sldId="2147484571"/>
          </pc:sldLayoutMkLst>
        </pc:sldLayoutChg>
        <pc:sldLayoutChg chg="replId">
          <pc:chgData name="Hamish Podger" userId="0ad8b229-1a59-4f56-b409-df35afa54a61" providerId="ADAL" clId="{AC97B127-D271-4EC0-B67F-E0FA680C2B78}" dt="2020-08-18T07:11:58.487" v="1399" actId="22"/>
          <pc:sldLayoutMkLst>
            <pc:docMk/>
            <pc:sldMasterMk cId="3160184669" sldId="2147484561"/>
            <pc:sldLayoutMk cId="223730434" sldId="2147484572"/>
          </pc:sldLayoutMkLst>
        </pc:sldLayoutChg>
        <pc:sldLayoutChg chg="add replId">
          <pc:chgData name="Hamish Podger" userId="0ad8b229-1a59-4f56-b409-df35afa54a61" providerId="ADAL" clId="{AC97B127-D271-4EC0-B67F-E0FA680C2B78}" dt="2020-08-18T07:23:07.187" v="1403" actId="22"/>
          <pc:sldLayoutMkLst>
            <pc:docMk/>
            <pc:sldMasterMk cId="3160184669" sldId="2147484561"/>
            <pc:sldLayoutMk cId="84042621" sldId="2147484574"/>
          </pc:sldLayoutMkLst>
        </pc:sldLayoutChg>
      </pc:sldMasterChg>
    </pc:docChg>
  </pc:docChgLst>
  <pc:docChgLst>
    <pc:chgData name="Stu Fox" userId="3edd7373-2964-4368-a9f3-87b2f4b4f86b" providerId="ADAL" clId="{984FF9FE-9B37-400E-B264-6EA3E0DECFC2}"/>
    <pc:docChg chg="undo custSel modSld">
      <pc:chgData name="Stu Fox" userId="3edd7373-2964-4368-a9f3-87b2f4b4f86b" providerId="ADAL" clId="{984FF9FE-9B37-400E-B264-6EA3E0DECFC2}" dt="2020-04-21T02:25:47.168" v="126" actId="1076"/>
      <pc:docMkLst>
        <pc:docMk/>
      </pc:docMkLst>
      <pc:sldChg chg="addSp delSp modSp mod">
        <pc:chgData name="Stu Fox" userId="3edd7373-2964-4368-a9f3-87b2f4b4f86b" providerId="ADAL" clId="{984FF9FE-9B37-400E-B264-6EA3E0DECFC2}" dt="2020-04-21T02:25:47.168" v="126" actId="1076"/>
        <pc:sldMkLst>
          <pc:docMk/>
          <pc:sldMk cId="2376653460" sldId="2076136264"/>
        </pc:sldMkLst>
        <pc:spChg chg="mod">
          <ac:chgData name="Stu Fox" userId="3edd7373-2964-4368-a9f3-87b2f4b4f86b" providerId="ADAL" clId="{984FF9FE-9B37-400E-B264-6EA3E0DECFC2}" dt="2020-04-21T02:19:58.671" v="63" actId="1076"/>
          <ac:spMkLst>
            <pc:docMk/>
            <pc:sldMk cId="2376653460" sldId="2076136264"/>
            <ac:spMk id="2" creationId="{E1CDA2F2-8665-4EEC-ADE5-FB81E532A5CC}"/>
          </ac:spMkLst>
        </pc:spChg>
        <pc:spChg chg="mod">
          <ac:chgData name="Stu Fox" userId="3edd7373-2964-4368-a9f3-87b2f4b4f86b" providerId="ADAL" clId="{984FF9FE-9B37-400E-B264-6EA3E0DECFC2}" dt="2020-04-21T02:01:13.387" v="59" actId="21"/>
          <ac:spMkLst>
            <pc:docMk/>
            <pc:sldMk cId="2376653460" sldId="2076136264"/>
            <ac:spMk id="66" creationId="{6AF4E78E-610C-4CB9-9D67-212D53A413DF}"/>
          </ac:spMkLst>
        </pc:spChg>
        <pc:spChg chg="mod">
          <ac:chgData name="Stu Fox" userId="3edd7373-2964-4368-a9f3-87b2f4b4f86b" providerId="ADAL" clId="{984FF9FE-9B37-400E-B264-6EA3E0DECFC2}" dt="2020-04-21T02:21:34.516" v="79" actId="1076"/>
          <ac:spMkLst>
            <pc:docMk/>
            <pc:sldMk cId="2376653460" sldId="2076136264"/>
            <ac:spMk id="73" creationId="{D0843010-877A-48AB-88EB-8F50BA2F1E79}"/>
          </ac:spMkLst>
        </pc:spChg>
        <pc:spChg chg="add mod">
          <ac:chgData name="Stu Fox" userId="3edd7373-2964-4368-a9f3-87b2f4b4f86b" providerId="ADAL" clId="{984FF9FE-9B37-400E-B264-6EA3E0DECFC2}" dt="2020-04-21T01:56:40.438" v="6" actId="571"/>
          <ac:spMkLst>
            <pc:docMk/>
            <pc:sldMk cId="2376653460" sldId="2076136264"/>
            <ac:spMk id="88" creationId="{2CB665D5-3CCB-4BBB-A9B3-FCD90FC0E5E6}"/>
          </ac:spMkLst>
        </pc:spChg>
        <pc:spChg chg="add del mod">
          <ac:chgData name="Stu Fox" userId="3edd7373-2964-4368-a9f3-87b2f4b4f86b" providerId="ADAL" clId="{984FF9FE-9B37-400E-B264-6EA3E0DECFC2}" dt="2020-04-21T02:25:47.168" v="126" actId="1076"/>
          <ac:spMkLst>
            <pc:docMk/>
            <pc:sldMk cId="2376653460" sldId="2076136264"/>
            <ac:spMk id="89" creationId="{28806840-7BB1-4A7C-A7AC-C9D148DE3257}"/>
          </ac:spMkLst>
        </pc:spChg>
        <pc:spChg chg="add mod">
          <ac:chgData name="Stu Fox" userId="3edd7373-2964-4368-a9f3-87b2f4b4f86b" providerId="ADAL" clId="{984FF9FE-9B37-400E-B264-6EA3E0DECFC2}" dt="2020-04-21T02:21:09.508" v="73" actId="571"/>
          <ac:spMkLst>
            <pc:docMk/>
            <pc:sldMk cId="2376653460" sldId="2076136264"/>
            <ac:spMk id="94" creationId="{37AEF699-AC4E-4AA6-AEAF-E267EA9BBC3E}"/>
          </ac:spMkLst>
        </pc:spChg>
        <pc:spChg chg="add mod">
          <ac:chgData name="Stu Fox" userId="3edd7373-2964-4368-a9f3-87b2f4b4f86b" providerId="ADAL" clId="{984FF9FE-9B37-400E-B264-6EA3E0DECFC2}" dt="2020-04-21T02:21:09.508" v="73" actId="571"/>
          <ac:spMkLst>
            <pc:docMk/>
            <pc:sldMk cId="2376653460" sldId="2076136264"/>
            <ac:spMk id="95" creationId="{3D2DDF4F-1032-44C5-948A-287F63D427E7}"/>
          </ac:spMkLst>
        </pc:spChg>
        <pc:spChg chg="mod">
          <ac:chgData name="Stu Fox" userId="3edd7373-2964-4368-a9f3-87b2f4b4f86b" providerId="ADAL" clId="{984FF9FE-9B37-400E-B264-6EA3E0DECFC2}" dt="2020-04-21T01:59:42.472" v="57" actId="14100"/>
          <ac:spMkLst>
            <pc:docMk/>
            <pc:sldMk cId="2376653460" sldId="2076136264"/>
            <ac:spMk id="119" creationId="{12DCC30F-56A7-40D2-BDB1-B7B1103EA5A3}"/>
          </ac:spMkLst>
        </pc:spChg>
        <pc:spChg chg="add del mod">
          <ac:chgData name="Stu Fox" userId="3edd7373-2964-4368-a9f3-87b2f4b4f86b" providerId="ADAL" clId="{984FF9FE-9B37-400E-B264-6EA3E0DECFC2}" dt="2020-04-21T02:25:37.868" v="125" actId="1076"/>
          <ac:spMkLst>
            <pc:docMk/>
            <pc:sldMk cId="2376653460" sldId="2076136264"/>
            <ac:spMk id="122" creationId="{E9B9CF4C-C903-49B4-AD12-198F551FCFBB}"/>
          </ac:spMkLst>
        </pc:spChg>
        <pc:spChg chg="mod">
          <ac:chgData name="Stu Fox" userId="3edd7373-2964-4368-a9f3-87b2f4b4f86b" providerId="ADAL" clId="{984FF9FE-9B37-400E-B264-6EA3E0DECFC2}" dt="2020-04-21T02:21:26.379" v="77" actId="14100"/>
          <ac:spMkLst>
            <pc:docMk/>
            <pc:sldMk cId="2376653460" sldId="2076136264"/>
            <ac:spMk id="123" creationId="{205D796F-7AF9-4822-880E-0B1C319C961C}"/>
          </ac:spMkLst>
        </pc:spChg>
        <pc:spChg chg="mod">
          <ac:chgData name="Stu Fox" userId="3edd7373-2964-4368-a9f3-87b2f4b4f86b" providerId="ADAL" clId="{984FF9FE-9B37-400E-B264-6EA3E0DECFC2}" dt="2020-04-21T02:24:54.784" v="121" actId="1076"/>
          <ac:spMkLst>
            <pc:docMk/>
            <pc:sldMk cId="2376653460" sldId="2076136264"/>
            <ac:spMk id="128" creationId="{17460E4B-8C94-4C73-9DF9-C944642ABA90}"/>
          </ac:spMkLst>
        </pc:spChg>
        <pc:spChg chg="mod">
          <ac:chgData name="Stu Fox" userId="3edd7373-2964-4368-a9f3-87b2f4b4f86b" providerId="ADAL" clId="{984FF9FE-9B37-400E-B264-6EA3E0DECFC2}" dt="2020-04-21T02:24:49.799" v="120" actId="1076"/>
          <ac:spMkLst>
            <pc:docMk/>
            <pc:sldMk cId="2376653460" sldId="2076136264"/>
            <ac:spMk id="129" creationId="{69C2D7E6-4A3F-4B4A-9103-5F99787D78FB}"/>
          </ac:spMkLst>
        </pc:spChg>
        <pc:cxnChg chg="mod">
          <ac:chgData name="Stu Fox" userId="3edd7373-2964-4368-a9f3-87b2f4b4f86b" providerId="ADAL" clId="{984FF9FE-9B37-400E-B264-6EA3E0DECFC2}" dt="2020-04-21T01:59:35.435" v="55" actId="14100"/>
          <ac:cxnSpMkLst>
            <pc:docMk/>
            <pc:sldMk cId="2376653460" sldId="2076136264"/>
            <ac:cxnSpMk id="67" creationId="{BBC5594C-6C4C-4CF4-8744-6C766B6EB3E0}"/>
          </ac:cxnSpMkLst>
        </pc:cxnChg>
        <pc:cxnChg chg="mod">
          <ac:chgData name="Stu Fox" userId="3edd7373-2964-4368-a9f3-87b2f4b4f86b" providerId="ADAL" clId="{984FF9FE-9B37-400E-B264-6EA3E0DECFC2}" dt="2020-04-21T02:25:30.827" v="124" actId="1076"/>
          <ac:cxnSpMkLst>
            <pc:docMk/>
            <pc:sldMk cId="2376653460" sldId="2076136264"/>
            <ac:cxnSpMk id="90" creationId="{373B02B5-B87D-4914-921B-7DF05F527DCE}"/>
          </ac:cxnSpMkLst>
        </pc:cxnChg>
        <pc:cxnChg chg="mod">
          <ac:chgData name="Stu Fox" userId="3edd7373-2964-4368-a9f3-87b2f4b4f86b" providerId="ADAL" clId="{984FF9FE-9B37-400E-B264-6EA3E0DECFC2}" dt="2020-04-21T02:25:10.971" v="123" actId="14100"/>
          <ac:cxnSpMkLst>
            <pc:docMk/>
            <pc:sldMk cId="2376653460" sldId="2076136264"/>
            <ac:cxnSpMk id="132" creationId="{FB64C74A-D72B-4986-B37C-55E289CFA5E8}"/>
          </ac:cxnSpMkLst>
        </pc:cxnChg>
      </pc:sldChg>
    </pc:docChg>
  </pc:docChgLst>
  <pc:docChgLst>
    <pc:chgData name="Hamish" userId="0ad8b229-1a59-4f56-b409-df35afa54a61" providerId="ADAL" clId="{9E99EA40-6992-4543-98BD-7FF9A3F4FF11}"/>
    <pc:docChg chg="undo custSel mod addSld delSld modSld sldOrd addSection modSection">
      <pc:chgData name="Hamish" userId="0ad8b229-1a59-4f56-b409-df35afa54a61" providerId="ADAL" clId="{9E99EA40-6992-4543-98BD-7FF9A3F4FF11}" dt="2020-06-29T10:47:49.969" v="3583" actId="20577"/>
      <pc:docMkLst>
        <pc:docMk/>
      </pc:docMkLst>
      <pc:sldChg chg="modSp mod setBg">
        <pc:chgData name="Hamish" userId="0ad8b229-1a59-4f56-b409-df35afa54a61" providerId="ADAL" clId="{9E99EA40-6992-4543-98BD-7FF9A3F4FF11}" dt="2020-06-29T08:42:05.385" v="1224" actId="1076"/>
        <pc:sldMkLst>
          <pc:docMk/>
          <pc:sldMk cId="1257761316" sldId="281"/>
        </pc:sldMkLst>
        <pc:spChg chg="mod">
          <ac:chgData name="Hamish" userId="0ad8b229-1a59-4f56-b409-df35afa54a61" providerId="ADAL" clId="{9E99EA40-6992-4543-98BD-7FF9A3F4FF11}" dt="2020-06-29T08:42:05.385" v="1224" actId="1076"/>
          <ac:spMkLst>
            <pc:docMk/>
            <pc:sldMk cId="1257761316" sldId="281"/>
            <ac:spMk id="6" creationId="{D34B8F6F-4106-944D-878B-717CD8A2663E}"/>
          </ac:spMkLst>
        </pc:spChg>
        <pc:spChg chg="mod">
          <ac:chgData name="Hamish" userId="0ad8b229-1a59-4f56-b409-df35afa54a61" providerId="ADAL" clId="{9E99EA40-6992-4543-98BD-7FF9A3F4FF11}" dt="2020-06-29T08:41:24.157" v="1177" actId="207"/>
          <ac:spMkLst>
            <pc:docMk/>
            <pc:sldMk cId="1257761316" sldId="281"/>
            <ac:spMk id="58" creationId="{F8C5AF61-BBC3-43B2-88DA-A4D872A0C49B}"/>
          </ac:spMkLst>
        </pc:spChg>
      </pc:sldChg>
      <pc:sldChg chg="addSp modSp mod modTransition setBg">
        <pc:chgData name="Hamish" userId="0ad8b229-1a59-4f56-b409-df35afa54a61" providerId="ADAL" clId="{9E99EA40-6992-4543-98BD-7FF9A3F4FF11}" dt="2020-06-29T08:45:15.434" v="1244"/>
        <pc:sldMkLst>
          <pc:docMk/>
          <pc:sldMk cId="4273555433" sldId="8506"/>
        </pc:sldMkLst>
        <pc:spChg chg="add mod ord">
          <ac:chgData name="Hamish" userId="0ad8b229-1a59-4f56-b409-df35afa54a61" providerId="ADAL" clId="{9E99EA40-6992-4543-98BD-7FF9A3F4FF11}" dt="2020-06-29T08:37:48.619" v="1136" actId="207"/>
          <ac:spMkLst>
            <pc:docMk/>
            <pc:sldMk cId="4273555433" sldId="8506"/>
            <ac:spMk id="2" creationId="{18581856-18F1-4ABC-A40E-0CEE37E67D7C}"/>
          </ac:spMkLst>
        </pc:spChg>
        <pc:spChg chg="mod">
          <ac:chgData name="Hamish" userId="0ad8b229-1a59-4f56-b409-df35afa54a61" providerId="ADAL" clId="{9E99EA40-6992-4543-98BD-7FF9A3F4FF11}" dt="2020-06-29T08:37:54.866" v="1137" actId="207"/>
          <ac:spMkLst>
            <pc:docMk/>
            <pc:sldMk cId="4273555433" sldId="8506"/>
            <ac:spMk id="44" creationId="{FBC40411-794E-4069-964A-F0AC6E4588C1}"/>
          </ac:spMkLst>
        </pc:spChg>
        <pc:spChg chg="mod">
          <ac:chgData name="Hamish" userId="0ad8b229-1a59-4f56-b409-df35afa54a61" providerId="ADAL" clId="{9E99EA40-6992-4543-98BD-7FF9A3F4FF11}" dt="2020-06-29T08:38:27.208" v="1139" actId="207"/>
          <ac:spMkLst>
            <pc:docMk/>
            <pc:sldMk cId="4273555433" sldId="8506"/>
            <ac:spMk id="46" creationId="{9ECB3A5B-CF01-4AA4-8726-310C86BDEEAF}"/>
          </ac:spMkLst>
        </pc:spChg>
      </pc:sldChg>
      <pc:sldChg chg="modSp mod modTransition setBg">
        <pc:chgData name="Hamish" userId="0ad8b229-1a59-4f56-b409-df35afa54a61" providerId="ADAL" clId="{9E99EA40-6992-4543-98BD-7FF9A3F4FF11}" dt="2020-06-29T08:31:49.721" v="1040" actId="1076"/>
        <pc:sldMkLst>
          <pc:docMk/>
          <pc:sldMk cId="3915367606" sldId="8623"/>
        </pc:sldMkLst>
        <pc:spChg chg="mod">
          <ac:chgData name="Hamish" userId="0ad8b229-1a59-4f56-b409-df35afa54a61" providerId="ADAL" clId="{9E99EA40-6992-4543-98BD-7FF9A3F4FF11}" dt="2020-06-29T08:29:14.808" v="1010" actId="207"/>
          <ac:spMkLst>
            <pc:docMk/>
            <pc:sldMk cId="3915367606" sldId="8623"/>
            <ac:spMk id="2" creationId="{0925CCA3-0206-4920-874B-246FD786DBBB}"/>
          </ac:spMkLst>
        </pc:spChg>
        <pc:spChg chg="mod">
          <ac:chgData name="Hamish" userId="0ad8b229-1a59-4f56-b409-df35afa54a61" providerId="ADAL" clId="{9E99EA40-6992-4543-98BD-7FF9A3F4FF11}" dt="2020-06-29T08:29:17.044" v="1011" actId="207"/>
          <ac:spMkLst>
            <pc:docMk/>
            <pc:sldMk cId="3915367606" sldId="8623"/>
            <ac:spMk id="4" creationId="{2B3D0DB3-CBB6-4009-8B50-CE365FDA3346}"/>
          </ac:spMkLst>
        </pc:spChg>
        <pc:spChg chg="mod">
          <ac:chgData name="Hamish" userId="0ad8b229-1a59-4f56-b409-df35afa54a61" providerId="ADAL" clId="{9E99EA40-6992-4543-98BD-7FF9A3F4FF11}" dt="2020-06-29T08:30:51.545" v="1031" actId="207"/>
          <ac:spMkLst>
            <pc:docMk/>
            <pc:sldMk cId="3915367606" sldId="8623"/>
            <ac:spMk id="6" creationId="{BBC5D15F-4F32-4F3F-A51C-FCDFE96DE3E3}"/>
          </ac:spMkLst>
        </pc:spChg>
        <pc:spChg chg="mod">
          <ac:chgData name="Hamish" userId="0ad8b229-1a59-4f56-b409-df35afa54a61" providerId="ADAL" clId="{9E99EA40-6992-4543-98BD-7FF9A3F4FF11}" dt="2020-06-29T08:29:19.823" v="1012" actId="207"/>
          <ac:spMkLst>
            <pc:docMk/>
            <pc:sldMk cId="3915367606" sldId="8623"/>
            <ac:spMk id="7" creationId="{7E0EB731-B86E-47F2-BA1F-1F735D61824D}"/>
          </ac:spMkLst>
        </pc:spChg>
        <pc:picChg chg="mod modCrop">
          <ac:chgData name="Hamish" userId="0ad8b229-1a59-4f56-b409-df35afa54a61" providerId="ADAL" clId="{9E99EA40-6992-4543-98BD-7FF9A3F4FF11}" dt="2020-06-29T08:31:49.721" v="1040" actId="1076"/>
          <ac:picMkLst>
            <pc:docMk/>
            <pc:sldMk cId="3915367606" sldId="8623"/>
            <ac:picMk id="8" creationId="{4F51E8D4-DEE7-4811-BF87-7F0D4BAE9750}"/>
          </ac:picMkLst>
        </pc:picChg>
        <pc:picChg chg="mod modCrop">
          <ac:chgData name="Hamish" userId="0ad8b229-1a59-4f56-b409-df35afa54a61" providerId="ADAL" clId="{9E99EA40-6992-4543-98BD-7FF9A3F4FF11}" dt="2020-06-29T08:31:49.721" v="1040" actId="1076"/>
          <ac:picMkLst>
            <pc:docMk/>
            <pc:sldMk cId="3915367606" sldId="8623"/>
            <ac:picMk id="9" creationId="{AD0EAA9A-86CD-4FD5-9065-656FEAE55059}"/>
          </ac:picMkLst>
        </pc:picChg>
      </pc:sldChg>
      <pc:sldChg chg="modSp setBg modNotesTx">
        <pc:chgData name="Hamish" userId="0ad8b229-1a59-4f56-b409-df35afa54a61" providerId="ADAL" clId="{9E99EA40-6992-4543-98BD-7FF9A3F4FF11}" dt="2020-06-29T08:38:32.525" v="1140" actId="207"/>
        <pc:sldMkLst>
          <pc:docMk/>
          <pc:sldMk cId="2287893688" sldId="8640"/>
        </pc:sldMkLst>
        <pc:spChg chg="mod">
          <ac:chgData name="Hamish" userId="0ad8b229-1a59-4f56-b409-df35afa54a61" providerId="ADAL" clId="{9E99EA40-6992-4543-98BD-7FF9A3F4FF11}" dt="2020-06-29T08:36:40.948" v="1115" actId="207"/>
          <ac:spMkLst>
            <pc:docMk/>
            <pc:sldMk cId="2287893688" sldId="8640"/>
            <ac:spMk id="2" creationId="{C6AFE961-A878-4620-8269-8D9C3A18DEA8}"/>
          </ac:spMkLst>
        </pc:spChg>
        <pc:spChg chg="mod">
          <ac:chgData name="Hamish" userId="0ad8b229-1a59-4f56-b409-df35afa54a61" providerId="ADAL" clId="{9E99EA40-6992-4543-98BD-7FF9A3F4FF11}" dt="2020-06-29T08:36:47.734" v="1117" actId="207"/>
          <ac:spMkLst>
            <pc:docMk/>
            <pc:sldMk cId="2287893688" sldId="8640"/>
            <ac:spMk id="3" creationId="{00000000-0000-0000-0000-000000000000}"/>
          </ac:spMkLst>
        </pc:spChg>
        <pc:spChg chg="mod">
          <ac:chgData name="Hamish" userId="0ad8b229-1a59-4f56-b409-df35afa54a61" providerId="ADAL" clId="{9E99EA40-6992-4543-98BD-7FF9A3F4FF11}" dt="2020-06-29T08:38:32.525" v="1140" actId="207"/>
          <ac:spMkLst>
            <pc:docMk/>
            <pc:sldMk cId="2287893688" sldId="8640"/>
            <ac:spMk id="11" creationId="{6C35A88B-E9F0-4B9E-9E35-1684E02D173A}"/>
          </ac:spMkLst>
        </pc:spChg>
      </pc:sldChg>
      <pc:sldChg chg="modSp mod modTransition setBg">
        <pc:chgData name="Hamish" userId="0ad8b229-1a59-4f56-b409-df35afa54a61" providerId="ADAL" clId="{9E99EA40-6992-4543-98BD-7FF9A3F4FF11}" dt="2020-06-29T08:51:40.215" v="1609"/>
        <pc:sldMkLst>
          <pc:docMk/>
          <pc:sldMk cId="1454992379" sldId="13419"/>
        </pc:sldMkLst>
        <pc:spChg chg="mod">
          <ac:chgData name="Hamish" userId="0ad8b229-1a59-4f56-b409-df35afa54a61" providerId="ADAL" clId="{9E99EA40-6992-4543-98BD-7FF9A3F4FF11}" dt="2020-06-29T08:26:24.167" v="984" actId="207"/>
          <ac:spMkLst>
            <pc:docMk/>
            <pc:sldMk cId="1454992379" sldId="13419"/>
            <ac:spMk id="33" creationId="{FAD884B8-A21C-1747-AFE7-62A7DF5B2ED2}"/>
          </ac:spMkLst>
        </pc:spChg>
        <pc:spChg chg="mod">
          <ac:chgData name="Hamish" userId="0ad8b229-1a59-4f56-b409-df35afa54a61" providerId="ADAL" clId="{9E99EA40-6992-4543-98BD-7FF9A3F4FF11}" dt="2020-06-29T08:26:34.388" v="987" actId="403"/>
          <ac:spMkLst>
            <pc:docMk/>
            <pc:sldMk cId="1454992379" sldId="13419"/>
            <ac:spMk id="35" creationId="{080A4CB4-230C-6D4A-A5A9-E26BBFF61FD5}"/>
          </ac:spMkLst>
        </pc:spChg>
        <pc:spChg chg="mod">
          <ac:chgData name="Hamish" userId="0ad8b229-1a59-4f56-b409-df35afa54a61" providerId="ADAL" clId="{9E99EA40-6992-4543-98BD-7FF9A3F4FF11}" dt="2020-06-29T08:26:50.226" v="989" actId="1076"/>
          <ac:spMkLst>
            <pc:docMk/>
            <pc:sldMk cId="1454992379" sldId="13419"/>
            <ac:spMk id="37" creationId="{A15FAB99-9EE9-AF48-9866-A2DD5DEC9308}"/>
          </ac:spMkLst>
        </pc:spChg>
        <pc:spChg chg="mod">
          <ac:chgData name="Hamish" userId="0ad8b229-1a59-4f56-b409-df35afa54a61" providerId="ADAL" clId="{9E99EA40-6992-4543-98BD-7FF9A3F4FF11}" dt="2020-06-29T08:26:50.226" v="989" actId="1076"/>
          <ac:spMkLst>
            <pc:docMk/>
            <pc:sldMk cId="1454992379" sldId="13419"/>
            <ac:spMk id="43" creationId="{DA33BE0B-FB39-E249-8D59-FA398D251D3D}"/>
          </ac:spMkLst>
        </pc:spChg>
      </pc:sldChg>
      <pc:sldChg chg="addSp delSp modSp mod modTransition">
        <pc:chgData name="Hamish" userId="0ad8b229-1a59-4f56-b409-df35afa54a61" providerId="ADAL" clId="{9E99EA40-6992-4543-98BD-7FF9A3F4FF11}" dt="2020-06-29T08:51:40.215" v="1609"/>
        <pc:sldMkLst>
          <pc:docMk/>
          <pc:sldMk cId="118711816" sldId="2076136186"/>
        </pc:sldMkLst>
        <pc:picChg chg="add del mod">
          <ac:chgData name="Hamish" userId="0ad8b229-1a59-4f56-b409-df35afa54a61" providerId="ADAL" clId="{9E99EA40-6992-4543-98BD-7FF9A3F4FF11}" dt="2020-06-29T08:28:58.931" v="1008"/>
          <ac:picMkLst>
            <pc:docMk/>
            <pc:sldMk cId="118711816" sldId="2076136186"/>
            <ac:picMk id="24" creationId="{759AE60B-E00B-8945-B088-0EB040E759F4}"/>
          </ac:picMkLst>
        </pc:picChg>
      </pc:sldChg>
      <pc:sldChg chg="addSp modSp mod setBg">
        <pc:chgData name="Hamish" userId="0ad8b229-1a59-4f56-b409-df35afa54a61" providerId="ADAL" clId="{9E99EA40-6992-4543-98BD-7FF9A3F4FF11}" dt="2020-06-29T08:44:39.209" v="1241" actId="207"/>
        <pc:sldMkLst>
          <pc:docMk/>
          <pc:sldMk cId="2376653460" sldId="2076136264"/>
        </pc:sldMkLst>
        <pc:spChg chg="mod">
          <ac:chgData name="Hamish" userId="0ad8b229-1a59-4f56-b409-df35afa54a61" providerId="ADAL" clId="{9E99EA40-6992-4543-98BD-7FF9A3F4FF11}" dt="2020-06-29T07:54:33.204" v="506" actId="1038"/>
          <ac:spMkLst>
            <pc:docMk/>
            <pc:sldMk cId="2376653460" sldId="2076136264"/>
            <ac:spMk id="2" creationId="{E1CDA2F2-8665-4EEC-ADE5-FB81E532A5CC}"/>
          </ac:spMkLst>
        </pc:spChg>
        <pc:spChg chg="mod">
          <ac:chgData name="Hamish" userId="0ad8b229-1a59-4f56-b409-df35afa54a61" providerId="ADAL" clId="{9E99EA40-6992-4543-98BD-7FF9A3F4FF11}" dt="2020-06-29T08:23:36.047" v="959" actId="207"/>
          <ac:spMkLst>
            <pc:docMk/>
            <pc:sldMk cId="2376653460" sldId="2076136264"/>
            <ac:spMk id="4" creationId="{CE491E69-E05B-4978-BBB6-D04C3EEDDBD0}"/>
          </ac:spMkLst>
        </pc:spChg>
        <pc:spChg chg="add mod ord">
          <ac:chgData name="Hamish" userId="0ad8b229-1a59-4f56-b409-df35afa54a61" providerId="ADAL" clId="{9E99EA40-6992-4543-98BD-7FF9A3F4FF11}" dt="2020-06-29T08:23:29.930" v="958" actId="14100"/>
          <ac:spMkLst>
            <pc:docMk/>
            <pc:sldMk cId="2376653460" sldId="2076136264"/>
            <ac:spMk id="88" creationId="{6B9C207B-469B-4B7D-9A87-7F4D66072E0E}"/>
          </ac:spMkLst>
        </pc:spChg>
        <pc:spChg chg="mod">
          <ac:chgData name="Hamish" userId="0ad8b229-1a59-4f56-b409-df35afa54a61" providerId="ADAL" clId="{9E99EA40-6992-4543-98BD-7FF9A3F4FF11}" dt="2020-06-29T08:44:39.209" v="1241" actId="207"/>
          <ac:spMkLst>
            <pc:docMk/>
            <pc:sldMk cId="2376653460" sldId="2076136264"/>
            <ac:spMk id="93" creationId="{78B0113C-4B8C-4A1B-8FF3-9E6146887BBD}"/>
          </ac:spMkLst>
        </pc:spChg>
      </pc:sldChg>
      <pc:sldChg chg="modSp setBg">
        <pc:chgData name="Hamish" userId="0ad8b229-1a59-4f56-b409-df35afa54a61" providerId="ADAL" clId="{9E99EA40-6992-4543-98BD-7FF9A3F4FF11}" dt="2020-06-29T08:38:45.856" v="1144" actId="207"/>
        <pc:sldMkLst>
          <pc:docMk/>
          <pc:sldMk cId="3758670536" sldId="2076136274"/>
        </pc:sldMkLst>
        <pc:spChg chg="mod">
          <ac:chgData name="Hamish" userId="0ad8b229-1a59-4f56-b409-df35afa54a61" providerId="ADAL" clId="{9E99EA40-6992-4543-98BD-7FF9A3F4FF11}" dt="2020-06-29T08:38:41.472" v="1142" actId="207"/>
          <ac:spMkLst>
            <pc:docMk/>
            <pc:sldMk cId="3758670536" sldId="2076136274"/>
            <ac:spMk id="4" creationId="{DC280B7E-033D-46AB-8A25-5941F6171159}"/>
          </ac:spMkLst>
        </pc:spChg>
        <pc:spChg chg="mod">
          <ac:chgData name="Hamish" userId="0ad8b229-1a59-4f56-b409-df35afa54a61" providerId="ADAL" clId="{9E99EA40-6992-4543-98BD-7FF9A3F4FF11}" dt="2020-06-29T08:38:43.027" v="1143" actId="207"/>
          <ac:spMkLst>
            <pc:docMk/>
            <pc:sldMk cId="3758670536" sldId="2076136274"/>
            <ac:spMk id="98" creationId="{59B3BA29-B185-4436-87DB-F99A02C10ADD}"/>
          </ac:spMkLst>
        </pc:spChg>
        <pc:spChg chg="mod">
          <ac:chgData name="Hamish" userId="0ad8b229-1a59-4f56-b409-df35afa54a61" providerId="ADAL" clId="{9E99EA40-6992-4543-98BD-7FF9A3F4FF11}" dt="2020-06-29T08:38:45.856" v="1144" actId="207"/>
          <ac:spMkLst>
            <pc:docMk/>
            <pc:sldMk cId="3758670536" sldId="2076136274"/>
            <ac:spMk id="102" creationId="{BF8EE225-0C20-49B2-B37A-150CB854023B}"/>
          </ac:spMkLst>
        </pc:spChg>
      </pc:sldChg>
      <pc:sldChg chg="modSp setBg">
        <pc:chgData name="Hamish" userId="0ad8b229-1a59-4f56-b409-df35afa54a61" providerId="ADAL" clId="{9E99EA40-6992-4543-98BD-7FF9A3F4FF11}" dt="2020-06-29T08:41:09.110" v="1173" actId="207"/>
        <pc:sldMkLst>
          <pc:docMk/>
          <pc:sldMk cId="1696742932" sldId="2076136279"/>
        </pc:sldMkLst>
        <pc:spChg chg="mod">
          <ac:chgData name="Hamish" userId="0ad8b229-1a59-4f56-b409-df35afa54a61" providerId="ADAL" clId="{9E99EA40-6992-4543-98BD-7FF9A3F4FF11}" dt="2020-06-29T08:40:48.611" v="1169" actId="207"/>
          <ac:spMkLst>
            <pc:docMk/>
            <pc:sldMk cId="1696742932" sldId="2076136279"/>
            <ac:spMk id="5" creationId="{BEC7A04F-F11B-4EE1-883F-6FB3AE8CEF42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11" creationId="{840B0D6A-E7DF-49F8-A1EC-4CF28C6CC8C6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37" creationId="{DFDAC6D1-62CE-494C-944B-C5E5872D6BE3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38" creationId="{B800CA35-4A11-4A32-8077-697372CD60E3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39" creationId="{34C0E7EC-8DBC-48C2-882B-16B0815A71C5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40" creationId="{2780595D-593E-4306-8218-6EFF7D8C818F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41" creationId="{547C3007-61E0-4A71-A9FA-0ECBDCF0639D}"/>
          </ac:spMkLst>
        </pc:spChg>
        <pc:spChg chg="mod">
          <ac:chgData name="Hamish" userId="0ad8b229-1a59-4f56-b409-df35afa54a61" providerId="ADAL" clId="{9E99EA40-6992-4543-98BD-7FF9A3F4FF11}" dt="2020-06-29T08:41:09.110" v="1173" actId="207"/>
          <ac:spMkLst>
            <pc:docMk/>
            <pc:sldMk cId="1696742932" sldId="2076136279"/>
            <ac:spMk id="42" creationId="{B77E1CC0-1E9B-494B-81AF-456702D2A6CD}"/>
          </ac:spMkLst>
        </pc:spChg>
        <pc:spChg chg="mod">
          <ac:chgData name="Hamish" userId="0ad8b229-1a59-4f56-b409-df35afa54a61" providerId="ADAL" clId="{9E99EA40-6992-4543-98BD-7FF9A3F4FF11}" dt="2020-06-29T08:40:59.364" v="1172" actId="207"/>
          <ac:spMkLst>
            <pc:docMk/>
            <pc:sldMk cId="1696742932" sldId="2076136279"/>
            <ac:spMk id="45" creationId="{B6A8227D-503B-4A6F-B149-A0CD50D591AC}"/>
          </ac:spMkLst>
        </pc:spChg>
        <pc:grpChg chg="mod">
          <ac:chgData name="Hamish" userId="0ad8b229-1a59-4f56-b409-df35afa54a61" providerId="ADAL" clId="{9E99EA40-6992-4543-98BD-7FF9A3F4FF11}" dt="2020-06-29T08:41:09.110" v="1173" actId="207"/>
          <ac:grpSpMkLst>
            <pc:docMk/>
            <pc:sldMk cId="1696742932" sldId="2076136279"/>
            <ac:grpSpMk id="16" creationId="{557521BA-380D-449A-BBD7-259A18912D94}"/>
          </ac:grpSpMkLst>
        </pc:grpChg>
        <pc:grpChg chg="mod">
          <ac:chgData name="Hamish" userId="0ad8b229-1a59-4f56-b409-df35afa54a61" providerId="ADAL" clId="{9E99EA40-6992-4543-98BD-7FF9A3F4FF11}" dt="2020-06-29T08:41:09.110" v="1173" actId="207"/>
          <ac:grpSpMkLst>
            <pc:docMk/>
            <pc:sldMk cId="1696742932" sldId="2076136279"/>
            <ac:grpSpMk id="19" creationId="{CA08570A-736F-4628-AD85-06040D34CF4E}"/>
          </ac:grpSpMkLst>
        </pc:grpChg>
        <pc:grpChg chg="mod">
          <ac:chgData name="Hamish" userId="0ad8b229-1a59-4f56-b409-df35afa54a61" providerId="ADAL" clId="{9E99EA40-6992-4543-98BD-7FF9A3F4FF11}" dt="2020-06-29T08:41:09.110" v="1173" actId="207"/>
          <ac:grpSpMkLst>
            <pc:docMk/>
            <pc:sldMk cId="1696742932" sldId="2076136279"/>
            <ac:grpSpMk id="22" creationId="{F4BCEB3A-A2A8-4658-BAC5-31528FCC119E}"/>
          </ac:grpSpMkLst>
        </pc:grpChg>
        <pc:grpChg chg="mod">
          <ac:chgData name="Hamish" userId="0ad8b229-1a59-4f56-b409-df35afa54a61" providerId="ADAL" clId="{9E99EA40-6992-4543-98BD-7FF9A3F4FF11}" dt="2020-06-29T08:41:09.110" v="1173" actId="207"/>
          <ac:grpSpMkLst>
            <pc:docMk/>
            <pc:sldMk cId="1696742932" sldId="2076136279"/>
            <ac:grpSpMk id="25" creationId="{F25ED900-FA8A-4A54-8C54-95BC5FEBF50B}"/>
          </ac:grpSpMkLst>
        </pc:grpChg>
        <pc:grpChg chg="mod">
          <ac:chgData name="Hamish" userId="0ad8b229-1a59-4f56-b409-df35afa54a61" providerId="ADAL" clId="{9E99EA40-6992-4543-98BD-7FF9A3F4FF11}" dt="2020-06-29T08:41:09.110" v="1173" actId="207"/>
          <ac:grpSpMkLst>
            <pc:docMk/>
            <pc:sldMk cId="1696742932" sldId="2076136279"/>
            <ac:grpSpMk id="29" creationId="{E1709F4F-82F3-4494-AB69-98B3338EEEA2}"/>
          </ac:grpSpMkLst>
        </pc:grpChg>
        <pc:grpChg chg="mod">
          <ac:chgData name="Hamish" userId="0ad8b229-1a59-4f56-b409-df35afa54a61" providerId="ADAL" clId="{9E99EA40-6992-4543-98BD-7FF9A3F4FF11}" dt="2020-06-29T08:41:09.110" v="1173" actId="207"/>
          <ac:grpSpMkLst>
            <pc:docMk/>
            <pc:sldMk cId="1696742932" sldId="2076136279"/>
            <ac:grpSpMk id="32" creationId="{FE85F4D4-7A10-49DB-91F3-3BC855075768}"/>
          </ac:grpSpMkLst>
        </pc:grpChg>
        <pc:cxnChg chg="mod">
          <ac:chgData name="Hamish" userId="0ad8b229-1a59-4f56-b409-df35afa54a61" providerId="ADAL" clId="{9E99EA40-6992-4543-98BD-7FF9A3F4FF11}" dt="2020-06-29T08:41:09.110" v="1173" actId="207"/>
          <ac:cxnSpMkLst>
            <pc:docMk/>
            <pc:sldMk cId="1696742932" sldId="2076136279"/>
            <ac:cxnSpMk id="6" creationId="{BCDECD42-A4C8-4ED6-ACD7-3F6A9686BC52}"/>
          </ac:cxnSpMkLst>
        </pc:cxnChg>
        <pc:cxnChg chg="mod">
          <ac:chgData name="Hamish" userId="0ad8b229-1a59-4f56-b409-df35afa54a61" providerId="ADAL" clId="{9E99EA40-6992-4543-98BD-7FF9A3F4FF11}" dt="2020-06-29T08:41:09.110" v="1173" actId="207"/>
          <ac:cxnSpMkLst>
            <pc:docMk/>
            <pc:sldMk cId="1696742932" sldId="2076136279"/>
            <ac:cxnSpMk id="7" creationId="{37DB8F02-5363-44FD-AF93-B59C7D64CD3B}"/>
          </ac:cxnSpMkLst>
        </pc:cxnChg>
        <pc:cxnChg chg="mod">
          <ac:chgData name="Hamish" userId="0ad8b229-1a59-4f56-b409-df35afa54a61" providerId="ADAL" clId="{9E99EA40-6992-4543-98BD-7FF9A3F4FF11}" dt="2020-06-29T08:41:09.110" v="1173" actId="207"/>
          <ac:cxnSpMkLst>
            <pc:docMk/>
            <pc:sldMk cId="1696742932" sldId="2076136279"/>
            <ac:cxnSpMk id="8" creationId="{504C28D1-6BD2-4903-9CCB-7213BF496B8F}"/>
          </ac:cxnSpMkLst>
        </pc:cxnChg>
        <pc:cxnChg chg="mod">
          <ac:chgData name="Hamish" userId="0ad8b229-1a59-4f56-b409-df35afa54a61" providerId="ADAL" clId="{9E99EA40-6992-4543-98BD-7FF9A3F4FF11}" dt="2020-06-29T08:41:09.110" v="1173" actId="207"/>
          <ac:cxnSpMkLst>
            <pc:docMk/>
            <pc:sldMk cId="1696742932" sldId="2076136279"/>
            <ac:cxnSpMk id="9" creationId="{2D428363-E87D-4854-96CB-96F946368FAA}"/>
          </ac:cxnSpMkLst>
        </pc:cxnChg>
        <pc:cxnChg chg="mod">
          <ac:chgData name="Hamish" userId="0ad8b229-1a59-4f56-b409-df35afa54a61" providerId="ADAL" clId="{9E99EA40-6992-4543-98BD-7FF9A3F4FF11}" dt="2020-06-29T08:41:09.110" v="1173" actId="207"/>
          <ac:cxnSpMkLst>
            <pc:docMk/>
            <pc:sldMk cId="1696742932" sldId="2076136279"/>
            <ac:cxnSpMk id="10" creationId="{4B669883-F0DB-47B6-A983-7E3F89509574}"/>
          </ac:cxnSpMkLst>
        </pc:cxnChg>
      </pc:sldChg>
      <pc:sldChg chg="addSp delSp modSp mod modTransition setBg">
        <pc:chgData name="Hamish" userId="0ad8b229-1a59-4f56-b409-df35afa54a61" providerId="ADAL" clId="{9E99EA40-6992-4543-98BD-7FF9A3F4FF11}" dt="2020-06-29T10:19:08.233" v="3264" actId="14100"/>
        <pc:sldMkLst>
          <pc:docMk/>
          <pc:sldMk cId="4019001336" sldId="2076136280"/>
        </pc:sldMkLst>
        <pc:spChg chg="mod">
          <ac:chgData name="Hamish" userId="0ad8b229-1a59-4f56-b409-df35afa54a61" providerId="ADAL" clId="{9E99EA40-6992-4543-98BD-7FF9A3F4FF11}" dt="2020-06-29T08:50:57.704" v="1608" actId="20577"/>
          <ac:spMkLst>
            <pc:docMk/>
            <pc:sldMk cId="4019001336" sldId="2076136280"/>
            <ac:spMk id="4" creationId="{2B3D0DB3-CBB6-4009-8B50-CE365FDA3346}"/>
          </ac:spMkLst>
        </pc:spChg>
        <pc:spChg chg="mod">
          <ac:chgData name="Hamish" userId="0ad8b229-1a59-4f56-b409-df35afa54a61" providerId="ADAL" clId="{9E99EA40-6992-4543-98BD-7FF9A3F4FF11}" dt="2020-06-29T08:49:04.531" v="1289" actId="20577"/>
          <ac:spMkLst>
            <pc:docMk/>
            <pc:sldMk cId="4019001336" sldId="2076136280"/>
            <ac:spMk id="6" creationId="{BBC5D15F-4F32-4F3F-A51C-FCDFE96DE3E3}"/>
          </ac:spMkLst>
        </pc:spChg>
        <pc:spChg chg="mod">
          <ac:chgData name="Hamish" userId="0ad8b229-1a59-4f56-b409-df35afa54a61" providerId="ADAL" clId="{9E99EA40-6992-4543-98BD-7FF9A3F4FF11}" dt="2020-06-29T08:49:48.787" v="1396" actId="1076"/>
          <ac:spMkLst>
            <pc:docMk/>
            <pc:sldMk cId="4019001336" sldId="2076136280"/>
            <ac:spMk id="9" creationId="{7F6E6773-9039-444D-8107-892BB671C3A0}"/>
          </ac:spMkLst>
        </pc:spChg>
        <pc:picChg chg="del mod">
          <ac:chgData name="Hamish" userId="0ad8b229-1a59-4f56-b409-df35afa54a61" providerId="ADAL" clId="{9E99EA40-6992-4543-98BD-7FF9A3F4FF11}" dt="2020-06-29T08:08:47.692" v="809" actId="478"/>
          <ac:picMkLst>
            <pc:docMk/>
            <pc:sldMk cId="4019001336" sldId="2076136280"/>
            <ac:picMk id="2" creationId="{BE1B0221-4CCC-4AAE-8F7E-95381E1BCC9A}"/>
          </ac:picMkLst>
        </pc:picChg>
        <pc:picChg chg="add del mod">
          <ac:chgData name="Hamish" userId="0ad8b229-1a59-4f56-b409-df35afa54a61" providerId="ADAL" clId="{9E99EA40-6992-4543-98BD-7FF9A3F4FF11}" dt="2020-06-29T08:09:46.902" v="817" actId="478"/>
          <ac:picMkLst>
            <pc:docMk/>
            <pc:sldMk cId="4019001336" sldId="2076136280"/>
            <ac:picMk id="3" creationId="{BF138A59-0D5B-40BF-949A-F60E4F40A902}"/>
          </ac:picMkLst>
        </pc:picChg>
        <pc:picChg chg="add del mod">
          <ac:chgData name="Hamish" userId="0ad8b229-1a59-4f56-b409-df35afa54a61" providerId="ADAL" clId="{9E99EA40-6992-4543-98BD-7FF9A3F4FF11}" dt="2020-06-29T08:47:57.619" v="1284" actId="478"/>
          <ac:picMkLst>
            <pc:docMk/>
            <pc:sldMk cId="4019001336" sldId="2076136280"/>
            <ac:picMk id="5" creationId="{F38502E0-47BE-4A9C-B500-996D05E721C5}"/>
          </ac:picMkLst>
        </pc:picChg>
        <pc:picChg chg="add mod">
          <ac:chgData name="Hamish" userId="0ad8b229-1a59-4f56-b409-df35afa54a61" providerId="ADAL" clId="{9E99EA40-6992-4543-98BD-7FF9A3F4FF11}" dt="2020-06-29T10:19:08.233" v="3264" actId="14100"/>
          <ac:picMkLst>
            <pc:docMk/>
            <pc:sldMk cId="4019001336" sldId="2076136280"/>
            <ac:picMk id="7" creationId="{66220364-459A-4075-9B55-88C53C6C05E9}"/>
          </ac:picMkLst>
        </pc:picChg>
        <pc:picChg chg="add mod">
          <ac:chgData name="Hamish" userId="0ad8b229-1a59-4f56-b409-df35afa54a61" providerId="ADAL" clId="{9E99EA40-6992-4543-98BD-7FF9A3F4FF11}" dt="2020-06-29T08:48:50.436" v="1288" actId="1076"/>
          <ac:picMkLst>
            <pc:docMk/>
            <pc:sldMk cId="4019001336" sldId="2076136280"/>
            <ac:picMk id="8" creationId="{42E097BC-9F98-42AE-A964-A34A33EF1EEA}"/>
          </ac:picMkLst>
        </pc:picChg>
      </pc:sldChg>
      <pc:sldChg chg="addSp delSp modSp mod setBg">
        <pc:chgData name="Hamish" userId="0ad8b229-1a59-4f56-b409-df35afa54a61" providerId="ADAL" clId="{9E99EA40-6992-4543-98BD-7FF9A3F4FF11}" dt="2020-06-29T10:21:35.383" v="3337" actId="20577"/>
        <pc:sldMkLst>
          <pc:docMk/>
          <pc:sldMk cId="1178114882" sldId="2076136299"/>
        </pc:sldMkLst>
        <pc:spChg chg="add mod or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2" creationId="{F7F01B94-9F6F-4CB9-8798-3E483D534BEB}"/>
          </ac:spMkLst>
        </pc:spChg>
        <pc:spChg chg="del">
          <ac:chgData name="Hamish" userId="0ad8b229-1a59-4f56-b409-df35afa54a61" providerId="ADAL" clId="{9E99EA40-6992-4543-98BD-7FF9A3F4FF11}" dt="2020-06-29T08:18:59.574" v="894" actId="478"/>
          <ac:spMkLst>
            <pc:docMk/>
            <pc:sldMk cId="1178114882" sldId="2076136299"/>
            <ac:spMk id="4" creationId="{9E0954DB-6B43-4A9C-9275-669606E19311}"/>
          </ac:spMkLst>
        </pc:spChg>
        <pc:spChg chg="mod">
          <ac:chgData name="Hamish" userId="0ad8b229-1a59-4f56-b409-df35afa54a61" providerId="ADAL" clId="{9E99EA40-6992-4543-98BD-7FF9A3F4FF11}" dt="2020-06-29T08:25:44.887" v="977" actId="207"/>
          <ac:spMkLst>
            <pc:docMk/>
            <pc:sldMk cId="1178114882" sldId="2076136299"/>
            <ac:spMk id="8" creationId="{33E86269-24CD-4D74-BDCE-F899123EEC35}"/>
          </ac:spMkLst>
        </pc:spChg>
        <pc:spChg chg="mod">
          <ac:chgData name="Hamish" userId="0ad8b229-1a59-4f56-b409-df35afa54a61" providerId="ADAL" clId="{9E99EA40-6992-4543-98BD-7FF9A3F4FF11}" dt="2020-06-29T10:21:35.383" v="3337" actId="20577"/>
          <ac:spMkLst>
            <pc:docMk/>
            <pc:sldMk cId="1178114882" sldId="2076136299"/>
            <ac:spMk id="12" creationId="{3CD75D84-0C92-4FC8-8776-F21B1E906EE3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40" creationId="{DF27B90F-7157-4CEC-8643-0D7C07363B02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41" creationId="{39DA43AD-2F82-4429-B1A8-1DCE571490A9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56" creationId="{81CD53EC-9C83-4FFF-B821-8D7E11711026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58" creationId="{46D521BD-CFAC-4DEC-9F29-5023143AF9F4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59" creationId="{9D834C15-3542-4C5C-8AC1-BF5BB0C58B7F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69" creationId="{AA06EC7C-4A7B-4E83-9710-AE07D02983E6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70" creationId="{DC4E62A5-D668-47DB-B625-F987025BBC85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71" creationId="{49302D8D-CC05-4677-A83F-F5AA53279CD8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72" creationId="{AED2A3DD-F8E1-4AFE-8E58-9A524222483A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73" creationId="{4615EC50-6F01-4ACA-8D34-2C94F314737D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79" creationId="{3FFE964A-EDF0-47DE-B6AA-E6309088036C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0" creationId="{EB9C0EBB-6235-4EC8-9DEE-901C0C7B76F5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1" creationId="{3E08FD0A-B3B2-4477-ADE0-70718CE00110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2" creationId="{B8B2D5CB-5201-48F8-B520-3FBD29B66476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3" creationId="{B2DA3CC6-61CB-43C8-9325-A7CB7D22166A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4" creationId="{9B8E29B3-74B7-44CB-B94A-B32A2DA94FD5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5" creationId="{7D06DB3B-267C-4CEE-A43D-961140289FE9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6" creationId="{D9604AB8-1AA2-4531-AC63-119FD50D8D85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7" creationId="{419E9B45-B50B-4F43-B604-4339EDA3F1E0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8" creationId="{00DB96A0-FFB9-46F1-9B12-F8F6920F75CF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89" creationId="{D5D69931-FE72-48C6-92F3-5FF8E2E33E6D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90" creationId="{B328DB59-C4B6-459D-B44D-A8D0348199A6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91" creationId="{00DE9552-C2CB-4F90-8608-CBB6E7D1C8C9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100" creationId="{7206D7EE-888C-42AF-9F0B-68D2078A19C4}"/>
          </ac:spMkLst>
        </pc:spChg>
        <pc:spChg chg="mod">
          <ac:chgData name="Hamish" userId="0ad8b229-1a59-4f56-b409-df35afa54a61" providerId="ADAL" clId="{9E99EA40-6992-4543-98BD-7FF9A3F4FF11}" dt="2020-06-29T10:21:09.891" v="3330" actId="1035"/>
          <ac:spMkLst>
            <pc:docMk/>
            <pc:sldMk cId="1178114882" sldId="2076136299"/>
            <ac:spMk id="101" creationId="{1EDC6A55-C317-490E-8119-CBA7E4DB425F}"/>
          </ac:spMkLst>
        </pc:spChg>
        <pc:grpChg chg="mod">
          <ac:chgData name="Hamish" userId="0ad8b229-1a59-4f56-b409-df35afa54a61" providerId="ADAL" clId="{9E99EA40-6992-4543-98BD-7FF9A3F4FF11}" dt="2020-06-29T10:21:09.891" v="3330" actId="1035"/>
          <ac:grpSpMkLst>
            <pc:docMk/>
            <pc:sldMk cId="1178114882" sldId="2076136299"/>
            <ac:grpSpMk id="7" creationId="{C10A78F6-9960-4C4B-992B-932383BC433A}"/>
          </ac:grpSpMkLst>
        </pc:grpChg>
        <pc:grpChg chg="mod">
          <ac:chgData name="Hamish" userId="0ad8b229-1a59-4f56-b409-df35afa54a61" providerId="ADAL" clId="{9E99EA40-6992-4543-98BD-7FF9A3F4FF11}" dt="2020-06-29T10:21:09.891" v="3330" actId="1035"/>
          <ac:grpSpMkLst>
            <pc:docMk/>
            <pc:sldMk cId="1178114882" sldId="2076136299"/>
            <ac:grpSpMk id="42" creationId="{4BDD6CD9-8E9B-4B1F-9E31-252AC4BA1A10}"/>
          </ac:grpSpMkLst>
        </pc:grpChg>
        <pc:grpChg chg="mod">
          <ac:chgData name="Hamish" userId="0ad8b229-1a59-4f56-b409-df35afa54a61" providerId="ADAL" clId="{9E99EA40-6992-4543-98BD-7FF9A3F4FF11}" dt="2020-06-29T10:21:09.891" v="3330" actId="1035"/>
          <ac:grpSpMkLst>
            <pc:docMk/>
            <pc:sldMk cId="1178114882" sldId="2076136299"/>
            <ac:grpSpMk id="60" creationId="{D87B4D9F-3B2E-4695-84A5-F04E4FBE464F}"/>
          </ac:grpSpMkLst>
        </pc:grpChg>
        <pc:grpChg chg="mod">
          <ac:chgData name="Hamish" userId="0ad8b229-1a59-4f56-b409-df35afa54a61" providerId="ADAL" clId="{9E99EA40-6992-4543-98BD-7FF9A3F4FF11}" dt="2020-06-29T10:21:09.891" v="3330" actId="1035"/>
          <ac:grpSpMkLst>
            <pc:docMk/>
            <pc:sldMk cId="1178114882" sldId="2076136299"/>
            <ac:grpSpMk id="78" creationId="{46D6BAFF-2B97-4D3C-B185-40D40457C65E}"/>
          </ac:grpSpMkLst>
        </pc:grpChg>
        <pc:grpChg chg="mod">
          <ac:chgData name="Hamish" userId="0ad8b229-1a59-4f56-b409-df35afa54a61" providerId="ADAL" clId="{9E99EA40-6992-4543-98BD-7FF9A3F4FF11}" dt="2020-06-29T10:21:09.891" v="3330" actId="1035"/>
          <ac:grpSpMkLst>
            <pc:docMk/>
            <pc:sldMk cId="1178114882" sldId="2076136299"/>
            <ac:grpSpMk id="102" creationId="{99F88642-98B6-4EF9-B757-9AA4C6853646}"/>
          </ac:grpSpMkLst>
        </pc:grp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74" creationId="{9997BEDE-507A-4145-80F0-9A68533197D0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75" creationId="{6A363972-1668-46B7-8B5F-745250499A5B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76" creationId="{91ADBFC9-460E-469E-9333-BAA7BC663043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92" creationId="{830CC8DA-05EE-4DD0-B60A-305DF0C16ACD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93" creationId="{F42F0F4A-D4FB-4492-8291-F33D886DFAFC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94" creationId="{B40606B6-8C09-4F27-A256-70D8B90B39E2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95" creationId="{9663D09D-62F7-4CD3-92A8-BAC59F112534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96" creationId="{67A660BD-8FC8-4B86-863C-DEBE126FD3A1}"/>
          </ac:picMkLst>
        </pc:picChg>
        <pc:picChg chg="mod">
          <ac:chgData name="Hamish" userId="0ad8b229-1a59-4f56-b409-df35afa54a61" providerId="ADAL" clId="{9E99EA40-6992-4543-98BD-7FF9A3F4FF11}" dt="2020-06-29T10:21:09.891" v="3330" actId="1035"/>
          <ac:picMkLst>
            <pc:docMk/>
            <pc:sldMk cId="1178114882" sldId="2076136299"/>
            <ac:picMk id="97" creationId="{AD530137-0E1A-48BA-B25F-7A51147931A6}"/>
          </ac:picMkLst>
        </pc:picChg>
        <pc:cxnChg chg="mod">
          <ac:chgData name="Hamish" userId="0ad8b229-1a59-4f56-b409-df35afa54a61" providerId="ADAL" clId="{9E99EA40-6992-4543-98BD-7FF9A3F4FF11}" dt="2020-06-29T10:21:09.891" v="3330" actId="1035"/>
          <ac:cxnSpMkLst>
            <pc:docMk/>
            <pc:sldMk cId="1178114882" sldId="2076136299"/>
            <ac:cxnSpMk id="6" creationId="{BA7D36E1-AC21-4ED5-ABDB-E4F5FDF802C7}"/>
          </ac:cxnSpMkLst>
        </pc:cxnChg>
        <pc:cxnChg chg="mod">
          <ac:chgData name="Hamish" userId="0ad8b229-1a59-4f56-b409-df35afa54a61" providerId="ADAL" clId="{9E99EA40-6992-4543-98BD-7FF9A3F4FF11}" dt="2020-06-29T10:21:09.891" v="3330" actId="1035"/>
          <ac:cxnSpMkLst>
            <pc:docMk/>
            <pc:sldMk cId="1178114882" sldId="2076136299"/>
            <ac:cxnSpMk id="13" creationId="{CF5B3E26-AB57-414E-A98A-ADDA4A8063B3}"/>
          </ac:cxnSpMkLst>
        </pc:cxnChg>
        <pc:cxnChg chg="mod">
          <ac:chgData name="Hamish" userId="0ad8b229-1a59-4f56-b409-df35afa54a61" providerId="ADAL" clId="{9E99EA40-6992-4543-98BD-7FF9A3F4FF11}" dt="2020-06-29T10:21:09.891" v="3330" actId="1035"/>
          <ac:cxnSpMkLst>
            <pc:docMk/>
            <pc:sldMk cId="1178114882" sldId="2076136299"/>
            <ac:cxnSpMk id="57" creationId="{E4E0DB83-24E1-4985-B0E8-674A52E513CE}"/>
          </ac:cxnSpMkLst>
        </pc:cxnChg>
      </pc:sldChg>
      <pc:sldChg chg="del">
        <pc:chgData name="Hamish" userId="0ad8b229-1a59-4f56-b409-df35afa54a61" providerId="ADAL" clId="{9E99EA40-6992-4543-98BD-7FF9A3F4FF11}" dt="2020-06-29T07:59:29.490" v="588" actId="2696"/>
        <pc:sldMkLst>
          <pc:docMk/>
          <pc:sldMk cId="1121402492" sldId="2076136305"/>
        </pc:sldMkLst>
      </pc:sldChg>
      <pc:sldChg chg="delSp modSp mod setBg">
        <pc:chgData name="Hamish" userId="0ad8b229-1a59-4f56-b409-df35afa54a61" providerId="ADAL" clId="{9E99EA40-6992-4543-98BD-7FF9A3F4FF11}" dt="2020-06-29T08:40:01.118" v="1162" actId="478"/>
        <pc:sldMkLst>
          <pc:docMk/>
          <pc:sldMk cId="3364861208" sldId="2076137267"/>
        </pc:sldMkLst>
        <pc:spChg chg="mod">
          <ac:chgData name="Hamish" userId="0ad8b229-1a59-4f56-b409-df35afa54a61" providerId="ADAL" clId="{9E99EA40-6992-4543-98BD-7FF9A3F4FF11}" dt="2020-06-29T08:39:49.311" v="1159" actId="207"/>
          <ac:spMkLst>
            <pc:docMk/>
            <pc:sldMk cId="3364861208" sldId="2076137267"/>
            <ac:spMk id="79" creationId="{A9094447-BCBA-45C9-A2A0-E73972759BDF}"/>
          </ac:spMkLst>
        </pc:spChg>
        <pc:spChg chg="mod">
          <ac:chgData name="Hamish" userId="0ad8b229-1a59-4f56-b409-df35afa54a61" providerId="ADAL" clId="{9E99EA40-6992-4543-98BD-7FF9A3F4FF11}" dt="2020-06-29T08:39:55.941" v="1160" actId="207"/>
          <ac:spMkLst>
            <pc:docMk/>
            <pc:sldMk cId="3364861208" sldId="2076137267"/>
            <ac:spMk id="81" creationId="{3F7C3D15-1903-4D1F-88B8-28159ADF788D}"/>
          </ac:spMkLst>
        </pc:spChg>
        <pc:spChg chg="del">
          <ac:chgData name="Hamish" userId="0ad8b229-1a59-4f56-b409-df35afa54a61" providerId="ADAL" clId="{9E99EA40-6992-4543-98BD-7FF9A3F4FF11}" dt="2020-06-29T08:40:01.118" v="1162" actId="478"/>
          <ac:spMkLst>
            <pc:docMk/>
            <pc:sldMk cId="3364861208" sldId="2076137267"/>
            <ac:spMk id="82" creationId="{E1DEFF8E-5BA2-4610-BA68-666FA6648B0B}"/>
          </ac:spMkLst>
        </pc:spChg>
        <pc:spChg chg="mod">
          <ac:chgData name="Hamish" userId="0ad8b229-1a59-4f56-b409-df35afa54a61" providerId="ADAL" clId="{9E99EA40-6992-4543-98BD-7FF9A3F4FF11}" dt="2020-06-29T08:39:55.941" v="1160" actId="207"/>
          <ac:spMkLst>
            <pc:docMk/>
            <pc:sldMk cId="3364861208" sldId="2076137267"/>
            <ac:spMk id="84" creationId="{B631C491-A484-45CE-ADED-3A11950E1744}"/>
          </ac:spMkLst>
        </pc:spChg>
        <pc:spChg chg="mod">
          <ac:chgData name="Hamish" userId="0ad8b229-1a59-4f56-b409-df35afa54a61" providerId="ADAL" clId="{9E99EA40-6992-4543-98BD-7FF9A3F4FF11}" dt="2020-06-29T08:39:55.941" v="1160" actId="207"/>
          <ac:spMkLst>
            <pc:docMk/>
            <pc:sldMk cId="3364861208" sldId="2076137267"/>
            <ac:spMk id="85" creationId="{F03F0F4D-8BFB-4BA7-8715-A9E582D83229}"/>
          </ac:spMkLst>
        </pc:spChg>
      </pc:sldChg>
      <pc:sldChg chg="modSp mod setBg">
        <pc:chgData name="Hamish" userId="0ad8b229-1a59-4f56-b409-df35afa54a61" providerId="ADAL" clId="{9E99EA40-6992-4543-98BD-7FF9A3F4FF11}" dt="2020-06-29T08:40:32.578" v="1167" actId="6549"/>
        <pc:sldMkLst>
          <pc:docMk/>
          <pc:sldMk cId="1146702766" sldId="2076137322"/>
        </pc:sldMkLst>
        <pc:spChg chg="mod">
          <ac:chgData name="Hamish" userId="0ad8b229-1a59-4f56-b409-df35afa54a61" providerId="ADAL" clId="{9E99EA40-6992-4543-98BD-7FF9A3F4FF11}" dt="2020-06-29T08:40:14.916" v="1164" actId="207"/>
          <ac:spMkLst>
            <pc:docMk/>
            <pc:sldMk cId="1146702766" sldId="2076137322"/>
            <ac:spMk id="8" creationId="{84AA5B5C-1A59-4FB8-89FC-1FDCA18228BC}"/>
          </ac:spMkLst>
        </pc:spChg>
        <pc:spChg chg="mod">
          <ac:chgData name="Hamish" userId="0ad8b229-1a59-4f56-b409-df35afa54a61" providerId="ADAL" clId="{9E99EA40-6992-4543-98BD-7FF9A3F4FF11}" dt="2020-06-29T08:40:32.578" v="1167" actId="6549"/>
          <ac:spMkLst>
            <pc:docMk/>
            <pc:sldMk cId="1146702766" sldId="2076137322"/>
            <ac:spMk id="10" creationId="{94D945EB-BD77-42B6-A572-CBA2246DD376}"/>
          </ac:spMkLst>
        </pc:spChg>
        <pc:spChg chg="mod">
          <ac:chgData name="Hamish" userId="0ad8b229-1a59-4f56-b409-df35afa54a61" providerId="ADAL" clId="{9E99EA40-6992-4543-98BD-7FF9A3F4FF11}" dt="2020-06-29T08:40:19.737" v="1165" actId="207"/>
          <ac:spMkLst>
            <pc:docMk/>
            <pc:sldMk cId="1146702766" sldId="2076137322"/>
            <ac:spMk id="11" creationId="{80BD284A-0C34-4C16-864B-AFF2C795A0D5}"/>
          </ac:spMkLst>
        </pc:spChg>
      </pc:sldChg>
      <pc:sldChg chg="modSp">
        <pc:chgData name="Hamish" userId="0ad8b229-1a59-4f56-b409-df35afa54a61" providerId="ADAL" clId="{9E99EA40-6992-4543-98BD-7FF9A3F4FF11}" dt="2020-06-29T08:43:04.082" v="1233" actId="207"/>
        <pc:sldMkLst>
          <pc:docMk/>
          <pc:sldMk cId="4051814023" sldId="2076137324"/>
        </pc:sldMkLst>
        <pc:spChg chg="mod">
          <ac:chgData name="Hamish" userId="0ad8b229-1a59-4f56-b409-df35afa54a61" providerId="ADAL" clId="{9E99EA40-6992-4543-98BD-7FF9A3F4FF11}" dt="2020-06-29T08:43:04.082" v="1233" actId="207"/>
          <ac:spMkLst>
            <pc:docMk/>
            <pc:sldMk cId="4051814023" sldId="2076137324"/>
            <ac:spMk id="58" creationId="{F8C5AF61-BBC3-43B2-88DA-A4D872A0C49B}"/>
          </ac:spMkLst>
        </pc:spChg>
      </pc:sldChg>
      <pc:sldChg chg="modSp setBg modNotesTx">
        <pc:chgData name="Hamish" userId="0ad8b229-1a59-4f56-b409-df35afa54a61" providerId="ADAL" clId="{9E99EA40-6992-4543-98BD-7FF9A3F4FF11}" dt="2020-06-29T08:43:35.464" v="1240" actId="207"/>
        <pc:sldMkLst>
          <pc:docMk/>
          <pc:sldMk cId="2487774851" sldId="2076137325"/>
        </pc:sldMkLst>
        <pc:spChg chg="mod">
          <ac:chgData name="Hamish" userId="0ad8b229-1a59-4f56-b409-df35afa54a61" providerId="ADAL" clId="{9E99EA40-6992-4543-98BD-7FF9A3F4FF11}" dt="2020-06-29T08:43:31.977" v="1239" actId="207"/>
          <ac:spMkLst>
            <pc:docMk/>
            <pc:sldMk cId="2487774851" sldId="2076137325"/>
            <ac:spMk id="2" creationId="{D9479385-C6B4-40BD-9249-0C635BA4ABA2}"/>
          </ac:spMkLst>
        </pc:spChg>
        <pc:spChg chg="mod">
          <ac:chgData name="Hamish" userId="0ad8b229-1a59-4f56-b409-df35afa54a61" providerId="ADAL" clId="{9E99EA40-6992-4543-98BD-7FF9A3F4FF11}" dt="2020-06-29T08:43:31.977" v="1239" actId="207"/>
          <ac:spMkLst>
            <pc:docMk/>
            <pc:sldMk cId="2487774851" sldId="2076137325"/>
            <ac:spMk id="6" creationId="{D34B8F6F-4106-944D-878B-717CD8A2663E}"/>
          </ac:spMkLst>
        </pc:spChg>
        <pc:spChg chg="mod">
          <ac:chgData name="Hamish" userId="0ad8b229-1a59-4f56-b409-df35afa54a61" providerId="ADAL" clId="{9E99EA40-6992-4543-98BD-7FF9A3F4FF11}" dt="2020-06-29T08:43:35.464" v="1240" actId="207"/>
          <ac:spMkLst>
            <pc:docMk/>
            <pc:sldMk cId="2487774851" sldId="2076137325"/>
            <ac:spMk id="58" creationId="{F8C5AF61-BBC3-43B2-88DA-A4D872A0C49B}"/>
          </ac:spMkLst>
        </pc:spChg>
      </pc:sldChg>
      <pc:sldChg chg="modSp modTransition setBg">
        <pc:chgData name="Hamish" userId="0ad8b229-1a59-4f56-b409-df35afa54a61" providerId="ADAL" clId="{9E99EA40-6992-4543-98BD-7FF9A3F4FF11}" dt="2020-06-29T08:44:45.754" v="1242"/>
        <pc:sldMkLst>
          <pc:docMk/>
          <pc:sldMk cId="3962590023" sldId="2076137326"/>
        </pc:sldMkLst>
        <pc:spChg chg="mod">
          <ac:chgData name="Hamish" userId="0ad8b229-1a59-4f56-b409-df35afa54a61" providerId="ADAL" clId="{9E99EA40-6992-4543-98BD-7FF9A3F4FF11}" dt="2020-06-29T08:26:01.400" v="980" actId="207"/>
          <ac:spMkLst>
            <pc:docMk/>
            <pc:sldMk cId="3962590023" sldId="2076137326"/>
            <ac:spMk id="93" creationId="{78B0113C-4B8C-4A1B-8FF3-9E6146887BBD}"/>
          </ac:spMkLst>
        </pc:spChg>
        <pc:spChg chg="mod">
          <ac:chgData name="Hamish" userId="0ad8b229-1a59-4f56-b409-df35afa54a61" providerId="ADAL" clId="{9E99EA40-6992-4543-98BD-7FF9A3F4FF11}" dt="2020-06-29T08:23:59.690" v="961" actId="207"/>
          <ac:spMkLst>
            <pc:docMk/>
            <pc:sldMk cId="3962590023" sldId="2076137326"/>
            <ac:spMk id="95" creationId="{5F1D7AAB-4A91-407A-88E8-44C8BF9FD109}"/>
          </ac:spMkLst>
        </pc:spChg>
        <pc:spChg chg="mod">
          <ac:chgData name="Hamish" userId="0ad8b229-1a59-4f56-b409-df35afa54a61" providerId="ADAL" clId="{9E99EA40-6992-4543-98BD-7FF9A3F4FF11}" dt="2020-06-29T08:24:04.704" v="963" actId="207"/>
          <ac:spMkLst>
            <pc:docMk/>
            <pc:sldMk cId="3962590023" sldId="2076137326"/>
            <ac:spMk id="99" creationId="{92BC29A1-5BCD-43FB-B7C5-2E1CCDBA0257}"/>
          </ac:spMkLst>
        </pc:spChg>
        <pc:spChg chg="mod">
          <ac:chgData name="Hamish" userId="0ad8b229-1a59-4f56-b409-df35afa54a61" providerId="ADAL" clId="{9E99EA40-6992-4543-98BD-7FF9A3F4FF11}" dt="2020-06-29T08:24:02.163" v="962" actId="207"/>
          <ac:spMkLst>
            <pc:docMk/>
            <pc:sldMk cId="3962590023" sldId="2076137326"/>
            <ac:spMk id="100" creationId="{D920B0F5-28C6-40F8-ACC8-4F325B9C9462}"/>
          </ac:spMkLst>
        </pc:spChg>
      </pc:sldChg>
      <pc:sldChg chg="modSp mod modTransition setBg">
        <pc:chgData name="Hamish" userId="0ad8b229-1a59-4f56-b409-df35afa54a61" providerId="ADAL" clId="{9E99EA40-6992-4543-98BD-7FF9A3F4FF11}" dt="2020-06-29T08:44:47.301" v="1243"/>
        <pc:sldMkLst>
          <pc:docMk/>
          <pc:sldMk cId="493179078" sldId="2076137327"/>
        </pc:sldMkLst>
        <pc:spChg chg="mod">
          <ac:chgData name="Hamish" userId="0ad8b229-1a59-4f56-b409-df35afa54a61" providerId="ADAL" clId="{9E99EA40-6992-4543-98BD-7FF9A3F4FF11}" dt="2020-06-29T08:26:05.707" v="981" actId="207"/>
          <ac:spMkLst>
            <pc:docMk/>
            <pc:sldMk cId="493179078" sldId="2076137327"/>
            <ac:spMk id="93" creationId="{78B0113C-4B8C-4A1B-8FF3-9E6146887BBD}"/>
          </ac:spMkLst>
        </pc:spChg>
        <pc:spChg chg="mod">
          <ac:chgData name="Hamish" userId="0ad8b229-1a59-4f56-b409-df35afa54a61" providerId="ADAL" clId="{9E99EA40-6992-4543-98BD-7FF9A3F4FF11}" dt="2020-06-29T08:24:18.511" v="966" actId="207"/>
          <ac:spMkLst>
            <pc:docMk/>
            <pc:sldMk cId="493179078" sldId="2076137327"/>
            <ac:spMk id="95" creationId="{5F1D7AAB-4A91-407A-88E8-44C8BF9FD109}"/>
          </ac:spMkLst>
        </pc:spChg>
        <pc:spChg chg="mod">
          <ac:chgData name="Hamish" userId="0ad8b229-1a59-4f56-b409-df35afa54a61" providerId="ADAL" clId="{9E99EA40-6992-4543-98BD-7FF9A3F4FF11}" dt="2020-06-29T08:24:20.951" v="967" actId="207"/>
          <ac:spMkLst>
            <pc:docMk/>
            <pc:sldMk cId="493179078" sldId="2076137327"/>
            <ac:spMk id="99" creationId="{92BC29A1-5BCD-43FB-B7C5-2E1CCDBA0257}"/>
          </ac:spMkLst>
        </pc:spChg>
        <pc:spChg chg="mod">
          <ac:chgData name="Hamish" userId="0ad8b229-1a59-4f56-b409-df35afa54a61" providerId="ADAL" clId="{9E99EA40-6992-4543-98BD-7FF9A3F4FF11}" dt="2020-06-29T08:24:57.202" v="972" actId="207"/>
          <ac:spMkLst>
            <pc:docMk/>
            <pc:sldMk cId="493179078" sldId="2076137327"/>
            <ac:spMk id="100" creationId="{D920B0F5-28C6-40F8-ACC8-4F325B9C9462}"/>
          </ac:spMkLst>
        </pc:spChg>
      </pc:sldChg>
      <pc:sldChg chg="modSp setBg">
        <pc:chgData name="Hamish" userId="0ad8b229-1a59-4f56-b409-df35afa54a61" providerId="ADAL" clId="{9E99EA40-6992-4543-98BD-7FF9A3F4FF11}" dt="2020-06-29T08:43:23.085" v="1237" actId="207"/>
        <pc:sldMkLst>
          <pc:docMk/>
          <pc:sldMk cId="2140935095" sldId="2076137329"/>
        </pc:sldMkLst>
        <pc:spChg chg="mod">
          <ac:chgData name="Hamish" userId="0ad8b229-1a59-4f56-b409-df35afa54a61" providerId="ADAL" clId="{9E99EA40-6992-4543-98BD-7FF9A3F4FF11}" dt="2020-06-29T08:43:23.085" v="1237" actId="207"/>
          <ac:spMkLst>
            <pc:docMk/>
            <pc:sldMk cId="2140935095" sldId="2076137329"/>
            <ac:spMk id="2" creationId="{D9479385-C6B4-40BD-9249-0C635BA4ABA2}"/>
          </ac:spMkLst>
        </pc:spChg>
        <pc:spChg chg="mod">
          <ac:chgData name="Hamish" userId="0ad8b229-1a59-4f56-b409-df35afa54a61" providerId="ADAL" clId="{9E99EA40-6992-4543-98BD-7FF9A3F4FF11}" dt="2020-06-29T08:43:23.085" v="1237" actId="207"/>
          <ac:spMkLst>
            <pc:docMk/>
            <pc:sldMk cId="2140935095" sldId="2076137329"/>
            <ac:spMk id="6" creationId="{D34B8F6F-4106-944D-878B-717CD8A2663E}"/>
          </ac:spMkLst>
        </pc:spChg>
        <pc:spChg chg="mod">
          <ac:chgData name="Hamish" userId="0ad8b229-1a59-4f56-b409-df35afa54a61" providerId="ADAL" clId="{9E99EA40-6992-4543-98BD-7FF9A3F4FF11}" dt="2020-06-29T08:43:14.122" v="1235" actId="207"/>
          <ac:spMkLst>
            <pc:docMk/>
            <pc:sldMk cId="2140935095" sldId="2076137329"/>
            <ac:spMk id="58" creationId="{F8C5AF61-BBC3-43B2-88DA-A4D872A0C49B}"/>
          </ac:spMkLst>
        </pc:spChg>
      </pc:sldChg>
      <pc:sldChg chg="addSp modSp mod modTransition setBg">
        <pc:chgData name="Hamish" userId="0ad8b229-1a59-4f56-b409-df35afa54a61" providerId="ADAL" clId="{9E99EA40-6992-4543-98BD-7FF9A3F4FF11}" dt="2020-06-29T10:20:33.561" v="3303" actId="1037"/>
        <pc:sldMkLst>
          <pc:docMk/>
          <pc:sldMk cId="662134867" sldId="2076137334"/>
        </pc:sldMkLst>
        <pc:spChg chg="mod">
          <ac:chgData name="Hamish" userId="0ad8b229-1a59-4f56-b409-df35afa54a61" providerId="ADAL" clId="{9E99EA40-6992-4543-98BD-7FF9A3F4FF11}" dt="2020-06-29T08:15:35.189" v="888" actId="1076"/>
          <ac:spMkLst>
            <pc:docMk/>
            <pc:sldMk cId="662134867" sldId="2076137334"/>
            <ac:spMk id="2" creationId="{89C3E688-945D-4568-A4D5-0129E757E3A6}"/>
          </ac:spMkLst>
        </pc:spChg>
        <pc:spChg chg="mod">
          <ac:chgData name="Hamish" userId="0ad8b229-1a59-4f56-b409-df35afa54a61" providerId="ADAL" clId="{9E99EA40-6992-4543-98BD-7FF9A3F4FF11}" dt="2020-06-29T10:20:33.561" v="3303" actId="1037"/>
          <ac:spMkLst>
            <pc:docMk/>
            <pc:sldMk cId="662134867" sldId="2076137334"/>
            <ac:spMk id="4" creationId="{2B3D0DB3-CBB6-4009-8B50-CE365FDA3346}"/>
          </ac:spMkLst>
        </pc:spChg>
        <pc:spChg chg="mod">
          <ac:chgData name="Hamish" userId="0ad8b229-1a59-4f56-b409-df35afa54a61" providerId="ADAL" clId="{9E99EA40-6992-4543-98BD-7FF9A3F4FF11}" dt="2020-06-29T08:25:33.729" v="975" actId="207"/>
          <ac:spMkLst>
            <pc:docMk/>
            <pc:sldMk cId="662134867" sldId="2076137334"/>
            <ac:spMk id="6" creationId="{BBC5D15F-4F32-4F3F-A51C-FCDFE96DE3E3}"/>
          </ac:spMkLst>
        </pc:spChg>
        <pc:picChg chg="add mod">
          <ac:chgData name="Hamish" userId="0ad8b229-1a59-4f56-b409-df35afa54a61" providerId="ADAL" clId="{9E99EA40-6992-4543-98BD-7FF9A3F4FF11}" dt="2020-06-29T10:20:25.009" v="3290" actId="1037"/>
          <ac:picMkLst>
            <pc:docMk/>
            <pc:sldMk cId="662134867" sldId="2076137334"/>
            <ac:picMk id="7170" creationId="{8661A349-6ECF-4E8E-9E77-F1BAC63E36DD}"/>
          </ac:picMkLst>
        </pc:picChg>
      </pc:sldChg>
      <pc:sldChg chg="del">
        <pc:chgData name="Hamish" userId="0ad8b229-1a59-4f56-b409-df35afa54a61" providerId="ADAL" clId="{9E99EA40-6992-4543-98BD-7FF9A3F4FF11}" dt="2020-06-29T08:07:14.898" v="780" actId="2696"/>
        <pc:sldMkLst>
          <pc:docMk/>
          <pc:sldMk cId="1317883168" sldId="2076137335"/>
        </pc:sldMkLst>
      </pc:sldChg>
      <pc:sldChg chg="modSp mod setBg">
        <pc:chgData name="Hamish" userId="0ad8b229-1a59-4f56-b409-df35afa54a61" providerId="ADAL" clId="{9E99EA40-6992-4543-98BD-7FF9A3F4FF11}" dt="2020-06-29T10:20:54.632" v="3310" actId="20577"/>
        <pc:sldMkLst>
          <pc:docMk/>
          <pc:sldMk cId="3797847590" sldId="2076137336"/>
        </pc:sldMkLst>
        <pc:spChg chg="mod">
          <ac:chgData name="Hamish" userId="0ad8b229-1a59-4f56-b409-df35afa54a61" providerId="ADAL" clId="{9E99EA40-6992-4543-98BD-7FF9A3F4FF11}" dt="2020-06-29T08:25:39.116" v="976" actId="207"/>
          <ac:spMkLst>
            <pc:docMk/>
            <pc:sldMk cId="3797847590" sldId="2076137336"/>
            <ac:spMk id="7" creationId="{C484542A-0AF3-4BCE-858F-C6DC72F34F64}"/>
          </ac:spMkLst>
        </pc:spChg>
        <pc:spChg chg="mod">
          <ac:chgData name="Hamish" userId="0ad8b229-1a59-4f56-b409-df35afa54a61" providerId="ADAL" clId="{9E99EA40-6992-4543-98BD-7FF9A3F4FF11}" dt="2020-06-29T10:20:54.632" v="3310" actId="20577"/>
          <ac:spMkLst>
            <pc:docMk/>
            <pc:sldMk cId="3797847590" sldId="2076137336"/>
            <ac:spMk id="15" creationId="{994804A7-BC4C-41FC-BD08-8840030FEE57}"/>
          </ac:spMkLst>
        </pc:spChg>
      </pc:sldChg>
      <pc:sldChg chg="addSp modSp mod setBg">
        <pc:chgData name="Hamish" userId="0ad8b229-1a59-4f56-b409-df35afa54a61" providerId="ADAL" clId="{9E99EA40-6992-4543-98BD-7FF9A3F4FF11}" dt="2020-06-29T10:21:55.430" v="3345" actId="6549"/>
        <pc:sldMkLst>
          <pc:docMk/>
          <pc:sldMk cId="3633952911" sldId="2076137337"/>
        </pc:sldMkLst>
        <pc:spChg chg="mod">
          <ac:chgData name="Hamish" userId="0ad8b229-1a59-4f56-b409-df35afa54a61" providerId="ADAL" clId="{9E99EA40-6992-4543-98BD-7FF9A3F4FF11}" dt="2020-06-29T08:25:51.247" v="978" actId="207"/>
          <ac:spMkLst>
            <pc:docMk/>
            <pc:sldMk cId="3633952911" sldId="2076137337"/>
            <ac:spMk id="8" creationId="{33E86269-24CD-4D74-BDCE-F899123EEC35}"/>
          </ac:spMkLst>
        </pc:spChg>
        <pc:spChg chg="mod">
          <ac:chgData name="Hamish" userId="0ad8b229-1a59-4f56-b409-df35afa54a61" providerId="ADAL" clId="{9E99EA40-6992-4543-98BD-7FF9A3F4FF11}" dt="2020-06-29T10:21:55.430" v="3345" actId="6549"/>
          <ac:spMkLst>
            <pc:docMk/>
            <pc:sldMk cId="3633952911" sldId="2076137337"/>
            <ac:spMk id="14" creationId="{EB4B0EFB-1144-4818-B4A5-EAE589846577}"/>
          </ac:spMkLst>
        </pc:spChg>
        <pc:spChg chg="add mod ord">
          <ac:chgData name="Hamish" userId="0ad8b229-1a59-4f56-b409-df35afa54a61" providerId="ADAL" clId="{9E99EA40-6992-4543-98BD-7FF9A3F4FF11}" dt="2020-06-29T08:20:56.866" v="916" actId="14100"/>
          <ac:spMkLst>
            <pc:docMk/>
            <pc:sldMk cId="3633952911" sldId="2076137337"/>
            <ac:spMk id="85" creationId="{00BED541-8116-478E-BF37-E66FD71D2E12}"/>
          </ac:spMkLst>
        </pc:spChg>
      </pc:sldChg>
      <pc:sldChg chg="modSp setBg">
        <pc:chgData name="Hamish" userId="0ad8b229-1a59-4f56-b409-df35afa54a61" providerId="ADAL" clId="{9E99EA40-6992-4543-98BD-7FF9A3F4FF11}" dt="2020-06-29T08:39:06.458" v="1149" actId="207"/>
        <pc:sldMkLst>
          <pc:docMk/>
          <pc:sldMk cId="1484905764" sldId="2076137340"/>
        </pc:sldMkLst>
        <pc:spChg chg="mod">
          <ac:chgData name="Hamish" userId="0ad8b229-1a59-4f56-b409-df35afa54a61" providerId="ADAL" clId="{9E99EA40-6992-4543-98BD-7FF9A3F4FF11}" dt="2020-06-29T08:38:58.906" v="1146" actId="207"/>
          <ac:spMkLst>
            <pc:docMk/>
            <pc:sldMk cId="1484905764" sldId="2076137340"/>
            <ac:spMk id="4" creationId="{DC280B7E-033D-46AB-8A25-5941F6171159}"/>
          </ac:spMkLst>
        </pc:spChg>
        <pc:spChg chg="mod">
          <ac:chgData name="Hamish" userId="0ad8b229-1a59-4f56-b409-df35afa54a61" providerId="ADAL" clId="{9E99EA40-6992-4543-98BD-7FF9A3F4FF11}" dt="2020-06-29T08:39:00.309" v="1147" actId="207"/>
          <ac:spMkLst>
            <pc:docMk/>
            <pc:sldMk cId="1484905764" sldId="2076137340"/>
            <ac:spMk id="98" creationId="{59B3BA29-B185-4436-87DB-F99A02C10ADD}"/>
          </ac:spMkLst>
        </pc:spChg>
        <pc:spChg chg="mod">
          <ac:chgData name="Hamish" userId="0ad8b229-1a59-4f56-b409-df35afa54a61" providerId="ADAL" clId="{9E99EA40-6992-4543-98BD-7FF9A3F4FF11}" dt="2020-06-29T08:39:06.458" v="1149" actId="207"/>
          <ac:spMkLst>
            <pc:docMk/>
            <pc:sldMk cId="1484905764" sldId="2076137340"/>
            <ac:spMk id="102" creationId="{BF8EE225-0C20-49B2-B37A-150CB854023B}"/>
          </ac:spMkLst>
        </pc:spChg>
      </pc:sldChg>
      <pc:sldChg chg="del">
        <pc:chgData name="Hamish" userId="0ad8b229-1a59-4f56-b409-df35afa54a61" providerId="ADAL" clId="{9E99EA40-6992-4543-98BD-7FF9A3F4FF11}" dt="2020-06-29T08:02:03.452" v="611" actId="47"/>
        <pc:sldMkLst>
          <pc:docMk/>
          <pc:sldMk cId="2190306609" sldId="2076137341"/>
        </pc:sldMkLst>
      </pc:sldChg>
      <pc:sldChg chg="delSp modSp mod setBg">
        <pc:chgData name="Hamish" userId="0ad8b229-1a59-4f56-b409-df35afa54a61" providerId="ADAL" clId="{9E99EA40-6992-4543-98BD-7FF9A3F4FF11}" dt="2020-06-29T08:42:53.577" v="1231" actId="207"/>
        <pc:sldMkLst>
          <pc:docMk/>
          <pc:sldMk cId="1458569648" sldId="2076137342"/>
        </pc:sldMkLst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2" creationId="{70E59ECF-D8CD-4363-BBEB-C33202FE2FA7}"/>
          </ac:spMkLst>
        </pc:spChg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3" creationId="{8A851008-48AF-4AC3-8FA6-1FAD20D71A5D}"/>
          </ac:spMkLst>
        </pc:spChg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5" creationId="{521C2D79-1F89-4CD3-9D4F-9D39271CEF5B}"/>
          </ac:spMkLst>
        </pc:spChg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6" creationId="{FB0EB80C-DA1E-4E06-BB45-FC8BF2F495A9}"/>
          </ac:spMkLst>
        </pc:spChg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10" creationId="{F86C52ED-5C54-40BB-A5C0-7CF9AB7F896F}"/>
          </ac:spMkLst>
        </pc:spChg>
        <pc:spChg chg="del mod">
          <ac:chgData name="Hamish" userId="0ad8b229-1a59-4f56-b409-df35afa54a61" providerId="ADAL" clId="{9E99EA40-6992-4543-98BD-7FF9A3F4FF11}" dt="2020-06-29T08:42:28.376" v="1227" actId="478"/>
          <ac:spMkLst>
            <pc:docMk/>
            <pc:sldMk cId="1458569648" sldId="2076137342"/>
            <ac:spMk id="13" creationId="{457C1AEF-C5D3-4643-AAAF-B03BC4950DA3}"/>
          </ac:spMkLst>
        </pc:spChg>
        <pc:spChg chg="mod">
          <ac:chgData name="Hamish" userId="0ad8b229-1a59-4f56-b409-df35afa54a61" providerId="ADAL" clId="{9E99EA40-6992-4543-98BD-7FF9A3F4FF11}" dt="2020-06-29T08:42:53.577" v="1231" actId="207"/>
          <ac:spMkLst>
            <pc:docMk/>
            <pc:sldMk cId="1458569648" sldId="2076137342"/>
            <ac:spMk id="15" creationId="{046345A7-4FC2-4E3A-9A7C-8FCC263BD3BF}"/>
          </ac:spMkLst>
        </pc:spChg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24" creationId="{72687D65-32F2-4EE6-97C1-F42126648B69}"/>
          </ac:spMkLst>
        </pc:spChg>
        <pc:spChg chg="mod">
          <ac:chgData name="Hamish" userId="0ad8b229-1a59-4f56-b409-df35afa54a61" providerId="ADAL" clId="{9E99EA40-6992-4543-98BD-7FF9A3F4FF11}" dt="2020-06-29T08:42:21.985" v="1226" actId="207"/>
          <ac:spMkLst>
            <pc:docMk/>
            <pc:sldMk cId="1458569648" sldId="2076137342"/>
            <ac:spMk id="25" creationId="{BA262A32-6BFE-4365-A3C7-9FCE4D1F9A84}"/>
          </ac:spMkLst>
        </pc:spChg>
        <pc:picChg chg="mod">
          <ac:chgData name="Hamish" userId="0ad8b229-1a59-4f56-b409-df35afa54a61" providerId="ADAL" clId="{9E99EA40-6992-4543-98BD-7FF9A3F4FF11}" dt="2020-06-29T08:42:21.985" v="1226" actId="207"/>
          <ac:picMkLst>
            <pc:docMk/>
            <pc:sldMk cId="1458569648" sldId="2076137342"/>
            <ac:picMk id="44" creationId="{30E1D2F1-3ED0-45C1-AE23-A7688C119F49}"/>
          </ac:picMkLst>
        </pc:picChg>
        <pc:picChg chg="mod">
          <ac:chgData name="Hamish" userId="0ad8b229-1a59-4f56-b409-df35afa54a61" providerId="ADAL" clId="{9E99EA40-6992-4543-98BD-7FF9A3F4FF11}" dt="2020-06-29T08:42:21.985" v="1226" actId="207"/>
          <ac:picMkLst>
            <pc:docMk/>
            <pc:sldMk cId="1458569648" sldId="2076137342"/>
            <ac:picMk id="46" creationId="{CEF452A8-4CB8-470C-86AF-44E40215BFAD}"/>
          </ac:picMkLst>
        </pc:picChg>
        <pc:picChg chg="mod">
          <ac:chgData name="Hamish" userId="0ad8b229-1a59-4f56-b409-df35afa54a61" providerId="ADAL" clId="{9E99EA40-6992-4543-98BD-7FF9A3F4FF11}" dt="2020-06-29T08:42:21.985" v="1226" actId="207"/>
          <ac:picMkLst>
            <pc:docMk/>
            <pc:sldMk cId="1458569648" sldId="2076137342"/>
            <ac:picMk id="47" creationId="{F1BEC0F1-BEE2-4EA2-BCCF-0FDF0C1BF4B4}"/>
          </ac:picMkLst>
        </pc:picChg>
      </pc:sldChg>
      <pc:sldChg chg="delSp modSp mod modTransition setBg">
        <pc:chgData name="Hamish" userId="0ad8b229-1a59-4f56-b409-df35afa54a61" providerId="ADAL" clId="{9E99EA40-6992-4543-98BD-7FF9A3F4FF11}" dt="2020-06-29T08:45:27.578" v="1245"/>
        <pc:sldMkLst>
          <pc:docMk/>
          <pc:sldMk cId="717985796" sldId="2076137343"/>
        </pc:sldMkLst>
        <pc:spChg chg="del">
          <ac:chgData name="Hamish" userId="0ad8b229-1a59-4f56-b409-df35afa54a61" providerId="ADAL" clId="{9E99EA40-6992-4543-98BD-7FF9A3F4FF11}" dt="2020-06-29T08:39:39.695" v="1157" actId="478"/>
          <ac:spMkLst>
            <pc:docMk/>
            <pc:sldMk cId="717985796" sldId="2076137343"/>
            <ac:spMk id="2" creationId="{A8B5E224-E860-4AE8-BF71-B7A114DA2D00}"/>
          </ac:spMkLst>
        </pc:spChg>
        <pc:spChg chg="mod">
          <ac:chgData name="Hamish" userId="0ad8b229-1a59-4f56-b409-df35afa54a61" providerId="ADAL" clId="{9E99EA40-6992-4543-98BD-7FF9A3F4FF11}" dt="2020-06-29T08:39:24.972" v="1154" actId="207"/>
          <ac:spMkLst>
            <pc:docMk/>
            <pc:sldMk cId="717985796" sldId="2076137343"/>
            <ac:spMk id="4" creationId="{DC280B7E-033D-46AB-8A25-5941F6171159}"/>
          </ac:spMkLst>
        </pc:spChg>
        <pc:spChg chg="del">
          <ac:chgData name="Hamish" userId="0ad8b229-1a59-4f56-b409-df35afa54a61" providerId="ADAL" clId="{9E99EA40-6992-4543-98BD-7FF9A3F4FF11}" dt="2020-06-29T08:39:40.701" v="1158" actId="478"/>
          <ac:spMkLst>
            <pc:docMk/>
            <pc:sldMk cId="717985796" sldId="2076137343"/>
            <ac:spMk id="7" creationId="{9AA3968E-82F3-42DF-B81A-8A9FF2A63929}"/>
          </ac:spMkLst>
        </pc:spChg>
        <pc:spChg chg="mod">
          <ac:chgData name="Hamish" userId="0ad8b229-1a59-4f56-b409-df35afa54a61" providerId="ADAL" clId="{9E99EA40-6992-4543-98BD-7FF9A3F4FF11}" dt="2020-06-29T08:39:23.362" v="1153" actId="207"/>
          <ac:spMkLst>
            <pc:docMk/>
            <pc:sldMk cId="717985796" sldId="2076137343"/>
            <ac:spMk id="98" creationId="{59B3BA29-B185-4436-87DB-F99A02C10ADD}"/>
          </ac:spMkLst>
        </pc:spChg>
        <pc:spChg chg="mod">
          <ac:chgData name="Hamish" userId="0ad8b229-1a59-4f56-b409-df35afa54a61" providerId="ADAL" clId="{9E99EA40-6992-4543-98BD-7FF9A3F4FF11}" dt="2020-06-29T08:39:20.090" v="1152" actId="207"/>
          <ac:spMkLst>
            <pc:docMk/>
            <pc:sldMk cId="717985796" sldId="2076137343"/>
            <ac:spMk id="102" creationId="{BF8EE225-0C20-49B2-B37A-150CB854023B}"/>
          </ac:spMkLst>
        </pc:spChg>
      </pc:sldChg>
      <pc:sldChg chg="del">
        <pc:chgData name="Hamish" userId="0ad8b229-1a59-4f56-b409-df35afa54a61" providerId="ADAL" clId="{9E99EA40-6992-4543-98BD-7FF9A3F4FF11}" dt="2020-06-29T07:54:57.058" v="507" actId="2696"/>
        <pc:sldMkLst>
          <pc:docMk/>
          <pc:sldMk cId="235041339" sldId="2076137344"/>
        </pc:sldMkLst>
      </pc:sldChg>
      <pc:sldChg chg="addSp delSp modSp mod setBg">
        <pc:chgData name="Hamish" userId="0ad8b229-1a59-4f56-b409-df35afa54a61" providerId="ADAL" clId="{9E99EA40-6992-4543-98BD-7FF9A3F4FF11}" dt="2020-06-29T10:23:47.164" v="3508" actId="20577"/>
        <pc:sldMkLst>
          <pc:docMk/>
          <pc:sldMk cId="2316819199" sldId="2076137346"/>
        </pc:sldMkLst>
        <pc:spChg chg="mod">
          <ac:chgData name="Hamish" userId="0ad8b229-1a59-4f56-b409-df35afa54a61" providerId="ADAL" clId="{9E99EA40-6992-4543-98BD-7FF9A3F4FF11}" dt="2020-06-29T10:22:37.269" v="3351" actId="1076"/>
          <ac:spMkLst>
            <pc:docMk/>
            <pc:sldMk cId="2316819199" sldId="2076137346"/>
            <ac:spMk id="3" creationId="{4A5396F0-9DED-4B1A-8422-673374846B43}"/>
          </ac:spMkLst>
        </pc:spChg>
        <pc:spChg chg="mod">
          <ac:chgData name="Hamish" userId="0ad8b229-1a59-4f56-b409-df35afa54a61" providerId="ADAL" clId="{9E99EA40-6992-4543-98BD-7FF9A3F4FF11}" dt="2020-06-29T08:25:56.097" v="979" actId="207"/>
          <ac:spMkLst>
            <pc:docMk/>
            <pc:sldMk cId="2316819199" sldId="2076137346"/>
            <ac:spMk id="8" creationId="{33E86269-24CD-4D74-BDCE-F899123EEC35}"/>
          </ac:spMkLst>
        </pc:spChg>
        <pc:spChg chg="add mod">
          <ac:chgData name="Hamish" userId="0ad8b229-1a59-4f56-b409-df35afa54a61" providerId="ADAL" clId="{9E99EA40-6992-4543-98BD-7FF9A3F4FF11}" dt="2020-06-29T10:23:47.164" v="3508" actId="20577"/>
          <ac:spMkLst>
            <pc:docMk/>
            <pc:sldMk cId="2316819199" sldId="2076137346"/>
            <ac:spMk id="9" creationId="{9B9F013D-47A9-4BB5-B619-AA675A10186E}"/>
          </ac:spMkLst>
        </pc:spChg>
        <pc:spChg chg="mod">
          <ac:chgData name="Hamish" userId="0ad8b229-1a59-4f56-b409-df35afa54a61" providerId="ADAL" clId="{9E99EA40-6992-4543-98BD-7FF9A3F4FF11}" dt="2020-06-29T10:22:30.174" v="3350" actId="6549"/>
          <ac:spMkLst>
            <pc:docMk/>
            <pc:sldMk cId="2316819199" sldId="2076137346"/>
            <ac:spMk id="85" creationId="{FAAF2A19-ED8F-49DE-B7D5-2C5060EC2A48}"/>
          </ac:spMkLst>
        </pc:spChg>
        <pc:picChg chg="mod">
          <ac:chgData name="Hamish" userId="0ad8b229-1a59-4f56-b409-df35afa54a61" providerId="ADAL" clId="{9E99EA40-6992-4543-98BD-7FF9A3F4FF11}" dt="2020-06-29T08:22:55.654" v="951" actId="1035"/>
          <ac:picMkLst>
            <pc:docMk/>
            <pc:sldMk cId="2316819199" sldId="2076137346"/>
            <ac:picMk id="3074" creationId="{0C4CF823-7E98-4CB8-8824-02131797FB18}"/>
          </ac:picMkLst>
        </pc:picChg>
        <pc:inkChg chg="del mod">
          <ac:chgData name="Hamish" userId="0ad8b229-1a59-4f56-b409-df35afa54a61" providerId="ADAL" clId="{9E99EA40-6992-4543-98BD-7FF9A3F4FF11}" dt="2020-06-29T10:22:13.807" v="3347" actId="478"/>
          <ac:inkMkLst>
            <pc:docMk/>
            <pc:sldMk cId="2316819199" sldId="2076137346"/>
            <ac:inkMk id="4" creationId="{53BC02BC-189B-41A7-A1D2-F777AEAE2C9F}"/>
          </ac:inkMkLst>
        </pc:inkChg>
        <pc:inkChg chg="del mod">
          <ac:chgData name="Hamish" userId="0ad8b229-1a59-4f56-b409-df35afa54a61" providerId="ADAL" clId="{9E99EA40-6992-4543-98BD-7FF9A3F4FF11}" dt="2020-06-29T10:22:12.401" v="3346" actId="478"/>
          <ac:inkMkLst>
            <pc:docMk/>
            <pc:sldMk cId="2316819199" sldId="2076137346"/>
            <ac:inkMk id="5" creationId="{E05228E9-808F-436A-9039-51BFA18180F2}"/>
          </ac:inkMkLst>
        </pc:inkChg>
      </pc:sldChg>
      <pc:sldChg chg="del">
        <pc:chgData name="Hamish" userId="0ad8b229-1a59-4f56-b409-df35afa54a61" providerId="ADAL" clId="{9E99EA40-6992-4543-98BD-7FF9A3F4FF11}" dt="2020-06-29T07:49:31.783" v="125" actId="2696"/>
        <pc:sldMkLst>
          <pc:docMk/>
          <pc:sldMk cId="920325091" sldId="2076137347"/>
        </pc:sldMkLst>
      </pc:sldChg>
      <pc:sldChg chg="modSp mod modTransition setBg">
        <pc:chgData name="Hamish" userId="0ad8b229-1a59-4f56-b409-df35afa54a61" providerId="ADAL" clId="{9E99EA40-6992-4543-98BD-7FF9A3F4FF11}" dt="2020-06-29T10:25:35.709" v="3520" actId="1076"/>
        <pc:sldMkLst>
          <pc:docMk/>
          <pc:sldMk cId="40456030" sldId="2076137348"/>
        </pc:sldMkLst>
        <pc:spChg chg="mod">
          <ac:chgData name="Hamish" userId="0ad8b229-1a59-4f56-b409-df35afa54a61" providerId="ADAL" clId="{9E99EA40-6992-4543-98BD-7FF9A3F4FF11}" dt="2020-06-29T08:32:56.205" v="1061" actId="207"/>
          <ac:spMkLst>
            <pc:docMk/>
            <pc:sldMk cId="40456030" sldId="2076137348"/>
            <ac:spMk id="3" creationId="{9A14765F-FB64-43C9-9CD1-92F5F700714F}"/>
          </ac:spMkLst>
        </pc:spChg>
        <pc:spChg chg="mod">
          <ac:chgData name="Hamish" userId="0ad8b229-1a59-4f56-b409-df35afa54a61" providerId="ADAL" clId="{9E99EA40-6992-4543-98BD-7FF9A3F4FF11}" dt="2020-06-29T10:25:35.709" v="3520" actId="1076"/>
          <ac:spMkLst>
            <pc:docMk/>
            <pc:sldMk cId="40456030" sldId="2076137348"/>
            <ac:spMk id="4" creationId="{C713404B-E8F3-48FD-9734-173E8D287662}"/>
          </ac:spMkLst>
        </pc:spChg>
        <pc:picChg chg="mod">
          <ac:chgData name="Hamish" userId="0ad8b229-1a59-4f56-b409-df35afa54a61" providerId="ADAL" clId="{9E99EA40-6992-4543-98BD-7FF9A3F4FF11}" dt="2020-06-29T10:24:02.646" v="3509" actId="1076"/>
          <ac:picMkLst>
            <pc:docMk/>
            <pc:sldMk cId="40456030" sldId="2076137348"/>
            <ac:picMk id="2" creationId="{AFC92C31-9963-4ABA-8301-3A093087FC39}"/>
          </ac:picMkLst>
        </pc:picChg>
      </pc:sldChg>
      <pc:sldChg chg="addSp delSp modSp del mod modTransition setBg setClrOvrMap delDesignElem">
        <pc:chgData name="Hamish" userId="0ad8b229-1a59-4f56-b409-df35afa54a61" providerId="ADAL" clId="{9E99EA40-6992-4543-98BD-7FF9A3F4FF11}" dt="2020-06-29T08:36:30.104" v="1113" actId="2696"/>
        <pc:sldMkLst>
          <pc:docMk/>
          <pc:sldMk cId="3737853153" sldId="2076137350"/>
        </pc:sldMkLst>
        <pc:spChg chg="mod">
          <ac:chgData name="Hamish" userId="0ad8b229-1a59-4f56-b409-df35afa54a61" providerId="ADAL" clId="{9E99EA40-6992-4543-98BD-7FF9A3F4FF11}" dt="2020-06-29T08:35:40.432" v="1083" actId="1076"/>
          <ac:spMkLst>
            <pc:docMk/>
            <pc:sldMk cId="3737853153" sldId="2076137350"/>
            <ac:spMk id="3" creationId="{9A14765F-FB64-43C9-9CD1-92F5F700714F}"/>
          </ac:spMkLst>
        </pc:spChg>
        <pc:spChg chg="mod">
          <ac:chgData name="Hamish" userId="0ad8b229-1a59-4f56-b409-df35afa54a61" providerId="ADAL" clId="{9E99EA40-6992-4543-98BD-7FF9A3F4FF11}" dt="2020-06-29T08:36:02.014" v="1102" actId="21"/>
          <ac:spMkLst>
            <pc:docMk/>
            <pc:sldMk cId="3737853153" sldId="2076137350"/>
            <ac:spMk id="4" creationId="{C713404B-E8F3-48FD-9734-173E8D287662}"/>
          </ac:spMkLst>
        </pc:spChg>
        <pc:spChg chg="del">
          <ac:chgData name="Hamish" userId="0ad8b229-1a59-4f56-b409-df35afa54a61" providerId="ADAL" clId="{9E99EA40-6992-4543-98BD-7FF9A3F4FF11}" dt="2020-06-29T08:34:48.361" v="1079" actId="478"/>
          <ac:spMkLst>
            <pc:docMk/>
            <pc:sldMk cId="3737853153" sldId="2076137350"/>
            <ac:spMk id="5" creationId="{589A0D05-E28D-49C8-B84A-98596E6C7AE6}"/>
          </ac:spMkLst>
        </pc:spChg>
        <pc:spChg chg="add del">
          <ac:chgData name="Hamish" userId="0ad8b229-1a59-4f56-b409-df35afa54a61" providerId="ADAL" clId="{9E99EA40-6992-4543-98BD-7FF9A3F4FF11}" dt="2020-06-29T08:34:04.547" v="1070" actId="26606"/>
          <ac:spMkLst>
            <pc:docMk/>
            <pc:sldMk cId="3737853153" sldId="2076137350"/>
            <ac:spMk id="77" creationId="{E0709AF0-24F0-4486-B189-BE6386BDB198}"/>
          </ac:spMkLst>
        </pc:spChg>
        <pc:spChg chg="add del">
          <ac:chgData name="Hamish" userId="0ad8b229-1a59-4f56-b409-df35afa54a61" providerId="ADAL" clId="{9E99EA40-6992-4543-98BD-7FF9A3F4FF11}" dt="2020-06-29T08:34:04.547" v="1070" actId="26606"/>
          <ac:spMkLst>
            <pc:docMk/>
            <pc:sldMk cId="3737853153" sldId="2076137350"/>
            <ac:spMk id="79" creationId="{FBE3B62F-5853-4A3C-B050-6186351A7176}"/>
          </ac:spMkLst>
        </pc:spChg>
        <pc:spChg chg="add del">
          <ac:chgData name="Hamish" userId="0ad8b229-1a59-4f56-b409-df35afa54a61" providerId="ADAL" clId="{9E99EA40-6992-4543-98BD-7FF9A3F4FF11}" dt="2020-06-29T08:34:14.333" v="1071" actId="26606"/>
          <ac:spMkLst>
            <pc:docMk/>
            <pc:sldMk cId="3737853153" sldId="2076137350"/>
            <ac:spMk id="2052" creationId="{F56F5174-31D9-4DBB-AAB7-A1FD7BDB1352}"/>
          </ac:spMkLst>
        </pc:spChg>
        <pc:spChg chg="add del">
          <ac:chgData name="Hamish" userId="0ad8b229-1a59-4f56-b409-df35afa54a61" providerId="ADAL" clId="{9E99EA40-6992-4543-98BD-7FF9A3F4FF11}" dt="2020-06-29T08:34:14.333" v="1071" actId="26606"/>
          <ac:spMkLst>
            <pc:docMk/>
            <pc:sldMk cId="3737853153" sldId="2076137350"/>
            <ac:spMk id="2054" creationId="{F9A95BEE-6BB1-4A28-A8E6-A34B2E42EF87}"/>
          </ac:spMkLst>
        </pc:spChg>
        <pc:spChg chg="add del">
          <ac:chgData name="Hamish" userId="0ad8b229-1a59-4f56-b409-df35afa54a61" providerId="ADAL" clId="{9E99EA40-6992-4543-98BD-7FF9A3F4FF11}" dt="2020-06-29T08:34:04.547" v="1070" actId="26606"/>
          <ac:spMkLst>
            <pc:docMk/>
            <pc:sldMk cId="3737853153" sldId="2076137350"/>
            <ac:spMk id="2056" creationId="{EE1FC7B4-E4A7-4452-B413-1A623E3A7230}"/>
          </ac:spMkLst>
        </pc:spChg>
        <pc:spChg chg="add">
          <ac:chgData name="Hamish" userId="0ad8b229-1a59-4f56-b409-df35afa54a61" providerId="ADAL" clId="{9E99EA40-6992-4543-98BD-7FF9A3F4FF11}" dt="2020-06-29T08:34:14.333" v="1071" actId="26606"/>
          <ac:spMkLst>
            <pc:docMk/>
            <pc:sldMk cId="3737853153" sldId="2076137350"/>
            <ac:spMk id="2057" creationId="{EBF87945-A001-489F-9D9B-7D9435F0B9CA}"/>
          </ac:spMkLst>
        </pc:spChg>
        <pc:picChg chg="del mod ord">
          <ac:chgData name="Hamish" userId="0ad8b229-1a59-4f56-b409-df35afa54a61" providerId="ADAL" clId="{9E99EA40-6992-4543-98BD-7FF9A3F4FF11}" dt="2020-06-29T08:36:10.397" v="1106" actId="21"/>
          <ac:picMkLst>
            <pc:docMk/>
            <pc:sldMk cId="3737853153" sldId="2076137350"/>
            <ac:picMk id="2050" creationId="{8F2E25D5-9840-4BC5-B807-140F1AED337E}"/>
          </ac:picMkLst>
        </pc:picChg>
        <pc:picChg chg="add del">
          <ac:chgData name="Hamish" userId="0ad8b229-1a59-4f56-b409-df35afa54a61" providerId="ADAL" clId="{9E99EA40-6992-4543-98BD-7FF9A3F4FF11}" dt="2020-06-29T08:34:14.333" v="1071" actId="26606"/>
          <ac:picMkLst>
            <pc:docMk/>
            <pc:sldMk cId="3737853153" sldId="2076137350"/>
            <ac:picMk id="2053" creationId="{AE113210-7872-481A-ADE6-3A05CCAF5EB2}"/>
          </ac:picMkLst>
        </pc:picChg>
      </pc:sldChg>
      <pc:sldChg chg="modSp mod modTransition setBg">
        <pc:chgData name="Hamish" userId="0ad8b229-1a59-4f56-b409-df35afa54a61" providerId="ADAL" clId="{9E99EA40-6992-4543-98BD-7FF9A3F4FF11}" dt="2020-06-29T08:32:36.838" v="1057" actId="1076"/>
        <pc:sldMkLst>
          <pc:docMk/>
          <pc:sldMk cId="2319277923" sldId="2076137351"/>
        </pc:sldMkLst>
        <pc:spChg chg="mod">
          <ac:chgData name="Hamish" userId="0ad8b229-1a59-4f56-b409-df35afa54a61" providerId="ADAL" clId="{9E99EA40-6992-4543-98BD-7FF9A3F4FF11}" dt="2020-06-29T08:32:36.838" v="1057" actId="1076"/>
          <ac:spMkLst>
            <pc:docMk/>
            <pc:sldMk cId="2319277923" sldId="2076137351"/>
            <ac:spMk id="2" creationId="{E01FA82B-2CBE-4482-BA0E-C2CC2A3AB622}"/>
          </ac:spMkLst>
        </pc:spChg>
        <pc:spChg chg="mod">
          <ac:chgData name="Hamish" userId="0ad8b229-1a59-4f56-b409-df35afa54a61" providerId="ADAL" clId="{9E99EA40-6992-4543-98BD-7FF9A3F4FF11}" dt="2020-06-29T08:32:30.318" v="1055" actId="404"/>
          <ac:spMkLst>
            <pc:docMk/>
            <pc:sldMk cId="2319277923" sldId="2076137351"/>
            <ac:spMk id="3" creationId="{5AF72C0B-4A84-40B6-BEE8-5C8B240D9DF1}"/>
          </ac:spMkLst>
        </pc:spChg>
        <pc:picChg chg="mod">
          <ac:chgData name="Hamish" userId="0ad8b229-1a59-4f56-b409-df35afa54a61" providerId="ADAL" clId="{9E99EA40-6992-4543-98BD-7FF9A3F4FF11}" dt="2020-06-29T08:32:01.524" v="1042" actId="207"/>
          <ac:picMkLst>
            <pc:docMk/>
            <pc:sldMk cId="2319277923" sldId="2076137351"/>
            <ac:picMk id="4" creationId="{D9533225-B381-4EF6-BCAB-0238123135C3}"/>
          </ac:picMkLst>
        </pc:picChg>
      </pc:sldChg>
      <pc:sldChg chg="new del">
        <pc:chgData name="Hamish" userId="0ad8b229-1a59-4f56-b409-df35afa54a61" providerId="ADAL" clId="{9E99EA40-6992-4543-98BD-7FF9A3F4FF11}" dt="2020-06-29T07:23:28.710" v="1" actId="47"/>
        <pc:sldMkLst>
          <pc:docMk/>
          <pc:sldMk cId="158315629" sldId="2076137352"/>
        </pc:sldMkLst>
      </pc:sldChg>
      <pc:sldChg chg="addSp delSp modSp new del mod">
        <pc:chgData name="Hamish" userId="0ad8b229-1a59-4f56-b409-df35afa54a61" providerId="ADAL" clId="{9E99EA40-6992-4543-98BD-7FF9A3F4FF11}" dt="2020-06-29T07:34:16.650" v="124" actId="2696"/>
        <pc:sldMkLst>
          <pc:docMk/>
          <pc:sldMk cId="1337600515" sldId="2076137352"/>
        </pc:sldMkLst>
        <pc:spChg chg="add del mod">
          <ac:chgData name="Hamish" userId="0ad8b229-1a59-4f56-b409-df35afa54a61" providerId="ADAL" clId="{9E99EA40-6992-4543-98BD-7FF9A3F4FF11}" dt="2020-06-29T07:29:14.050" v="91" actId="21"/>
          <ac:spMkLst>
            <pc:docMk/>
            <pc:sldMk cId="1337600515" sldId="2076137352"/>
            <ac:spMk id="2" creationId="{8DAF45CB-3577-4D3A-8D2D-BD6785246230}"/>
          </ac:spMkLst>
        </pc:spChg>
        <pc:spChg chg="add del mod">
          <ac:chgData name="Hamish" userId="0ad8b229-1a59-4f56-b409-df35afa54a61" providerId="ADAL" clId="{9E99EA40-6992-4543-98BD-7FF9A3F4FF11}" dt="2020-06-29T07:29:14.050" v="91" actId="21"/>
          <ac:spMkLst>
            <pc:docMk/>
            <pc:sldMk cId="1337600515" sldId="2076137352"/>
            <ac:spMk id="4" creationId="{C55A99A5-F8A0-49EB-A622-DC102B0A2AC5}"/>
          </ac:spMkLst>
        </pc:spChg>
        <pc:spChg chg="add del mod">
          <ac:chgData name="Hamish" userId="0ad8b229-1a59-4f56-b409-df35afa54a61" providerId="ADAL" clId="{9E99EA40-6992-4543-98BD-7FF9A3F4FF11}" dt="2020-06-29T07:29:14.050" v="91" actId="21"/>
          <ac:spMkLst>
            <pc:docMk/>
            <pc:sldMk cId="1337600515" sldId="2076137352"/>
            <ac:spMk id="6" creationId="{9D1395B9-D436-40EB-AD8C-BF90FDA2212C}"/>
          </ac:spMkLst>
        </pc:spChg>
        <pc:picChg chg="add del mod">
          <ac:chgData name="Hamish" userId="0ad8b229-1a59-4f56-b409-df35afa54a61" providerId="ADAL" clId="{9E99EA40-6992-4543-98BD-7FF9A3F4FF11}" dt="2020-06-29T07:28:25.407" v="65" actId="478"/>
          <ac:picMkLst>
            <pc:docMk/>
            <pc:sldMk cId="1337600515" sldId="2076137352"/>
            <ac:picMk id="3" creationId="{AC39E745-A10B-4B8A-AB5F-F3634FF92EF6}"/>
          </ac:picMkLst>
        </pc:picChg>
        <pc:picChg chg="add del mod">
          <ac:chgData name="Hamish" userId="0ad8b229-1a59-4f56-b409-df35afa54a61" providerId="ADAL" clId="{9E99EA40-6992-4543-98BD-7FF9A3F4FF11}" dt="2020-06-29T07:29:14.050" v="91" actId="21"/>
          <ac:picMkLst>
            <pc:docMk/>
            <pc:sldMk cId="1337600515" sldId="2076137352"/>
            <ac:picMk id="5" creationId="{CDB745B1-EB29-4ABE-BBD1-F99FB8AA3FD0}"/>
          </ac:picMkLst>
        </pc:picChg>
      </pc:sldChg>
      <pc:sldChg chg="addSp delSp modSp add del mod">
        <pc:chgData name="Hamish" userId="0ad8b229-1a59-4f56-b409-df35afa54a61" providerId="ADAL" clId="{9E99EA40-6992-4543-98BD-7FF9A3F4FF11}" dt="2020-06-29T07:26:54.949" v="61" actId="2696"/>
        <pc:sldMkLst>
          <pc:docMk/>
          <pc:sldMk cId="2555899604" sldId="2076137352"/>
        </pc:sldMkLst>
        <pc:spChg chg="del mod">
          <ac:chgData name="Hamish" userId="0ad8b229-1a59-4f56-b409-df35afa54a61" providerId="ADAL" clId="{9E99EA40-6992-4543-98BD-7FF9A3F4FF11}" dt="2020-06-29T07:25:56.526" v="42" actId="478"/>
          <ac:spMkLst>
            <pc:docMk/>
            <pc:sldMk cId="2555899604" sldId="2076137352"/>
            <ac:spMk id="3" creationId="{9A14765F-FB64-43C9-9CD1-92F5F700714F}"/>
          </ac:spMkLst>
        </pc:spChg>
        <pc:spChg chg="del mod">
          <ac:chgData name="Hamish" userId="0ad8b229-1a59-4f56-b409-df35afa54a61" providerId="ADAL" clId="{9E99EA40-6992-4543-98BD-7FF9A3F4FF11}" dt="2020-06-29T07:26:51.679" v="60" actId="21"/>
          <ac:spMkLst>
            <pc:docMk/>
            <pc:sldMk cId="2555899604" sldId="2076137352"/>
            <ac:spMk id="4" creationId="{C713404B-E8F3-48FD-9734-173E8D287662}"/>
          </ac:spMkLst>
        </pc:spChg>
        <pc:spChg chg="add del mod">
          <ac:chgData name="Hamish" userId="0ad8b229-1a59-4f56-b409-df35afa54a61" providerId="ADAL" clId="{9E99EA40-6992-4543-98BD-7FF9A3F4FF11}" dt="2020-06-29T07:26:51.679" v="60" actId="21"/>
          <ac:spMkLst>
            <pc:docMk/>
            <pc:sldMk cId="2555899604" sldId="2076137352"/>
            <ac:spMk id="6" creationId="{0A779542-20D9-4501-BFB6-9B59B036923E}"/>
          </ac:spMkLst>
        </pc:spChg>
        <pc:picChg chg="del">
          <ac:chgData name="Hamish" userId="0ad8b229-1a59-4f56-b409-df35afa54a61" providerId="ADAL" clId="{9E99EA40-6992-4543-98BD-7FF9A3F4FF11}" dt="2020-06-29T07:23:38.557" v="20" actId="478"/>
          <ac:picMkLst>
            <pc:docMk/>
            <pc:sldMk cId="2555899604" sldId="2076137352"/>
            <ac:picMk id="2" creationId="{AFC92C31-9963-4ABA-8301-3A093087FC39}"/>
          </ac:picMkLst>
        </pc:picChg>
        <pc:picChg chg="add del mod">
          <ac:chgData name="Hamish" userId="0ad8b229-1a59-4f56-b409-df35afa54a61" providerId="ADAL" clId="{9E99EA40-6992-4543-98BD-7FF9A3F4FF11}" dt="2020-06-29T07:26:51.679" v="60" actId="21"/>
          <ac:picMkLst>
            <pc:docMk/>
            <pc:sldMk cId="2555899604" sldId="2076137352"/>
            <ac:picMk id="5" creationId="{11D10ADB-F947-491F-BEE1-13637A3A3274}"/>
          </ac:picMkLst>
        </pc:picChg>
      </pc:sldChg>
      <pc:sldChg chg="addSp delSp modSp add mod modTransition setBg modNotesTx">
        <pc:chgData name="Hamish" userId="0ad8b229-1a59-4f56-b409-df35afa54a61" providerId="ADAL" clId="{9E99EA40-6992-4543-98BD-7FF9A3F4FF11}" dt="2020-06-29T10:47:49.969" v="3583" actId="20577"/>
        <pc:sldMkLst>
          <pc:docMk/>
          <pc:sldMk cId="2824488077" sldId="2076137353"/>
        </pc:sldMkLst>
        <pc:spChg chg="mod">
          <ac:chgData name="Hamish" userId="0ad8b229-1a59-4f56-b409-df35afa54a61" providerId="ADAL" clId="{9E99EA40-6992-4543-98BD-7FF9A3F4FF11}" dt="2020-06-29T08:33:08.790" v="1062" actId="207"/>
          <ac:spMkLst>
            <pc:docMk/>
            <pc:sldMk cId="2824488077" sldId="2076137353"/>
            <ac:spMk id="3" creationId="{9A14765F-FB64-43C9-9CD1-92F5F700714F}"/>
          </ac:spMkLst>
        </pc:spChg>
        <pc:spChg chg="del">
          <ac:chgData name="Hamish" userId="0ad8b229-1a59-4f56-b409-df35afa54a61" providerId="ADAL" clId="{9E99EA40-6992-4543-98BD-7FF9A3F4FF11}" dt="2020-06-29T07:29:22.065" v="93" actId="478"/>
          <ac:spMkLst>
            <pc:docMk/>
            <pc:sldMk cId="2824488077" sldId="2076137353"/>
            <ac:spMk id="4" creationId="{C713404B-E8F3-48FD-9734-173E8D287662}"/>
          </ac:spMkLst>
        </pc:spChg>
        <pc:spChg chg="add mod">
          <ac:chgData name="Hamish" userId="0ad8b229-1a59-4f56-b409-df35afa54a61" providerId="ADAL" clId="{9E99EA40-6992-4543-98BD-7FF9A3F4FF11}" dt="2020-06-29T08:33:11.377" v="1063" actId="207"/>
          <ac:spMkLst>
            <pc:docMk/>
            <pc:sldMk cId="2824488077" sldId="2076137353"/>
            <ac:spMk id="5" creationId="{AFCA5D79-083C-41AF-9DA6-55F8ED947439}"/>
          </ac:spMkLst>
        </pc:spChg>
        <pc:spChg chg="add del mod">
          <ac:chgData name="Hamish" userId="0ad8b229-1a59-4f56-b409-df35afa54a61" providerId="ADAL" clId="{9E99EA40-6992-4543-98BD-7FF9A3F4FF11}" dt="2020-06-29T07:29:58.688" v="104" actId="478"/>
          <ac:spMkLst>
            <pc:docMk/>
            <pc:sldMk cId="2824488077" sldId="2076137353"/>
            <ac:spMk id="6" creationId="{A0992278-DF54-4C7F-99D9-BFF90F8DFBF0}"/>
          </ac:spMkLst>
        </pc:spChg>
        <pc:spChg chg="add del mod">
          <ac:chgData name="Hamish" userId="0ad8b229-1a59-4f56-b409-df35afa54a61" providerId="ADAL" clId="{9E99EA40-6992-4543-98BD-7FF9A3F4FF11}" dt="2020-06-29T07:29:31.772" v="97" actId="478"/>
          <ac:spMkLst>
            <pc:docMk/>
            <pc:sldMk cId="2824488077" sldId="2076137353"/>
            <ac:spMk id="8" creationId="{9B3F762F-75F5-4AD8-9150-15377525CA15}"/>
          </ac:spMkLst>
        </pc:spChg>
        <pc:picChg chg="del">
          <ac:chgData name="Hamish" userId="0ad8b229-1a59-4f56-b409-df35afa54a61" providerId="ADAL" clId="{9E99EA40-6992-4543-98BD-7FF9A3F4FF11}" dt="2020-06-29T07:29:22.668" v="94" actId="478"/>
          <ac:picMkLst>
            <pc:docMk/>
            <pc:sldMk cId="2824488077" sldId="2076137353"/>
            <ac:picMk id="2" creationId="{AFC92C31-9963-4ABA-8301-3A093087FC39}"/>
          </ac:picMkLst>
        </pc:picChg>
        <pc:picChg chg="add mod ord">
          <ac:chgData name="Hamish" userId="0ad8b229-1a59-4f56-b409-df35afa54a61" providerId="ADAL" clId="{9E99EA40-6992-4543-98BD-7FF9A3F4FF11}" dt="2020-06-29T07:29:46.105" v="100" actId="26606"/>
          <ac:picMkLst>
            <pc:docMk/>
            <pc:sldMk cId="2824488077" sldId="2076137353"/>
            <ac:picMk id="7" creationId="{424D7BD3-DE1D-46E3-95DC-E9EF217BB393}"/>
          </ac:picMkLst>
        </pc:picChg>
      </pc:sldChg>
      <pc:sldChg chg="addSp delSp modSp new mod ord setBg setClrOvrMap delDesignElem">
        <pc:chgData name="Hamish" userId="0ad8b229-1a59-4f56-b409-df35afa54a61" providerId="ADAL" clId="{9E99EA40-6992-4543-98BD-7FF9A3F4FF11}" dt="2020-06-29T08:10:50.393" v="844"/>
        <pc:sldMkLst>
          <pc:docMk/>
          <pc:sldMk cId="510844764" sldId="2076137354"/>
        </pc:sldMkLst>
        <pc:spChg chg="mod ord">
          <ac:chgData name="Hamish" userId="0ad8b229-1a59-4f56-b409-df35afa54a61" providerId="ADAL" clId="{9E99EA40-6992-4543-98BD-7FF9A3F4FF11}" dt="2020-06-29T07:57:24.166" v="562" actId="26606"/>
          <ac:spMkLst>
            <pc:docMk/>
            <pc:sldMk cId="510844764" sldId="2076137354"/>
            <ac:spMk id="2" creationId="{EED80A91-9ACD-4592-A75D-2C3CB252695D}"/>
          </ac:spMkLst>
        </pc:spChg>
        <pc:spChg chg="del">
          <ac:chgData name="Hamish" userId="0ad8b229-1a59-4f56-b409-df35afa54a61" providerId="ADAL" clId="{9E99EA40-6992-4543-98BD-7FF9A3F4FF11}" dt="2020-06-29T07:57:15.790" v="560" actId="478"/>
          <ac:spMkLst>
            <pc:docMk/>
            <pc:sldMk cId="510844764" sldId="2076137354"/>
            <ac:spMk id="3" creationId="{C7F0FDAE-9770-4713-B180-A8CC2BE0CDCD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510844764" sldId="2076137354"/>
            <ac:spMk id="71" creationId="{0671A8AE-40A1-4631-A6B8-581AFF065482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510844764" sldId="2076137354"/>
            <ac:spMk id="73" creationId="{AB58EF07-17C2-48CF-ABB0-EEF1F17CB8F0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510844764" sldId="2076137354"/>
            <ac:spMk id="75" creationId="{AF2F604E-43BE-4DC3-B983-E071523364F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510844764" sldId="2076137354"/>
            <ac:spMk id="77" creationId="{08C9B587-E65E-4B52-B37C-ABEBB6E87928}"/>
          </ac:spMkLst>
        </pc:spChg>
        <pc:picChg chg="add mod">
          <ac:chgData name="Hamish" userId="0ad8b229-1a59-4f56-b409-df35afa54a61" providerId="ADAL" clId="{9E99EA40-6992-4543-98BD-7FF9A3F4FF11}" dt="2020-06-29T07:57:24.166" v="562" actId="26606"/>
          <ac:picMkLst>
            <pc:docMk/>
            <pc:sldMk cId="510844764" sldId="2076137354"/>
            <ac:picMk id="2050" creationId="{73E92346-ECB7-4082-9D5D-C3F94909C081}"/>
          </ac:picMkLst>
        </pc:picChg>
      </pc:sldChg>
      <pc:sldChg chg="addSp delSp modSp add mod modTransition setBg setClrOvrMap delDesignElem">
        <pc:chgData name="Hamish" userId="0ad8b229-1a59-4f56-b409-df35afa54a61" providerId="ADAL" clId="{9E99EA40-6992-4543-98BD-7FF9A3F4FF11}" dt="2020-06-29T08:51:40.215" v="1609"/>
        <pc:sldMkLst>
          <pc:docMk/>
          <pc:sldMk cId="2194047068" sldId="2076137355"/>
        </pc:sldMkLst>
        <pc:spChg chg="mod ord">
          <ac:chgData name="Hamish" userId="0ad8b229-1a59-4f56-b409-df35afa54a61" providerId="ADAL" clId="{9E99EA40-6992-4543-98BD-7FF9A3F4FF11}" dt="2020-06-29T07:57:51.184" v="565" actId="26606"/>
          <ac:spMkLst>
            <pc:docMk/>
            <pc:sldMk cId="2194047068" sldId="2076137355"/>
            <ac:spMk id="2" creationId="{EED80A91-9ACD-4592-A75D-2C3CB252695D}"/>
          </ac:spMkLst>
        </pc:spChg>
        <pc:spChg chg="del">
          <ac:chgData name="Hamish" userId="0ad8b229-1a59-4f56-b409-df35afa54a61" providerId="ADAL" clId="{9E99EA40-6992-4543-98BD-7FF9A3F4FF11}" dt="2020-06-29T07:57:47.833" v="563" actId="478"/>
          <ac:spMkLst>
            <pc:docMk/>
            <pc:sldMk cId="2194047068" sldId="2076137355"/>
            <ac:spMk id="3" creationId="{C7F0FDAE-9770-4713-B180-A8CC2BE0CDCD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2194047068" sldId="2076137355"/>
            <ac:spMk id="71" creationId="{0671A8AE-40A1-4631-A6B8-581AFF065482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2194047068" sldId="2076137355"/>
            <ac:spMk id="73" creationId="{AB58EF07-17C2-48CF-ABB0-EEF1F17CB8F0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2194047068" sldId="2076137355"/>
            <ac:spMk id="75" creationId="{AF2F604E-43BE-4DC3-B983-E071523364F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2194047068" sldId="2076137355"/>
            <ac:spMk id="77" creationId="{08C9B587-E65E-4B52-B37C-ABEBB6E87928}"/>
          </ac:spMkLst>
        </pc:spChg>
        <pc:picChg chg="add mod">
          <ac:chgData name="Hamish" userId="0ad8b229-1a59-4f56-b409-df35afa54a61" providerId="ADAL" clId="{9E99EA40-6992-4543-98BD-7FF9A3F4FF11}" dt="2020-06-29T07:57:51.184" v="565" actId="26606"/>
          <ac:picMkLst>
            <pc:docMk/>
            <pc:sldMk cId="2194047068" sldId="2076137355"/>
            <ac:picMk id="3074" creationId="{ABBDBD76-E0B5-489A-953B-9C2189F64196}"/>
          </ac:picMkLst>
        </pc:picChg>
      </pc:sldChg>
      <pc:sldChg chg="addSp delSp modSp add mod ord delDesignElem">
        <pc:chgData name="Hamish" userId="0ad8b229-1a59-4f56-b409-df35afa54a61" providerId="ADAL" clId="{9E99EA40-6992-4543-98BD-7FF9A3F4FF11}" dt="2020-06-29T08:10:50.393" v="844"/>
        <pc:sldMkLst>
          <pc:docMk/>
          <pc:sldMk cId="4278324853" sldId="2076137356"/>
        </pc:sldMkLst>
        <pc:spChg chg="mod ord">
          <ac:chgData name="Hamish" userId="0ad8b229-1a59-4f56-b409-df35afa54a61" providerId="ADAL" clId="{9E99EA40-6992-4543-98BD-7FF9A3F4FF11}" dt="2020-06-29T07:59:18.477" v="587" actId="26606"/>
          <ac:spMkLst>
            <pc:docMk/>
            <pc:sldMk cId="4278324853" sldId="2076137356"/>
            <ac:spMk id="2" creationId="{EED80A91-9ACD-4592-A75D-2C3CB252695D}"/>
          </ac:spMkLst>
        </pc:spChg>
        <pc:spChg chg="del">
          <ac:chgData name="Hamish" userId="0ad8b229-1a59-4f56-b409-df35afa54a61" providerId="ADAL" clId="{9E99EA40-6992-4543-98BD-7FF9A3F4FF11}" dt="2020-06-29T07:59:18.477" v="587" actId="26606"/>
          <ac:spMkLst>
            <pc:docMk/>
            <pc:sldMk cId="4278324853" sldId="2076137356"/>
            <ac:spMk id="71" creationId="{0671A8AE-40A1-4631-A6B8-581AFF065482}"/>
          </ac:spMkLst>
        </pc:spChg>
        <pc:spChg chg="del">
          <ac:chgData name="Hamish" userId="0ad8b229-1a59-4f56-b409-df35afa54a61" providerId="ADAL" clId="{9E99EA40-6992-4543-98BD-7FF9A3F4FF11}" dt="2020-06-29T07:59:18.477" v="587" actId="26606"/>
          <ac:spMkLst>
            <pc:docMk/>
            <pc:sldMk cId="4278324853" sldId="2076137356"/>
            <ac:spMk id="73" creationId="{AB58EF07-17C2-48CF-ABB0-EEF1F17CB8F0}"/>
          </ac:spMkLst>
        </pc:spChg>
        <pc:spChg chg="del">
          <ac:chgData name="Hamish" userId="0ad8b229-1a59-4f56-b409-df35afa54a61" providerId="ADAL" clId="{9E99EA40-6992-4543-98BD-7FF9A3F4FF11}" dt="2020-06-29T07:59:18.477" v="587" actId="26606"/>
          <ac:spMkLst>
            <pc:docMk/>
            <pc:sldMk cId="4278324853" sldId="2076137356"/>
            <ac:spMk id="75" creationId="{AF2F604E-43BE-4DC3-B983-E071523364F8}"/>
          </ac:spMkLst>
        </pc:spChg>
        <pc:spChg chg="del">
          <ac:chgData name="Hamish" userId="0ad8b229-1a59-4f56-b409-df35afa54a61" providerId="ADAL" clId="{9E99EA40-6992-4543-98BD-7FF9A3F4FF11}" dt="2020-06-29T07:59:18.477" v="587" actId="26606"/>
          <ac:spMkLst>
            <pc:docMk/>
            <pc:sldMk cId="4278324853" sldId="2076137356"/>
            <ac:spMk id="77" creationId="{08C9B587-E65E-4B52-B37C-ABEBB6E8792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4278324853" sldId="2076137356"/>
            <ac:spMk id="135" creationId="{0671A8AE-40A1-4631-A6B8-581AFF065482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4278324853" sldId="2076137356"/>
            <ac:spMk id="137" creationId="{AB58EF07-17C2-48CF-ABB0-EEF1F17CB8F0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4278324853" sldId="2076137356"/>
            <ac:spMk id="139" creationId="{AF2F604E-43BE-4DC3-B983-E071523364F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4278324853" sldId="2076137356"/>
            <ac:spMk id="141" creationId="{08C9B587-E65E-4B52-B37C-ABEBB6E87928}"/>
          </ac:spMkLst>
        </pc:spChg>
        <pc:picChg chg="del">
          <ac:chgData name="Hamish" userId="0ad8b229-1a59-4f56-b409-df35afa54a61" providerId="ADAL" clId="{9E99EA40-6992-4543-98BD-7FF9A3F4FF11}" dt="2020-06-29T07:59:13.973" v="585" actId="478"/>
          <ac:picMkLst>
            <pc:docMk/>
            <pc:sldMk cId="4278324853" sldId="2076137356"/>
            <ac:picMk id="3074" creationId="{ABBDBD76-E0B5-489A-953B-9C2189F64196}"/>
          </ac:picMkLst>
        </pc:picChg>
        <pc:picChg chg="add mod">
          <ac:chgData name="Hamish" userId="0ad8b229-1a59-4f56-b409-df35afa54a61" providerId="ADAL" clId="{9E99EA40-6992-4543-98BD-7FF9A3F4FF11}" dt="2020-06-29T07:59:18.477" v="587" actId="26606"/>
          <ac:picMkLst>
            <pc:docMk/>
            <pc:sldMk cId="4278324853" sldId="2076137356"/>
            <ac:picMk id="4098" creationId="{A8DD9A7C-E7EE-4457-A0C9-A73AF10E00F6}"/>
          </ac:picMkLst>
        </pc:picChg>
      </pc:sldChg>
      <pc:sldChg chg="addSp delSp modSp mod setBg setClrOvrMap delDesignElem">
        <pc:chgData name="Hamish" userId="0ad8b229-1a59-4f56-b409-df35afa54a61" providerId="ADAL" clId="{9E99EA40-6992-4543-98BD-7FF9A3F4FF11}" dt="2020-06-29T08:10:50.393" v="844"/>
        <pc:sldMkLst>
          <pc:docMk/>
          <pc:sldMk cId="953758815" sldId="2076137357"/>
        </pc:sldMkLst>
        <pc:spChg chg="mod ord">
          <ac:chgData name="Hamish" userId="0ad8b229-1a59-4f56-b409-df35afa54a61" providerId="ADAL" clId="{9E99EA40-6992-4543-98BD-7FF9A3F4FF11}" dt="2020-06-29T08:01:48.967" v="610" actId="26606"/>
          <ac:spMkLst>
            <pc:docMk/>
            <pc:sldMk cId="953758815" sldId="2076137357"/>
            <ac:spMk id="2" creationId="{EED80A91-9ACD-4592-A75D-2C3CB252695D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953758815" sldId="2076137357"/>
            <ac:spMk id="71" creationId="{0671A8AE-40A1-4631-A6B8-581AFF065482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953758815" sldId="2076137357"/>
            <ac:spMk id="73" creationId="{AB58EF07-17C2-48CF-ABB0-EEF1F17CB8F0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953758815" sldId="2076137357"/>
            <ac:spMk id="75" creationId="{AF2F604E-43BE-4DC3-B983-E071523364F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953758815" sldId="2076137357"/>
            <ac:spMk id="77" creationId="{08C9B587-E65E-4B52-B37C-ABEBB6E87928}"/>
          </ac:spMkLst>
        </pc:spChg>
        <pc:picChg chg="del">
          <ac:chgData name="Hamish" userId="0ad8b229-1a59-4f56-b409-df35afa54a61" providerId="ADAL" clId="{9E99EA40-6992-4543-98BD-7FF9A3F4FF11}" dt="2020-06-29T07:59:44.230" v="590" actId="478"/>
          <ac:picMkLst>
            <pc:docMk/>
            <pc:sldMk cId="953758815" sldId="2076137357"/>
            <ac:picMk id="4098" creationId="{A8DD9A7C-E7EE-4457-A0C9-A73AF10E00F6}"/>
          </ac:picMkLst>
        </pc:picChg>
        <pc:picChg chg="add mod">
          <ac:chgData name="Hamish" userId="0ad8b229-1a59-4f56-b409-df35afa54a61" providerId="ADAL" clId="{9E99EA40-6992-4543-98BD-7FF9A3F4FF11}" dt="2020-06-29T08:01:48.967" v="610" actId="26606"/>
          <ac:picMkLst>
            <pc:docMk/>
            <pc:sldMk cId="953758815" sldId="2076137357"/>
            <ac:picMk id="5122" creationId="{F1DFC33B-880F-45FA-9432-7CBC4BE4A907}"/>
          </ac:picMkLst>
        </pc:picChg>
      </pc:sldChg>
      <pc:sldChg chg="addSp delSp modSp add mod ord delDesignElem">
        <pc:chgData name="Hamish" userId="0ad8b229-1a59-4f56-b409-df35afa54a61" providerId="ADAL" clId="{9E99EA40-6992-4543-98BD-7FF9A3F4FF11}" dt="2020-06-29T08:10:50.393" v="844"/>
        <pc:sldMkLst>
          <pc:docMk/>
          <pc:sldMk cId="3705343804" sldId="2076137358"/>
        </pc:sldMkLst>
        <pc:spChg chg="mod ord">
          <ac:chgData name="Hamish" userId="0ad8b229-1a59-4f56-b409-df35afa54a61" providerId="ADAL" clId="{9E99EA40-6992-4543-98BD-7FF9A3F4FF11}" dt="2020-06-29T08:03:29.559" v="633" actId="26606"/>
          <ac:spMkLst>
            <pc:docMk/>
            <pc:sldMk cId="3705343804" sldId="2076137358"/>
            <ac:spMk id="2" creationId="{EED80A91-9ACD-4592-A75D-2C3CB252695D}"/>
          </ac:spMkLst>
        </pc:spChg>
        <pc:spChg chg="del">
          <ac:chgData name="Hamish" userId="0ad8b229-1a59-4f56-b409-df35afa54a61" providerId="ADAL" clId="{9E99EA40-6992-4543-98BD-7FF9A3F4FF11}" dt="2020-06-29T08:03:29.559" v="633" actId="26606"/>
          <ac:spMkLst>
            <pc:docMk/>
            <pc:sldMk cId="3705343804" sldId="2076137358"/>
            <ac:spMk id="71" creationId="{0671A8AE-40A1-4631-A6B8-581AFF065482}"/>
          </ac:spMkLst>
        </pc:spChg>
        <pc:spChg chg="del">
          <ac:chgData name="Hamish" userId="0ad8b229-1a59-4f56-b409-df35afa54a61" providerId="ADAL" clId="{9E99EA40-6992-4543-98BD-7FF9A3F4FF11}" dt="2020-06-29T08:03:29.559" v="633" actId="26606"/>
          <ac:spMkLst>
            <pc:docMk/>
            <pc:sldMk cId="3705343804" sldId="2076137358"/>
            <ac:spMk id="73" creationId="{AB58EF07-17C2-48CF-ABB0-EEF1F17CB8F0}"/>
          </ac:spMkLst>
        </pc:spChg>
        <pc:spChg chg="del">
          <ac:chgData name="Hamish" userId="0ad8b229-1a59-4f56-b409-df35afa54a61" providerId="ADAL" clId="{9E99EA40-6992-4543-98BD-7FF9A3F4FF11}" dt="2020-06-29T08:03:29.559" v="633" actId="26606"/>
          <ac:spMkLst>
            <pc:docMk/>
            <pc:sldMk cId="3705343804" sldId="2076137358"/>
            <ac:spMk id="75" creationId="{AF2F604E-43BE-4DC3-B983-E071523364F8}"/>
          </ac:spMkLst>
        </pc:spChg>
        <pc:spChg chg="del">
          <ac:chgData name="Hamish" userId="0ad8b229-1a59-4f56-b409-df35afa54a61" providerId="ADAL" clId="{9E99EA40-6992-4543-98BD-7FF9A3F4FF11}" dt="2020-06-29T08:03:29.559" v="633" actId="26606"/>
          <ac:spMkLst>
            <pc:docMk/>
            <pc:sldMk cId="3705343804" sldId="2076137358"/>
            <ac:spMk id="77" creationId="{08C9B587-E65E-4B52-B37C-ABEBB6E8792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3705343804" sldId="2076137358"/>
            <ac:spMk id="135" creationId="{0671A8AE-40A1-4631-A6B8-581AFF065482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3705343804" sldId="2076137358"/>
            <ac:spMk id="137" creationId="{AB58EF07-17C2-48CF-ABB0-EEF1F17CB8F0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3705343804" sldId="2076137358"/>
            <ac:spMk id="139" creationId="{AF2F604E-43BE-4DC3-B983-E071523364F8}"/>
          </ac:spMkLst>
        </pc:spChg>
        <pc:spChg chg="add del">
          <ac:chgData name="Hamish" userId="0ad8b229-1a59-4f56-b409-df35afa54a61" providerId="ADAL" clId="{9E99EA40-6992-4543-98BD-7FF9A3F4FF11}" dt="2020-06-29T08:10:50.393" v="844"/>
          <ac:spMkLst>
            <pc:docMk/>
            <pc:sldMk cId="3705343804" sldId="2076137358"/>
            <ac:spMk id="141" creationId="{08C9B587-E65E-4B52-B37C-ABEBB6E87928}"/>
          </ac:spMkLst>
        </pc:spChg>
        <pc:picChg chg="del">
          <ac:chgData name="Hamish" userId="0ad8b229-1a59-4f56-b409-df35afa54a61" providerId="ADAL" clId="{9E99EA40-6992-4543-98BD-7FF9A3F4FF11}" dt="2020-06-29T08:03:19.331" v="631" actId="478"/>
          <ac:picMkLst>
            <pc:docMk/>
            <pc:sldMk cId="3705343804" sldId="2076137358"/>
            <ac:picMk id="5122" creationId="{F1DFC33B-880F-45FA-9432-7CBC4BE4A907}"/>
          </ac:picMkLst>
        </pc:picChg>
        <pc:picChg chg="add mod">
          <ac:chgData name="Hamish" userId="0ad8b229-1a59-4f56-b409-df35afa54a61" providerId="ADAL" clId="{9E99EA40-6992-4543-98BD-7FF9A3F4FF11}" dt="2020-06-29T08:03:29.559" v="633" actId="26606"/>
          <ac:picMkLst>
            <pc:docMk/>
            <pc:sldMk cId="3705343804" sldId="2076137358"/>
            <ac:picMk id="6146" creationId="{6091D236-B38C-4D64-9CB5-04382AA8A246}"/>
          </ac:picMkLst>
        </pc:picChg>
      </pc:sldChg>
      <pc:sldChg chg="addSp modSp new mod setBg">
        <pc:chgData name="Hamish" userId="0ad8b229-1a59-4f56-b409-df35afa54a61" providerId="ADAL" clId="{9E99EA40-6992-4543-98BD-7FF9A3F4FF11}" dt="2020-06-29T08:10:50.393" v="844"/>
        <pc:sldMkLst>
          <pc:docMk/>
          <pc:sldMk cId="661432611" sldId="2076137359"/>
        </pc:sldMkLst>
        <pc:spChg chg="mod">
          <ac:chgData name="Hamish" userId="0ad8b229-1a59-4f56-b409-df35afa54a61" providerId="ADAL" clId="{9E99EA40-6992-4543-98BD-7FF9A3F4FF11}" dt="2020-06-29T08:10:50.393" v="844"/>
          <ac:spMkLst>
            <pc:docMk/>
            <pc:sldMk cId="661432611" sldId="2076137359"/>
            <ac:spMk id="2" creationId="{738E355A-C025-456C-96B6-DC977C7B3BD4}"/>
          </ac:spMkLst>
        </pc:spChg>
        <pc:graphicFrameChg chg="add modGraphic">
          <ac:chgData name="Hamish" userId="0ad8b229-1a59-4f56-b409-df35afa54a61" providerId="ADAL" clId="{9E99EA40-6992-4543-98BD-7FF9A3F4FF11}" dt="2020-06-29T08:06:09.908" v="751" actId="27022"/>
          <ac:graphicFrameMkLst>
            <pc:docMk/>
            <pc:sldMk cId="661432611" sldId="2076137359"/>
            <ac:graphicFrameMk id="5" creationId="{1E8B85F0-4C83-4D68-BCDD-69C661D7E7D9}"/>
          </ac:graphicFrameMkLst>
        </pc:graphicFrameChg>
      </pc:sldChg>
      <pc:sldChg chg="addSp delSp modSp add mod ord">
        <pc:chgData name="Hamish" userId="0ad8b229-1a59-4f56-b409-df35afa54a61" providerId="ADAL" clId="{9E99EA40-6992-4543-98BD-7FF9A3F4FF11}" dt="2020-06-29T08:36:26.767" v="1112" actId="1076"/>
        <pc:sldMkLst>
          <pc:docMk/>
          <pc:sldMk cId="144009651" sldId="2076137360"/>
        </pc:sldMkLst>
        <pc:spChg chg="mod">
          <ac:chgData name="Hamish" userId="0ad8b229-1a59-4f56-b409-df35afa54a61" providerId="ADAL" clId="{9E99EA40-6992-4543-98BD-7FF9A3F4FF11}" dt="2020-06-29T08:35:58.403" v="1101" actId="20577"/>
          <ac:spMkLst>
            <pc:docMk/>
            <pc:sldMk cId="144009651" sldId="2076137360"/>
            <ac:spMk id="3" creationId="{9A14765F-FB64-43C9-9CD1-92F5F700714F}"/>
          </ac:spMkLst>
        </pc:spChg>
        <pc:spChg chg="mod">
          <ac:chgData name="Hamish" userId="0ad8b229-1a59-4f56-b409-df35afa54a61" providerId="ADAL" clId="{9E99EA40-6992-4543-98BD-7FF9A3F4FF11}" dt="2020-06-29T08:36:26.767" v="1112" actId="1076"/>
          <ac:spMkLst>
            <pc:docMk/>
            <pc:sldMk cId="144009651" sldId="2076137360"/>
            <ac:spMk id="4" creationId="{C713404B-E8F3-48FD-9734-173E8D287662}"/>
          </ac:spMkLst>
        </pc:spChg>
        <pc:picChg chg="del">
          <ac:chgData name="Hamish" userId="0ad8b229-1a59-4f56-b409-df35afa54a61" providerId="ADAL" clId="{9E99EA40-6992-4543-98BD-7FF9A3F4FF11}" dt="2020-06-29T08:36:12.085" v="1107" actId="478"/>
          <ac:picMkLst>
            <pc:docMk/>
            <pc:sldMk cId="144009651" sldId="2076137360"/>
            <ac:picMk id="2" creationId="{AFC92C31-9963-4ABA-8301-3A093087FC39}"/>
          </ac:picMkLst>
        </pc:picChg>
        <pc:picChg chg="add mod">
          <ac:chgData name="Hamish" userId="0ad8b229-1a59-4f56-b409-df35afa54a61" providerId="ADAL" clId="{9E99EA40-6992-4543-98BD-7FF9A3F4FF11}" dt="2020-06-29T08:36:17.022" v="1109" actId="1076"/>
          <ac:picMkLst>
            <pc:docMk/>
            <pc:sldMk cId="144009651" sldId="2076137360"/>
            <ac:picMk id="5" creationId="{0038EE54-D478-4A01-A53C-69DF93440442}"/>
          </ac:picMkLst>
        </pc:picChg>
      </pc:sldChg>
      <pc:sldChg chg="addSp delSp modSp add mod ord setBg setClrOvrMap modNotesTx">
        <pc:chgData name="Hamish" userId="0ad8b229-1a59-4f56-b409-df35afa54a61" providerId="ADAL" clId="{9E99EA40-6992-4543-98BD-7FF9A3F4FF11}" dt="2020-06-29T10:19:54.710" v="3270" actId="403"/>
        <pc:sldMkLst>
          <pc:docMk/>
          <pc:sldMk cId="933215441" sldId="2076137361"/>
        </pc:sldMkLst>
        <pc:spChg chg="mod ord">
          <ac:chgData name="Hamish" userId="0ad8b229-1a59-4f56-b409-df35afa54a61" providerId="ADAL" clId="{9E99EA40-6992-4543-98BD-7FF9A3F4FF11}" dt="2020-06-29T10:19:54.710" v="3270" actId="403"/>
          <ac:spMkLst>
            <pc:docMk/>
            <pc:sldMk cId="933215441" sldId="2076137361"/>
            <ac:spMk id="4" creationId="{2B3D0DB3-CBB6-4009-8B50-CE365FDA3346}"/>
          </ac:spMkLst>
        </pc:spChg>
        <pc:spChg chg="mod">
          <ac:chgData name="Hamish" userId="0ad8b229-1a59-4f56-b409-df35afa54a61" providerId="ADAL" clId="{9E99EA40-6992-4543-98BD-7FF9A3F4FF11}" dt="2020-06-29T10:19:37.432" v="3267" actId="207"/>
          <ac:spMkLst>
            <pc:docMk/>
            <pc:sldMk cId="933215441" sldId="2076137361"/>
            <ac:spMk id="6" creationId="{BBC5D15F-4F32-4F3F-A51C-FCDFE96DE3E3}"/>
          </ac:spMkLst>
        </pc:spChg>
        <pc:spChg chg="mod">
          <ac:chgData name="Hamish" userId="0ad8b229-1a59-4f56-b409-df35afa54a61" providerId="ADAL" clId="{9E99EA40-6992-4543-98BD-7FF9A3F4FF11}" dt="2020-06-29T10:19:48.695" v="3269" actId="207"/>
          <ac:spMkLst>
            <pc:docMk/>
            <pc:sldMk cId="933215441" sldId="2076137361"/>
            <ac:spMk id="9" creationId="{7F6E6773-9039-444D-8107-892BB671C3A0}"/>
          </ac:spMkLst>
        </pc:spChg>
        <pc:spChg chg="add">
          <ac:chgData name="Hamish" userId="0ad8b229-1a59-4f56-b409-df35afa54a61" providerId="ADAL" clId="{9E99EA40-6992-4543-98BD-7FF9A3F4FF11}" dt="2020-06-29T09:50:30.934" v="1687" actId="26606"/>
          <ac:spMkLst>
            <pc:docMk/>
            <pc:sldMk cId="933215441" sldId="2076137361"/>
            <ac:spMk id="71" creationId="{9AA72BD9-2C5A-4EDC-931F-5AA08EACA0F3}"/>
          </ac:spMkLst>
        </pc:spChg>
        <pc:spChg chg="add">
          <ac:chgData name="Hamish" userId="0ad8b229-1a59-4f56-b409-df35afa54a61" providerId="ADAL" clId="{9E99EA40-6992-4543-98BD-7FF9A3F4FF11}" dt="2020-06-29T09:50:30.934" v="1687" actId="26606"/>
          <ac:spMkLst>
            <pc:docMk/>
            <pc:sldMk cId="933215441" sldId="2076137361"/>
            <ac:spMk id="73" creationId="{DD3981AC-7B61-4947-BCF3-F7AA7FA385B9}"/>
          </ac:spMkLst>
        </pc:spChg>
        <pc:spChg chg="add">
          <ac:chgData name="Hamish" userId="0ad8b229-1a59-4f56-b409-df35afa54a61" providerId="ADAL" clId="{9E99EA40-6992-4543-98BD-7FF9A3F4FF11}" dt="2020-06-29T09:50:30.934" v="1687" actId="26606"/>
          <ac:spMkLst>
            <pc:docMk/>
            <pc:sldMk cId="933215441" sldId="2076137361"/>
            <ac:spMk id="75" creationId="{55D4142C-5077-457F-A6AD-3FECFDB39685}"/>
          </ac:spMkLst>
        </pc:spChg>
        <pc:spChg chg="add">
          <ac:chgData name="Hamish" userId="0ad8b229-1a59-4f56-b409-df35afa54a61" providerId="ADAL" clId="{9E99EA40-6992-4543-98BD-7FF9A3F4FF11}" dt="2020-06-29T09:50:30.934" v="1687" actId="26606"/>
          <ac:spMkLst>
            <pc:docMk/>
            <pc:sldMk cId="933215441" sldId="2076137361"/>
            <ac:spMk id="77" creationId="{7A5F0580-5EE9-419F-96EE-B6529EF6E7D0}"/>
          </ac:spMkLst>
        </pc:spChg>
        <pc:graphicFrameChg chg="add del mod">
          <ac:chgData name="Hamish" userId="0ad8b229-1a59-4f56-b409-df35afa54a61" providerId="ADAL" clId="{9E99EA40-6992-4543-98BD-7FF9A3F4FF11}" dt="2020-06-29T10:10:43.024" v="2703" actId="478"/>
          <ac:graphicFrameMkLst>
            <pc:docMk/>
            <pc:sldMk cId="933215441" sldId="2076137361"/>
            <ac:graphicFrameMk id="11" creationId="{60927176-80C6-4E87-97FE-6CF635B6B883}"/>
          </ac:graphicFrameMkLst>
        </pc:graphicFrameChg>
        <pc:graphicFrameChg chg="add mod ord">
          <ac:chgData name="Hamish" userId="0ad8b229-1a59-4f56-b409-df35afa54a61" providerId="ADAL" clId="{9E99EA40-6992-4543-98BD-7FF9A3F4FF11}" dt="2020-06-29T10:12:16.537" v="2726"/>
          <ac:graphicFrameMkLst>
            <pc:docMk/>
            <pc:sldMk cId="933215441" sldId="2076137361"/>
            <ac:graphicFrameMk id="12" creationId="{0EB2D65D-BB7F-4BE7-98DF-154ED24B14B5}"/>
          </ac:graphicFrameMkLst>
        </pc:graphicFrameChg>
        <pc:graphicFrameChg chg="add del mod">
          <ac:chgData name="Hamish" userId="0ad8b229-1a59-4f56-b409-df35afa54a61" providerId="ADAL" clId="{9E99EA40-6992-4543-98BD-7FF9A3F4FF11}" dt="2020-06-29T10:12:36.042" v="2731" actId="478"/>
          <ac:graphicFrameMkLst>
            <pc:docMk/>
            <pc:sldMk cId="933215441" sldId="2076137361"/>
            <ac:graphicFrameMk id="14" creationId="{0EB2D65D-BB7F-4BE7-98DF-154ED24B14B5}"/>
          </ac:graphicFrameMkLst>
        </pc:graphicFrameChg>
        <pc:graphicFrameChg chg="add del mod">
          <ac:chgData name="Hamish" userId="0ad8b229-1a59-4f56-b409-df35afa54a61" providerId="ADAL" clId="{9E99EA40-6992-4543-98BD-7FF9A3F4FF11}" dt="2020-06-29T10:13:22.947" v="2741" actId="21"/>
          <ac:graphicFrameMkLst>
            <pc:docMk/>
            <pc:sldMk cId="933215441" sldId="2076137361"/>
            <ac:graphicFrameMk id="16" creationId="{0EB2D65D-BB7F-4BE7-98DF-154ED24B14B5}"/>
          </ac:graphicFrameMkLst>
        </pc:graphicFrameChg>
        <pc:picChg chg="add del mod">
          <ac:chgData name="Hamish" userId="0ad8b229-1a59-4f56-b409-df35afa54a61" providerId="ADAL" clId="{9E99EA40-6992-4543-98BD-7FF9A3F4FF11}" dt="2020-06-29T10:12:10.833" v="2719"/>
          <ac:picMkLst>
            <pc:docMk/>
            <pc:sldMk cId="933215441" sldId="2076137361"/>
            <ac:picMk id="2" creationId="{EBB62C09-85A3-466E-816C-3E77C3FCB956}"/>
          </ac:picMkLst>
        </pc:picChg>
        <pc:picChg chg="add del mod">
          <ac:chgData name="Hamish" userId="0ad8b229-1a59-4f56-b409-df35afa54a61" providerId="ADAL" clId="{9E99EA40-6992-4543-98BD-7FF9A3F4FF11}" dt="2020-06-29T10:13:06.654" v="2736" actId="478"/>
          <ac:picMkLst>
            <pc:docMk/>
            <pc:sldMk cId="933215441" sldId="2076137361"/>
            <ac:picMk id="3" creationId="{36A44624-27A8-4044-A1F4-6ED4BE71FFC2}"/>
          </ac:picMkLst>
        </pc:picChg>
        <pc:picChg chg="del">
          <ac:chgData name="Hamish" userId="0ad8b229-1a59-4f56-b409-df35afa54a61" providerId="ADAL" clId="{9E99EA40-6992-4543-98BD-7FF9A3F4FF11}" dt="2020-06-29T09:50:21.809" v="1685" actId="478"/>
          <ac:picMkLst>
            <pc:docMk/>
            <pc:sldMk cId="933215441" sldId="2076137361"/>
            <ac:picMk id="5" creationId="{F38502E0-47BE-4A9C-B500-996D05E721C5}"/>
          </ac:picMkLst>
        </pc:picChg>
        <pc:picChg chg="add mod">
          <ac:chgData name="Hamish" userId="0ad8b229-1a59-4f56-b409-df35afa54a61" providerId="ADAL" clId="{9E99EA40-6992-4543-98BD-7FF9A3F4FF11}" dt="2020-06-29T10:17:40.010" v="3177" actId="207"/>
          <ac:picMkLst>
            <pc:docMk/>
            <pc:sldMk cId="933215441" sldId="2076137361"/>
            <ac:picMk id="7" creationId="{A2AAF8FF-8378-40F1-9B87-B9F4C666BD3F}"/>
          </ac:picMkLst>
        </pc:picChg>
        <pc:picChg chg="add mod ord">
          <ac:chgData name="Hamish" userId="0ad8b229-1a59-4f56-b409-df35afa54a61" providerId="ADAL" clId="{9E99EA40-6992-4543-98BD-7FF9A3F4FF11}" dt="2020-06-29T09:50:30.934" v="1687" actId="26606"/>
          <ac:picMkLst>
            <pc:docMk/>
            <pc:sldMk cId="933215441" sldId="2076137361"/>
            <ac:picMk id="8194" creationId="{FDF91081-B42B-40CC-A031-B3BD9F45A2D6}"/>
          </ac:picMkLst>
        </pc:picChg>
      </pc:sldChg>
      <pc:sldChg chg="add">
        <pc:chgData name="Hamish" userId="0ad8b229-1a59-4f56-b409-df35afa54a61" providerId="ADAL" clId="{9E99EA40-6992-4543-98BD-7FF9A3F4FF11}" dt="2020-06-29T09:47:30.713" v="1610"/>
        <pc:sldMkLst>
          <pc:docMk/>
          <pc:sldMk cId="1899931007" sldId="2076137362"/>
        </pc:sldMkLst>
      </pc:sldChg>
      <pc:sldMasterChg chg="delSldLayout">
        <pc:chgData name="Hamish" userId="0ad8b229-1a59-4f56-b409-df35afa54a61" providerId="ADAL" clId="{9E99EA40-6992-4543-98BD-7FF9A3F4FF11}" dt="2020-06-29T08:07:14.898" v="780" actId="2696"/>
        <pc:sldMasterMkLst>
          <pc:docMk/>
          <pc:sldMasterMk cId="3160184669" sldId="2147484561"/>
        </pc:sldMasterMkLst>
        <pc:sldLayoutChg chg="del">
          <pc:chgData name="Hamish" userId="0ad8b229-1a59-4f56-b409-df35afa54a61" providerId="ADAL" clId="{9E99EA40-6992-4543-98BD-7FF9A3F4FF11}" dt="2020-06-29T08:07:14.898" v="780" actId="2696"/>
          <pc:sldLayoutMkLst>
            <pc:docMk/>
            <pc:sldMasterMk cId="3160184669" sldId="2147484561"/>
            <pc:sldLayoutMk cId="308112822" sldId="214748453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2CED-AE29-44A6-BEBA-C65BC5CDB95C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BFAC1-C46E-4634-8444-BFFAD47988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5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843A5E2-72BF-4A4D-8E2C-055703D20464}" type="datetime8">
              <a:rPr lang="en-US" smtClean="0"/>
              <a:t>9/1/2020 1:07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2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7"/>
            <a:ext cx="2844800" cy="365125"/>
          </a:xfrm>
        </p:spPr>
        <p:txBody>
          <a:bodyPr/>
          <a:lstStyle>
            <a:lvl1pPr>
              <a:defRPr sz="8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247648" indent="-247648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495298" indent="-24420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742946" indent="-247648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990595" indent="-247648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238243" indent="-247648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9044169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/Featur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39F997-94F7-4C6B-862D-E87A0013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4133088" cy="730328"/>
          </a:xfrm>
        </p:spPr>
        <p:txBody>
          <a:bodyPr wrap="square">
            <a:spAutoFit/>
          </a:bodyPr>
          <a:lstStyle>
            <a:lvl1pPr marL="0" indent="0">
              <a:spcBef>
                <a:spcPts val="488"/>
              </a:spcBef>
              <a:buNone/>
              <a:defRPr sz="1625">
                <a:latin typeface="+mj-lt"/>
              </a:defRPr>
            </a:lvl1pPr>
            <a:lvl2pPr marL="0" indent="0">
              <a:buNone/>
              <a:defRPr sz="1463"/>
            </a:lvl2pPr>
            <a:lvl3pPr marL="139303" indent="-139303">
              <a:buFont typeface="Arial" panose="020B0604020202020204" pitchFamily="34" charset="0"/>
              <a:buChar char="•"/>
              <a:defRPr sz="1138"/>
            </a:lvl3pPr>
            <a:lvl4pPr marL="0" indent="0">
              <a:buNone/>
              <a:defRPr sz="894"/>
            </a:lvl4pPr>
            <a:lvl5pPr marL="0" indent="0">
              <a:buNone/>
              <a:defRPr sz="894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899FBDC-634F-494E-8F1F-7E606439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57201"/>
            <a:ext cx="8241412" cy="450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9F4DD6-B245-4647-A11A-23990508A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0776" y="474595"/>
            <a:ext cx="1887538" cy="617670"/>
          </a:xfrm>
        </p:spPr>
        <p:txBody>
          <a:bodyPr wrap="square" lIns="91440" tIns="45720" rIns="91440" bIns="45720">
            <a:spAutoFit/>
          </a:bodyPr>
          <a:lstStyle>
            <a:lvl1pPr marL="0" indent="0">
              <a:spcBef>
                <a:spcPts val="0"/>
              </a:spcBef>
              <a:buNone/>
              <a:defRPr lang="en-US" sz="1138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marL="0" lvl="0"/>
            <a:r>
              <a:rPr lang="en-US"/>
              <a:t>Preview</a:t>
            </a:r>
          </a:p>
          <a:p>
            <a:pPr marL="0" lvl="0"/>
            <a:r>
              <a:rPr lang="en-US"/>
              <a:t>Release</a:t>
            </a:r>
          </a:p>
          <a:p>
            <a:pPr marL="0"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87282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88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1" orient="horz" pos="3360">
          <p15:clr>
            <a:srgbClr val="5ACBF0"/>
          </p15:clr>
        </p15:guide>
        <p15:guide id="33" orient="horz" pos="962">
          <p15:clr>
            <a:srgbClr val="5ACBF0"/>
          </p15:clr>
        </p15:guide>
        <p15:guide id="34" orient="horz" pos="778">
          <p15:clr>
            <a:srgbClr val="5ACBF0"/>
          </p15:clr>
        </p15:guide>
        <p15:guide id="35" orient="horz" pos="354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8803" y="1447800"/>
            <a:ext cx="7302364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42400" y="6356355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6656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1219143" rtl="0" eaLnBrk="1" latinLnBrk="0" hangingPunct="1">
        <a:lnSpc>
          <a:spcPct val="90000"/>
        </a:lnSpc>
        <a:spcBef>
          <a:spcPct val="0"/>
        </a:spcBef>
        <a:buNone/>
        <a:defRPr lang="en-US" sz="5333" b="0" kern="1200" cap="none" spc="-133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04798" indent="-304798" algn="l" defTabSz="1219143" rtl="0" eaLnBrk="1" latinLnBrk="0" hangingPunct="1">
        <a:lnSpc>
          <a:spcPct val="100000"/>
        </a:lnSpc>
        <a:spcBef>
          <a:spcPts val="800"/>
        </a:spcBef>
        <a:buSzPct val="80000"/>
        <a:buFont typeface="Arial" pitchFamily="34" charset="0"/>
        <a:buChar char="•"/>
        <a:defRPr sz="3733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09597" indent="-300565" algn="l" defTabSz="1219143" rtl="0" eaLnBrk="1" latinLnBrk="0" hangingPunct="1">
        <a:lnSpc>
          <a:spcPct val="100000"/>
        </a:lnSpc>
        <a:spcBef>
          <a:spcPts val="800"/>
        </a:spcBef>
        <a:buSzPct val="80000"/>
        <a:buFont typeface="Arial" pitchFamily="34" charset="0"/>
        <a:buChar char="•"/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395" indent="-304798" algn="l" defTabSz="1219143" rtl="0" eaLnBrk="1" latinLnBrk="0" hangingPunct="1">
        <a:lnSpc>
          <a:spcPct val="100000"/>
        </a:lnSpc>
        <a:spcBef>
          <a:spcPts val="800"/>
        </a:spcBef>
        <a:buSzPct val="80000"/>
        <a:buFont typeface="Arial" pitchFamily="34" charset="0"/>
        <a:buChar char="•"/>
        <a:defRPr sz="2667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19194" indent="-302682" algn="l" defTabSz="1219143" rtl="0" eaLnBrk="1" latinLnBrk="0" hangingPunct="1">
        <a:lnSpc>
          <a:spcPct val="100000"/>
        </a:lnSpc>
        <a:spcBef>
          <a:spcPts val="800"/>
        </a:spcBef>
        <a:buSzPct val="80000"/>
        <a:buFont typeface="Arial" pitchFamily="34" charset="0"/>
        <a:buChar char="•"/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523991" indent="-304798" algn="l" defTabSz="1219143" rtl="0" eaLnBrk="1" latinLnBrk="0" hangingPunct="1">
        <a:lnSpc>
          <a:spcPct val="100000"/>
        </a:lnSpc>
        <a:spcBef>
          <a:spcPts val="800"/>
        </a:spcBef>
        <a:buSzPct val="80000"/>
        <a:buFont typeface="Arial" pitchFamily="34" charset="0"/>
        <a:buChar char="•"/>
        <a:defRPr sz="2133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26673" indent="-302682" algn="l" defTabSz="1219143" rtl="0" eaLnBrk="1" latinLnBrk="0" hangingPunct="1">
        <a:lnSpc>
          <a:spcPct val="100000"/>
        </a:lnSpc>
        <a:spcBef>
          <a:spcPts val="8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18" indent="-304787" algn="l" defTabSz="121914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91" indent="-304787" algn="l" defTabSz="121914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64" indent="-304787" algn="l" defTabSz="121914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6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9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61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5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7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8803" y="1447801"/>
            <a:ext cx="7302364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42400" y="635635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</p:sldLayoutIdLst>
  <p:transition>
    <p:fade/>
  </p:transition>
  <p:hf hdr="0" ftr="0" dt="0"/>
  <p:txStyles>
    <p:titleStyle>
      <a:lvl1pPr algn="l" defTabSz="990554" rtl="0" eaLnBrk="1" latinLnBrk="0" hangingPunct="1">
        <a:lnSpc>
          <a:spcPct val="90000"/>
        </a:lnSpc>
        <a:spcBef>
          <a:spcPct val="0"/>
        </a:spcBef>
        <a:buNone/>
        <a:defRPr lang="en-US" sz="4333" b="0" kern="1200" cap="none" spc="-108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247648" indent="-247648" algn="l" defTabSz="990554" rtl="0" eaLnBrk="1" latinLnBrk="0" hangingPunct="1">
        <a:lnSpc>
          <a:spcPct val="100000"/>
        </a:lnSpc>
        <a:spcBef>
          <a:spcPts val="650"/>
        </a:spcBef>
        <a:buSzPct val="80000"/>
        <a:buFont typeface="Arial" pitchFamily="34" charset="0"/>
        <a:buChar char="•"/>
        <a:defRPr sz="3033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95298" indent="-244209" algn="l" defTabSz="990554" rtl="0" eaLnBrk="1" latinLnBrk="0" hangingPunct="1">
        <a:lnSpc>
          <a:spcPct val="100000"/>
        </a:lnSpc>
        <a:spcBef>
          <a:spcPts val="650"/>
        </a:spcBef>
        <a:buSzPct val="80000"/>
        <a:buFont typeface="Arial" pitchFamily="34" charset="0"/>
        <a:buChar char="•"/>
        <a:defRPr sz="26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42946" indent="-247648" algn="l" defTabSz="990554" rtl="0" eaLnBrk="1" latinLnBrk="0" hangingPunct="1">
        <a:lnSpc>
          <a:spcPct val="100000"/>
        </a:lnSpc>
        <a:spcBef>
          <a:spcPts val="650"/>
        </a:spcBef>
        <a:buSzPct val="80000"/>
        <a:buFont typeface="Arial" pitchFamily="34" charset="0"/>
        <a:buChar char="•"/>
        <a:defRPr sz="2167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90595" indent="-245929" algn="l" defTabSz="990554" rtl="0" eaLnBrk="1" latinLnBrk="0" hangingPunct="1">
        <a:lnSpc>
          <a:spcPct val="100000"/>
        </a:lnSpc>
        <a:spcBef>
          <a:spcPts val="650"/>
        </a:spcBef>
        <a:buSzPct val="80000"/>
        <a:buFont typeface="Arial" pitchFamily="34" charset="0"/>
        <a:buChar char="•"/>
        <a:defRPr sz="195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8243" indent="-247648" algn="l" defTabSz="990554" rtl="0" eaLnBrk="1" latinLnBrk="0" hangingPunct="1">
        <a:lnSpc>
          <a:spcPct val="100000"/>
        </a:lnSpc>
        <a:spcBef>
          <a:spcPts val="650"/>
        </a:spcBef>
        <a:buSzPct val="80000"/>
        <a:buFont typeface="Arial" pitchFamily="34" charset="0"/>
        <a:buChar char="•"/>
        <a:defRPr sz="1733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84172" indent="-245929" algn="l" defTabSz="990554" rtl="0" eaLnBrk="1" latinLnBrk="0" hangingPunct="1">
        <a:lnSpc>
          <a:spcPct val="100000"/>
        </a:lnSpc>
        <a:spcBef>
          <a:spcPts val="650"/>
        </a:spcBef>
        <a:buFont typeface="Arial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02" indent="-247639" algn="l" defTabSz="990554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80" indent="-247639" algn="l" defTabSz="990554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58" indent="-247639" algn="l" defTabSz="990554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7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54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32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10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87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4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42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19" algn="l" defTabSz="990554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2" y="457201"/>
            <a:ext cx="11018521" cy="4501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199" y="1435506"/>
            <a:ext cx="11018521" cy="1310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1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569" tIns="118856" rIns="148569" bIns="1188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5748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5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569" tIns="118856" rIns="148569" bIns="1188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5748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5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</p:sldLayoutIdLst>
  <p:transition>
    <p:fade/>
  </p:transition>
  <p:hf sldNum="0" hdr="0" ftr="0" dt="0"/>
  <p:txStyles>
    <p:titleStyle>
      <a:lvl1pPr algn="l" defTabSz="757707" rtl="0" eaLnBrk="1" latinLnBrk="0" hangingPunct="1">
        <a:lnSpc>
          <a:spcPct val="100000"/>
        </a:lnSpc>
        <a:spcBef>
          <a:spcPct val="0"/>
        </a:spcBef>
        <a:buNone/>
        <a:defRPr lang="en-US" sz="2925" b="1" kern="1200" cap="none" spc="-4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85702" marR="0" indent="-185702" algn="l" defTabSz="75770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7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1404" marR="0" indent="-185702" algn="l" defTabSz="75770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33893" marR="0" indent="-162489" algn="l" defTabSz="75770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3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84776" marR="0" indent="-147014" algn="l" defTabSz="75770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31790" marR="0" indent="-136697" algn="l" defTabSz="75770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83694" indent="-189427" algn="l" defTabSz="75770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62549" indent="-189427" algn="l" defTabSz="75770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41403" indent="-189427" algn="l" defTabSz="75770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20258" indent="-189427" algn="l" defTabSz="75770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8854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57707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36561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515415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94269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73122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51976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030830" algn="l" defTabSz="75770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453" userDrawn="1">
          <p15:clr>
            <a:srgbClr val="C35EA4"/>
          </p15:clr>
        </p15:guide>
        <p15:guide id="17" pos="9001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228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9225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hyperlink" Target="https://docs.microsoft.com/en-us/microsoft-365/compliance/tls-1.0-and-1.1-deprecation-for-office-365?view=o365-worldwide" TargetMode="External"/><Relationship Id="rId5" Type="http://schemas.openxmlformats.org/officeDocument/2006/relationships/hyperlink" Target="https://docs.microsoft.com/en-us/lifecycle/announcements/m365-ie11-microsoft-edge-legacy" TargetMode="External"/><Relationship Id="rId4" Type="http://schemas.openxmlformats.org/officeDocument/2006/relationships/hyperlink" Target="https://docs.microsoft.com/en-us/deployoffice/endofsupport/office-365-services-conne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B63881-8E95-4846-BCA8-F7B4336075B9}"/>
              </a:ext>
            </a:extLst>
          </p:cNvPr>
          <p:cNvSpPr txBox="1"/>
          <p:nvPr/>
        </p:nvSpPr>
        <p:spPr>
          <a:xfrm>
            <a:off x="6209791" y="5461701"/>
            <a:ext cx="1213901" cy="500111"/>
          </a:xfrm>
          <a:prstGeom prst="rect">
            <a:avLst/>
          </a:prstGeom>
          <a:noFill/>
        </p:spPr>
        <p:txBody>
          <a:bodyPr wrap="square" lIns="145669" tIns="116535" rIns="145669" bIns="116535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1912">
                <a:solidFill>
                  <a:schemeClr val="bg1"/>
                </a:solidFill>
                <a:latin typeface="+mj-lt"/>
              </a:rPr>
              <a:t>2023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7FADC4-763B-4DE9-A83B-F08764CFD384}"/>
              </a:ext>
            </a:extLst>
          </p:cNvPr>
          <p:cNvSpPr txBox="1"/>
          <p:nvPr/>
        </p:nvSpPr>
        <p:spPr>
          <a:xfrm>
            <a:off x="2563839" y="5459354"/>
            <a:ext cx="1218144" cy="500111"/>
          </a:xfrm>
          <a:prstGeom prst="rect">
            <a:avLst/>
          </a:prstGeom>
          <a:noFill/>
        </p:spPr>
        <p:txBody>
          <a:bodyPr wrap="square" lIns="145669" tIns="116535" rIns="145669" bIns="116535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1912" dirty="0">
                <a:solidFill>
                  <a:schemeClr val="bg1"/>
                </a:solidFill>
                <a:latin typeface="+mj-lt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59FE4A-CDCB-4690-85D7-E437B8A729BC}"/>
              </a:ext>
            </a:extLst>
          </p:cNvPr>
          <p:cNvSpPr txBox="1"/>
          <p:nvPr/>
        </p:nvSpPr>
        <p:spPr>
          <a:xfrm>
            <a:off x="3781982" y="5459353"/>
            <a:ext cx="1213908" cy="500111"/>
          </a:xfrm>
          <a:prstGeom prst="rect">
            <a:avLst/>
          </a:prstGeom>
          <a:noFill/>
        </p:spPr>
        <p:txBody>
          <a:bodyPr wrap="square" lIns="145669" tIns="116535" rIns="145669" bIns="116535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1912">
                <a:solidFill>
                  <a:schemeClr val="bg1"/>
                </a:solidFill>
                <a:latin typeface="+mj-lt"/>
              </a:rPr>
              <a:t>2021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45351A-B7AE-4B8F-9D7F-EACDC87349A5}"/>
              </a:ext>
            </a:extLst>
          </p:cNvPr>
          <p:cNvSpPr txBox="1"/>
          <p:nvPr/>
        </p:nvSpPr>
        <p:spPr>
          <a:xfrm>
            <a:off x="4995888" y="5459353"/>
            <a:ext cx="1213902" cy="500111"/>
          </a:xfrm>
          <a:prstGeom prst="rect">
            <a:avLst/>
          </a:prstGeom>
          <a:noFill/>
        </p:spPr>
        <p:txBody>
          <a:bodyPr wrap="square" lIns="145669" tIns="116535" rIns="145669" bIns="116535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1912">
                <a:solidFill>
                  <a:schemeClr val="bg1"/>
                </a:solidFill>
                <a:latin typeface="+mj-lt"/>
              </a:rPr>
              <a:t>2022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31ECF7-BB8A-446A-92D0-8908C5758481}"/>
              </a:ext>
            </a:extLst>
          </p:cNvPr>
          <p:cNvSpPr txBox="1"/>
          <p:nvPr/>
        </p:nvSpPr>
        <p:spPr>
          <a:xfrm>
            <a:off x="7414848" y="5419209"/>
            <a:ext cx="1213893" cy="500111"/>
          </a:xfrm>
          <a:prstGeom prst="rect">
            <a:avLst/>
          </a:prstGeom>
          <a:noFill/>
        </p:spPr>
        <p:txBody>
          <a:bodyPr wrap="square" lIns="145669" tIns="116535" rIns="145669" bIns="116535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1912">
                <a:solidFill>
                  <a:schemeClr val="bg1"/>
                </a:solidFill>
                <a:latin typeface="+mj-lt"/>
              </a:rPr>
              <a:t>2024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E63B2D-1896-4A1B-95C4-645A814BBC61}"/>
              </a:ext>
            </a:extLst>
          </p:cNvPr>
          <p:cNvCxnSpPr>
            <a:cxnSpLocks/>
          </p:cNvCxnSpPr>
          <p:nvPr/>
        </p:nvCxnSpPr>
        <p:spPr>
          <a:xfrm flipV="1">
            <a:off x="3625918" y="1384426"/>
            <a:ext cx="0" cy="3617935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tle 1">
            <a:extLst>
              <a:ext uri="{FF2B5EF4-FFF2-40B4-BE49-F238E27FC236}">
                <a16:creationId xmlns:a16="http://schemas.microsoft.com/office/drawing/2014/main" id="{78B0113C-4B8C-4A1B-8FF3-9E6146887BBD}"/>
              </a:ext>
            </a:extLst>
          </p:cNvPr>
          <p:cNvSpPr txBox="1">
            <a:spLocks/>
          </p:cNvSpPr>
          <p:nvPr/>
        </p:nvSpPr>
        <p:spPr>
          <a:xfrm>
            <a:off x="20240" y="29403"/>
            <a:ext cx="12192747" cy="860387"/>
          </a:xfrm>
          <a:prstGeom prst="rect">
            <a:avLst/>
          </a:prstGeom>
          <a:noFill/>
        </p:spPr>
        <p:txBody>
          <a:bodyPr lIns="182880" tIns="91440" rIns="91440" bIns="91440" anchor="ctr">
            <a:normAutofit/>
          </a:bodyPr>
          <a:lstStyle>
            <a:lvl1pPr algn="l" defTabSz="990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108" baseline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AU" sz="3823" spc="-83" dirty="0">
                <a:latin typeface="Segoe UI Light" panose="020B0502040204020203" pitchFamily="34" charset="0"/>
                <a:cs typeface="Segoe UI Light" panose="020B0502040204020203" pitchFamily="34" charset="0"/>
              </a:rPr>
              <a:t>End of Service Roadmap to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91E69-E05B-4978-BBB6-D04C3EEDDBD0}"/>
              </a:ext>
            </a:extLst>
          </p:cNvPr>
          <p:cNvSpPr/>
          <p:nvPr/>
        </p:nvSpPr>
        <p:spPr>
          <a:xfrm>
            <a:off x="141731" y="868546"/>
            <a:ext cx="6782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  <a:latin typeface="+mj-lt"/>
              </a:rPr>
              <a:t>Detailed information can be found at: </a:t>
            </a:r>
            <a:r>
              <a:rPr lang="en-AU" sz="1100" dirty="0">
                <a:solidFill>
                  <a:schemeClr val="bg1"/>
                </a:solidFill>
              </a:rPr>
              <a:t>https://support.microsoft.com/en-us/lifecycle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7C8C197-E28B-4BD7-9D43-5B45D332D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78549"/>
              </p:ext>
            </p:extLst>
          </p:nvPr>
        </p:nvGraphicFramePr>
        <p:xfrm>
          <a:off x="141731" y="1293816"/>
          <a:ext cx="1801535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1535">
                  <a:extLst>
                    <a:ext uri="{9D8B030D-6E8A-4147-A177-3AD203B41FA5}">
                      <a16:colId xmlns:a16="http://schemas.microsoft.com/office/drawing/2014/main" val="4237333271"/>
                    </a:ext>
                  </a:extLst>
                </a:gridCol>
              </a:tblGrid>
              <a:tr h="191007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ALREADY END OF LIFE</a:t>
                      </a:r>
                      <a:endParaRPr lang="en-AU" sz="11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00946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Windows 7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840664"/>
                  </a:ext>
                </a:extLst>
              </a:tr>
              <a:tr h="128690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Windows 2003 Server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475561"/>
                  </a:ext>
                </a:extLst>
              </a:tr>
              <a:tr h="128690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Windows Server 2008, 2008 R2*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80218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Office 2007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666799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Office Communicator 2007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502973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SQL Server 2005 and less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1837155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SQL Server 2008, 2008 R2*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69192"/>
                  </a:ext>
                </a:extLst>
              </a:tr>
            </a:tbl>
          </a:graphicData>
        </a:graphic>
      </p:graphicFrame>
      <p:graphicFrame>
        <p:nvGraphicFramePr>
          <p:cNvPr id="94" name="Table 7">
            <a:extLst>
              <a:ext uri="{FF2B5EF4-FFF2-40B4-BE49-F238E27FC236}">
                <a16:creationId xmlns:a16="http://schemas.microsoft.com/office/drawing/2014/main" id="{732A35DF-CCCF-4AA9-8C70-E6AD3DB8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63470"/>
              </p:ext>
            </p:extLst>
          </p:nvPr>
        </p:nvGraphicFramePr>
        <p:xfrm>
          <a:off x="9701103" y="2316613"/>
          <a:ext cx="2349166" cy="30403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9183">
                  <a:extLst>
                    <a:ext uri="{9D8B030D-6E8A-4147-A177-3AD203B41FA5}">
                      <a16:colId xmlns:a16="http://schemas.microsoft.com/office/drawing/2014/main" val="4237333271"/>
                    </a:ext>
                  </a:extLst>
                </a:gridCol>
                <a:gridCol w="599983">
                  <a:extLst>
                    <a:ext uri="{9D8B030D-6E8A-4147-A177-3AD203B41FA5}">
                      <a16:colId xmlns:a16="http://schemas.microsoft.com/office/drawing/2014/main" val="262731682"/>
                    </a:ext>
                  </a:extLst>
                </a:gridCol>
              </a:tblGrid>
              <a:tr h="246062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Windows 10 Version </a:t>
                      </a:r>
                      <a:endParaRPr lang="en-AU" sz="11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AU" sz="11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00946"/>
                  </a:ext>
                </a:extLst>
              </a:tr>
              <a:tr h="205051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1507 (Build 10240)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EOS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40664"/>
                  </a:ext>
                </a:extLst>
              </a:tr>
              <a:tr h="205051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1511 (Build 10586)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EOS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6652"/>
                  </a:ext>
                </a:extLst>
              </a:tr>
              <a:tr h="205051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1607 (Build 14393)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EOS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5561"/>
                  </a:ext>
                </a:extLst>
              </a:tr>
              <a:tr h="205051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1703 (Build 15063)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EOS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42843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1709 (Build 16299)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10/2020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666799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1803 (Build 17134)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05/2021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02973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1809 (Build 17763)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05/2021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37155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1903 (Build 18362)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12/2020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1646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1909 (Build 18363)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05/2022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247582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Version 2004 (Build 19041)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12/2021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09942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LTSB Version 1507 (Build 10240)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10/2025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83873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LTSB Version 1607 (Build 14393)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10/2026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00550"/>
                  </a:ext>
                </a:extLst>
              </a:tr>
              <a:tr h="214199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LTSC Version 1809 (Build 17763)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01/2029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789001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5EC8E61D-BDBD-4C36-9EA3-C630807D6E4D}"/>
              </a:ext>
            </a:extLst>
          </p:cNvPr>
          <p:cNvSpPr/>
          <p:nvPr/>
        </p:nvSpPr>
        <p:spPr bwMode="auto">
          <a:xfrm>
            <a:off x="9742883" y="747221"/>
            <a:ext cx="1690138" cy="307392"/>
          </a:xfrm>
          <a:prstGeom prst="rect">
            <a:avLst/>
          </a:prstGeom>
          <a:solidFill>
            <a:srgbClr val="F78233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b="1" dirty="0">
                <a:solidFill>
                  <a:schemeClr val="bg1"/>
                </a:solidFill>
              </a:rPr>
              <a:t>Business Apps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370DF-F1E8-457B-923C-088A51E2770A}"/>
              </a:ext>
            </a:extLst>
          </p:cNvPr>
          <p:cNvSpPr/>
          <p:nvPr/>
        </p:nvSpPr>
        <p:spPr bwMode="auto">
          <a:xfrm>
            <a:off x="9748142" y="1054569"/>
            <a:ext cx="1684878" cy="3070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1550" b="1" dirty="0">
                <a:solidFill>
                  <a:schemeClr val="bg1"/>
                </a:solidFill>
              </a:rPr>
              <a:t>Modern Work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E5DFB9-5037-4BAA-8116-CC1D0B2401E7}"/>
              </a:ext>
            </a:extLst>
          </p:cNvPr>
          <p:cNvSpPr/>
          <p:nvPr/>
        </p:nvSpPr>
        <p:spPr>
          <a:xfrm>
            <a:off x="84543" y="3094728"/>
            <a:ext cx="19159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End of Extended Support 2023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C5796E-1A54-4260-96A0-AA6BF17A8A2E}"/>
              </a:ext>
            </a:extLst>
          </p:cNvPr>
          <p:cNvSpPr txBox="1"/>
          <p:nvPr/>
        </p:nvSpPr>
        <p:spPr>
          <a:xfrm>
            <a:off x="2228917" y="1384425"/>
            <a:ext cx="1397001" cy="11269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CY20Q4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Office Pro 2010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Exchange Server 2010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Visio Pro 2010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Project Pro 2010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IE11 – Teams Support**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M365 Client Support^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TLS1.0/1.1 Deprecated~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DBCC34-FB23-437A-8C2A-47D3F6E692F4}"/>
              </a:ext>
            </a:extLst>
          </p:cNvPr>
          <p:cNvSpPr txBox="1"/>
          <p:nvPr/>
        </p:nvSpPr>
        <p:spPr>
          <a:xfrm>
            <a:off x="4145191" y="1384425"/>
            <a:ext cx="1397001" cy="88434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CY21Q2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SharePoint Server 2010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Lync Server 2010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Visio Pro 2010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Project Pro 2010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Microsoft EDGE Legacy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6CB6907-EB33-4A7A-A724-4B1B43626B0A}"/>
              </a:ext>
            </a:extLst>
          </p:cNvPr>
          <p:cNvCxnSpPr>
            <a:cxnSpLocks/>
          </p:cNvCxnSpPr>
          <p:nvPr/>
        </p:nvCxnSpPr>
        <p:spPr>
          <a:xfrm flipV="1">
            <a:off x="4152968" y="1381668"/>
            <a:ext cx="0" cy="3620693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DD996C-DFE0-4C8A-88A1-689B78AEAF21}"/>
              </a:ext>
            </a:extLst>
          </p:cNvPr>
          <p:cNvSpPr txBox="1"/>
          <p:nvPr/>
        </p:nvSpPr>
        <p:spPr>
          <a:xfrm>
            <a:off x="4340929" y="2383688"/>
            <a:ext cx="1397001" cy="52039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CY22Q3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SQL Server 2012/R2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System Centre 2012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552C4CD-F169-475E-88D5-5577F18792B9}"/>
              </a:ext>
            </a:extLst>
          </p:cNvPr>
          <p:cNvSpPr/>
          <p:nvPr/>
        </p:nvSpPr>
        <p:spPr bwMode="auto">
          <a:xfrm>
            <a:off x="9742883" y="1358249"/>
            <a:ext cx="1690138" cy="3073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b="1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C0B74C-FE7B-4D1B-A8AF-77119C41D256}"/>
              </a:ext>
            </a:extLst>
          </p:cNvPr>
          <p:cNvCxnSpPr>
            <a:cxnSpLocks/>
          </p:cNvCxnSpPr>
          <p:nvPr/>
        </p:nvCxnSpPr>
        <p:spPr>
          <a:xfrm flipH="1" flipV="1">
            <a:off x="5737930" y="2417230"/>
            <a:ext cx="6418" cy="258513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46AB746-A27A-426A-A6B3-731CD0252A58}"/>
              </a:ext>
            </a:extLst>
          </p:cNvPr>
          <p:cNvSpPr txBox="1"/>
          <p:nvPr/>
        </p:nvSpPr>
        <p:spPr>
          <a:xfrm>
            <a:off x="6552648" y="1302176"/>
            <a:ext cx="1397001" cy="1005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CY23Q2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Office Pro 2013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Exchange Server 2013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SharePoint Server 2013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Lync Server 2013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Visio Pro 2010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Project Pro 2010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4F8534-4ECB-44B1-A559-EC5C8DBB3CD1}"/>
              </a:ext>
            </a:extLst>
          </p:cNvPr>
          <p:cNvCxnSpPr>
            <a:cxnSpLocks/>
          </p:cNvCxnSpPr>
          <p:nvPr/>
        </p:nvCxnSpPr>
        <p:spPr>
          <a:xfrm flipV="1">
            <a:off x="6552648" y="1302176"/>
            <a:ext cx="0" cy="3700185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3DD8ACE-7920-497E-9FFD-9F1CA79A66C6}"/>
              </a:ext>
            </a:extLst>
          </p:cNvPr>
          <p:cNvSpPr txBox="1"/>
          <p:nvPr/>
        </p:nvSpPr>
        <p:spPr>
          <a:xfrm>
            <a:off x="6956891" y="2511343"/>
            <a:ext cx="1397001" cy="399084"/>
          </a:xfrm>
          <a:prstGeom prst="rect">
            <a:avLst/>
          </a:prstGeom>
          <a:solidFill>
            <a:srgbClr val="F782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CY23Q3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Dynamics CRM 2011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9B2447-2521-49CC-A59D-ADE924515BF7}"/>
              </a:ext>
            </a:extLst>
          </p:cNvPr>
          <p:cNvSpPr txBox="1"/>
          <p:nvPr/>
        </p:nvSpPr>
        <p:spPr>
          <a:xfrm>
            <a:off x="7271105" y="3231759"/>
            <a:ext cx="1448426" cy="3990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CY23Q4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Windows Server 2012/R2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BCA83B-0002-46BF-984F-61B45649395F}"/>
              </a:ext>
            </a:extLst>
          </p:cNvPr>
          <p:cNvSpPr txBox="1"/>
          <p:nvPr/>
        </p:nvSpPr>
        <p:spPr>
          <a:xfrm>
            <a:off x="7552618" y="3747561"/>
            <a:ext cx="1397001" cy="399084"/>
          </a:xfrm>
          <a:prstGeom prst="rect">
            <a:avLst/>
          </a:prstGeom>
          <a:solidFill>
            <a:srgbClr val="F782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CY24Q1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Dynamics CRM 2013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355A6F-4AF9-4755-AA24-CBFA15382583}"/>
              </a:ext>
            </a:extLst>
          </p:cNvPr>
          <p:cNvSpPr txBox="1"/>
          <p:nvPr/>
        </p:nvSpPr>
        <p:spPr>
          <a:xfrm>
            <a:off x="8137170" y="4306047"/>
            <a:ext cx="1397001" cy="3990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CY24Q3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SQL Server 2014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327D5-32CA-4165-A658-AEE1C750DC5A}"/>
              </a:ext>
            </a:extLst>
          </p:cNvPr>
          <p:cNvCxnSpPr>
            <a:cxnSpLocks/>
          </p:cNvCxnSpPr>
          <p:nvPr/>
        </p:nvCxnSpPr>
        <p:spPr>
          <a:xfrm flipV="1">
            <a:off x="6959048" y="2512481"/>
            <a:ext cx="0" cy="248988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2F5FCF-67AC-4902-A3CB-BBBED4E42472}"/>
              </a:ext>
            </a:extLst>
          </p:cNvPr>
          <p:cNvCxnSpPr>
            <a:cxnSpLocks/>
          </p:cNvCxnSpPr>
          <p:nvPr/>
        </p:nvCxnSpPr>
        <p:spPr>
          <a:xfrm flipV="1">
            <a:off x="7271105" y="3231759"/>
            <a:ext cx="0" cy="1770602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4BCE60-EEF8-4B13-9655-0D4D59F7A927}"/>
              </a:ext>
            </a:extLst>
          </p:cNvPr>
          <p:cNvCxnSpPr>
            <a:cxnSpLocks/>
          </p:cNvCxnSpPr>
          <p:nvPr/>
        </p:nvCxnSpPr>
        <p:spPr>
          <a:xfrm flipV="1">
            <a:off x="7552618" y="3773410"/>
            <a:ext cx="0" cy="1228951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A1329BF-1B41-4046-9664-CE7ED49A89DF}"/>
              </a:ext>
            </a:extLst>
          </p:cNvPr>
          <p:cNvCxnSpPr>
            <a:cxnSpLocks/>
          </p:cNvCxnSpPr>
          <p:nvPr/>
        </p:nvCxnSpPr>
        <p:spPr>
          <a:xfrm flipV="1">
            <a:off x="8137170" y="4306047"/>
            <a:ext cx="0" cy="69631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AD8CA042-B734-4E5D-9410-A46E6FE6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61542"/>
              </p:ext>
            </p:extLst>
          </p:nvPr>
        </p:nvGraphicFramePr>
        <p:xfrm>
          <a:off x="199707" y="4637831"/>
          <a:ext cx="1801535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1535">
                  <a:extLst>
                    <a:ext uri="{9D8B030D-6E8A-4147-A177-3AD203B41FA5}">
                      <a16:colId xmlns:a16="http://schemas.microsoft.com/office/drawing/2014/main" val="4237333271"/>
                    </a:ext>
                  </a:extLst>
                </a:gridCol>
              </a:tblGrid>
              <a:tr h="191007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IMPORTANT UPDATES</a:t>
                      </a:r>
                      <a:endParaRPr lang="en-AU" sz="11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00946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Microsoft EDGE Legacy Added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40664"/>
                  </a:ext>
                </a:extLst>
              </a:tr>
              <a:tr h="128690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Office Clients &amp; Microsoft 365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5561"/>
                  </a:ext>
                </a:extLst>
              </a:tr>
              <a:tr h="128690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IE11 &amp; Microsoft 365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680218"/>
                  </a:ext>
                </a:extLst>
              </a:tr>
              <a:tr h="191007">
                <a:tc>
                  <a:txBody>
                    <a:bodyPr/>
                    <a:lstStyle/>
                    <a:p>
                      <a:r>
                        <a:rPr lang="en-AU" sz="800" dirty="0">
                          <a:solidFill>
                            <a:schemeClr val="bg1"/>
                          </a:solidFill>
                        </a:rPr>
                        <a:t>TLS 1.0 DEPRECATION</a:t>
                      </a:r>
                      <a:endParaRPr lang="en-AU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66679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E0C9680C-7019-467E-A2AB-7D0F4D0B2E99}"/>
              </a:ext>
            </a:extLst>
          </p:cNvPr>
          <p:cNvSpPr txBox="1"/>
          <p:nvPr/>
        </p:nvSpPr>
        <p:spPr>
          <a:xfrm>
            <a:off x="4386986" y="3383257"/>
            <a:ext cx="1300982" cy="3990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CY21Q3</a:t>
            </a:r>
          </a:p>
          <a:p>
            <a:pPr defTabSz="804677">
              <a:lnSpc>
                <a:spcPct val="90000"/>
              </a:lnSpc>
            </a:pPr>
            <a:r>
              <a:rPr lang="en-AU" sz="876" dirty="0"/>
              <a:t>IE11 – Microsoft 365**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751AE72-97BA-4FC3-B5DA-0B7232582240}"/>
              </a:ext>
            </a:extLst>
          </p:cNvPr>
          <p:cNvCxnSpPr>
            <a:cxnSpLocks/>
          </p:cNvCxnSpPr>
          <p:nvPr/>
        </p:nvCxnSpPr>
        <p:spPr>
          <a:xfrm flipV="1">
            <a:off x="4388936" y="3385605"/>
            <a:ext cx="0" cy="161675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7723B5-C3DB-4380-B6A5-902A3635FFB3}"/>
              </a:ext>
            </a:extLst>
          </p:cNvPr>
          <p:cNvSpPr/>
          <p:nvPr/>
        </p:nvSpPr>
        <p:spPr>
          <a:xfrm>
            <a:off x="0" y="6396106"/>
            <a:ext cx="101152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^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365 Apps, Office 2016, Office 2019 supported as clients for Microsoft 365 (</a:t>
            </a:r>
            <a:r>
              <a:rPr lang="en-AU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https://docs.microsoft.com/en-us/deployoffice/endofsupport/office-365-services-connectivity</a:t>
            </a:r>
            <a:r>
              <a:rPr lang="en-AU" sz="1000" dirty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ECD5C0-06B3-4C81-8A52-FC05A8FCACD1}"/>
              </a:ext>
            </a:extLst>
          </p:cNvPr>
          <p:cNvSpPr/>
          <p:nvPr/>
        </p:nvSpPr>
        <p:spPr>
          <a:xfrm>
            <a:off x="84543" y="6152182"/>
            <a:ext cx="840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**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IE11 support ends for connection to Microsoft 365 (</a:t>
            </a:r>
            <a:r>
              <a:rPr lang="en-AU" sz="1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https://docs.microsoft.com/en-us/lifecycle/announcements/m365-ie11-microsoft-edge-legacy</a:t>
            </a:r>
            <a:r>
              <a:rPr lang="en-AU" sz="1000" dirty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D87076-A7D8-45AB-A4E0-D665CB646AFD}"/>
              </a:ext>
            </a:extLst>
          </p:cNvPr>
          <p:cNvSpPr/>
          <p:nvPr/>
        </p:nvSpPr>
        <p:spPr>
          <a:xfrm>
            <a:off x="-15391" y="6621544"/>
            <a:ext cx="8815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~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TLS 1.0/1.1 Deprecated ((</a:t>
            </a:r>
            <a:r>
              <a:rPr lang="en-AU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https://docs.microsoft.com/en-us/microsoft-365/compliance/tls-1.0-and-1.1-deprecation-for-office-365?view=o365-worldwide</a:t>
            </a:r>
            <a:r>
              <a:rPr lang="en-AU" sz="1000" dirty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A83BF7-3541-4D81-B5BE-5480B08BA0DD}"/>
              </a:ext>
            </a:extLst>
          </p:cNvPr>
          <p:cNvSpPr txBox="1"/>
          <p:nvPr/>
        </p:nvSpPr>
        <p:spPr>
          <a:xfrm>
            <a:off x="2224572" y="2869398"/>
            <a:ext cx="1397001" cy="3990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defTabSz="804677">
              <a:lnSpc>
                <a:spcPct val="90000"/>
              </a:lnSpc>
              <a:spcAft>
                <a:spcPts val="478"/>
              </a:spcAft>
            </a:pPr>
            <a:r>
              <a:rPr lang="en-AU" sz="876" b="1" dirty="0"/>
              <a:t>CY20Q4</a:t>
            </a:r>
          </a:p>
          <a:p>
            <a:pPr algn="r" defTabSz="804677">
              <a:lnSpc>
                <a:spcPct val="90000"/>
              </a:lnSpc>
            </a:pPr>
            <a:r>
              <a:rPr lang="en-AU" sz="876" dirty="0"/>
              <a:t>System Centre 2010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EB9EC-E7FB-4E3A-BC71-98231C93F950}"/>
              </a:ext>
            </a:extLst>
          </p:cNvPr>
          <p:cNvSpPr/>
          <p:nvPr/>
        </p:nvSpPr>
        <p:spPr bwMode="auto">
          <a:xfrm>
            <a:off x="9748142" y="437566"/>
            <a:ext cx="1684878" cy="1228075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A27F40-953E-4504-A527-715BE737AE8A}"/>
              </a:ext>
            </a:extLst>
          </p:cNvPr>
          <p:cNvSpPr/>
          <p:nvPr/>
        </p:nvSpPr>
        <p:spPr>
          <a:xfrm>
            <a:off x="141731" y="587389"/>
            <a:ext cx="6782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  <a:latin typeface="+mj-lt"/>
              </a:rPr>
              <a:t>As at Q3 CY2020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B9DC3-7C6F-4396-81A6-4E35866616CE}"/>
              </a:ext>
            </a:extLst>
          </p:cNvPr>
          <p:cNvSpPr/>
          <p:nvPr/>
        </p:nvSpPr>
        <p:spPr bwMode="auto">
          <a:xfrm>
            <a:off x="9748142" y="442331"/>
            <a:ext cx="1684878" cy="30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 defTabSz="804677">
              <a:lnSpc>
                <a:spcPct val="90000"/>
              </a:lnSpc>
              <a:spcAft>
                <a:spcPts val="478"/>
              </a:spcAft>
            </a:pPr>
            <a:r>
              <a:rPr lang="en-AU" sz="1553" b="1" dirty="0"/>
              <a:t>Legend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59D097-AC4C-4240-9C1C-89451D95136D}"/>
              </a:ext>
            </a:extLst>
          </p:cNvPr>
          <p:cNvCxnSpPr>
            <a:cxnSpLocks/>
          </p:cNvCxnSpPr>
          <p:nvPr/>
        </p:nvCxnSpPr>
        <p:spPr>
          <a:xfrm>
            <a:off x="2405061" y="5327707"/>
            <a:ext cx="643413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2DA648-9157-4A3D-9D7F-30AF9486F21E}"/>
              </a:ext>
            </a:extLst>
          </p:cNvPr>
          <p:cNvCxnSpPr>
            <a:cxnSpLocks/>
          </p:cNvCxnSpPr>
          <p:nvPr/>
        </p:nvCxnSpPr>
        <p:spPr>
          <a:xfrm flipV="1">
            <a:off x="2568247" y="5082863"/>
            <a:ext cx="0" cy="37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AB7A8-C483-436E-A804-6B2F933AEF03}"/>
              </a:ext>
            </a:extLst>
          </p:cNvPr>
          <p:cNvCxnSpPr>
            <a:cxnSpLocks/>
          </p:cNvCxnSpPr>
          <p:nvPr/>
        </p:nvCxnSpPr>
        <p:spPr>
          <a:xfrm flipV="1">
            <a:off x="2872049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B467A7-D435-4ECE-93F7-E218DA971DBD}"/>
              </a:ext>
            </a:extLst>
          </p:cNvPr>
          <p:cNvCxnSpPr>
            <a:cxnSpLocks/>
          </p:cNvCxnSpPr>
          <p:nvPr/>
        </p:nvCxnSpPr>
        <p:spPr>
          <a:xfrm flipV="1">
            <a:off x="3175850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20687D-D0EE-4A2C-828B-CAC408B4AADF}"/>
              </a:ext>
            </a:extLst>
          </p:cNvPr>
          <p:cNvCxnSpPr>
            <a:cxnSpLocks/>
          </p:cNvCxnSpPr>
          <p:nvPr/>
        </p:nvCxnSpPr>
        <p:spPr>
          <a:xfrm flipV="1">
            <a:off x="3479653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939480-4C3D-4E0E-BD9F-E63620AE5E5B}"/>
              </a:ext>
            </a:extLst>
          </p:cNvPr>
          <p:cNvCxnSpPr>
            <a:cxnSpLocks/>
          </p:cNvCxnSpPr>
          <p:nvPr/>
        </p:nvCxnSpPr>
        <p:spPr>
          <a:xfrm flipV="1">
            <a:off x="3783454" y="5082863"/>
            <a:ext cx="0" cy="37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4D983D-4049-4196-BFE5-17B18DF7CCCB}"/>
              </a:ext>
            </a:extLst>
          </p:cNvPr>
          <p:cNvCxnSpPr>
            <a:cxnSpLocks/>
          </p:cNvCxnSpPr>
          <p:nvPr/>
        </p:nvCxnSpPr>
        <p:spPr>
          <a:xfrm flipV="1">
            <a:off x="4087256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FA3FC-CC64-41EB-AC87-0D3FF19CE7E6}"/>
              </a:ext>
            </a:extLst>
          </p:cNvPr>
          <p:cNvCxnSpPr>
            <a:cxnSpLocks/>
          </p:cNvCxnSpPr>
          <p:nvPr/>
        </p:nvCxnSpPr>
        <p:spPr>
          <a:xfrm flipV="1">
            <a:off x="4391059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F460ED-741C-4BD1-B2E8-948CB5B115AD}"/>
              </a:ext>
            </a:extLst>
          </p:cNvPr>
          <p:cNvCxnSpPr>
            <a:cxnSpLocks/>
          </p:cNvCxnSpPr>
          <p:nvPr/>
        </p:nvCxnSpPr>
        <p:spPr>
          <a:xfrm flipV="1">
            <a:off x="4694860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51BED-4751-4CF5-9DBD-03829192AA68}"/>
              </a:ext>
            </a:extLst>
          </p:cNvPr>
          <p:cNvCxnSpPr>
            <a:cxnSpLocks/>
          </p:cNvCxnSpPr>
          <p:nvPr/>
        </p:nvCxnSpPr>
        <p:spPr>
          <a:xfrm flipV="1">
            <a:off x="4998662" y="5082863"/>
            <a:ext cx="0" cy="37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1FA54A-EF94-4E1B-8ADA-B5C9CD06F63E}"/>
              </a:ext>
            </a:extLst>
          </p:cNvPr>
          <p:cNvCxnSpPr>
            <a:cxnSpLocks/>
          </p:cNvCxnSpPr>
          <p:nvPr/>
        </p:nvCxnSpPr>
        <p:spPr>
          <a:xfrm flipV="1">
            <a:off x="5302465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6F2488-6716-43AA-B4EA-1B366FA22C51}"/>
              </a:ext>
            </a:extLst>
          </p:cNvPr>
          <p:cNvCxnSpPr>
            <a:cxnSpLocks/>
          </p:cNvCxnSpPr>
          <p:nvPr/>
        </p:nvCxnSpPr>
        <p:spPr>
          <a:xfrm flipV="1">
            <a:off x="5606267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5157D4-AE31-4079-9445-AEC636932F9C}"/>
              </a:ext>
            </a:extLst>
          </p:cNvPr>
          <p:cNvCxnSpPr>
            <a:cxnSpLocks/>
          </p:cNvCxnSpPr>
          <p:nvPr/>
        </p:nvCxnSpPr>
        <p:spPr>
          <a:xfrm flipV="1">
            <a:off x="5910070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0313E5-DD46-4AEE-9CF5-3274F9026A89}"/>
              </a:ext>
            </a:extLst>
          </p:cNvPr>
          <p:cNvCxnSpPr>
            <a:cxnSpLocks/>
          </p:cNvCxnSpPr>
          <p:nvPr/>
        </p:nvCxnSpPr>
        <p:spPr>
          <a:xfrm flipV="1">
            <a:off x="6213871" y="5082863"/>
            <a:ext cx="0" cy="37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4D0979-9C5A-499E-8BEE-0EDB2CEC57EA}"/>
              </a:ext>
            </a:extLst>
          </p:cNvPr>
          <p:cNvCxnSpPr>
            <a:cxnSpLocks/>
          </p:cNvCxnSpPr>
          <p:nvPr/>
        </p:nvCxnSpPr>
        <p:spPr>
          <a:xfrm flipV="1">
            <a:off x="6517673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BA06E1-06BD-4357-A1C4-F24BB119FE68}"/>
              </a:ext>
            </a:extLst>
          </p:cNvPr>
          <p:cNvCxnSpPr>
            <a:cxnSpLocks/>
          </p:cNvCxnSpPr>
          <p:nvPr/>
        </p:nvCxnSpPr>
        <p:spPr>
          <a:xfrm flipV="1">
            <a:off x="6821474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31268D-7347-4589-A662-D0E541A94398}"/>
              </a:ext>
            </a:extLst>
          </p:cNvPr>
          <p:cNvCxnSpPr>
            <a:cxnSpLocks/>
          </p:cNvCxnSpPr>
          <p:nvPr/>
        </p:nvCxnSpPr>
        <p:spPr>
          <a:xfrm flipV="1">
            <a:off x="7125277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61B9FA-BAFB-4D79-AFF2-A3A0885C4EC1}"/>
              </a:ext>
            </a:extLst>
          </p:cNvPr>
          <p:cNvCxnSpPr>
            <a:cxnSpLocks/>
          </p:cNvCxnSpPr>
          <p:nvPr/>
        </p:nvCxnSpPr>
        <p:spPr>
          <a:xfrm flipV="1">
            <a:off x="7429078" y="5082863"/>
            <a:ext cx="0" cy="37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796461-35C0-48CC-B9F0-F72D85EB8704}"/>
              </a:ext>
            </a:extLst>
          </p:cNvPr>
          <p:cNvCxnSpPr>
            <a:cxnSpLocks/>
          </p:cNvCxnSpPr>
          <p:nvPr/>
        </p:nvCxnSpPr>
        <p:spPr>
          <a:xfrm flipV="1">
            <a:off x="7732880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1DA33-836C-4B35-9E2E-72AC7B4FE60B}"/>
              </a:ext>
            </a:extLst>
          </p:cNvPr>
          <p:cNvCxnSpPr>
            <a:cxnSpLocks/>
          </p:cNvCxnSpPr>
          <p:nvPr/>
        </p:nvCxnSpPr>
        <p:spPr>
          <a:xfrm flipV="1">
            <a:off x="8036683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B7BE80-9223-455B-A922-F64B67490F3B}"/>
              </a:ext>
            </a:extLst>
          </p:cNvPr>
          <p:cNvCxnSpPr>
            <a:cxnSpLocks/>
          </p:cNvCxnSpPr>
          <p:nvPr/>
        </p:nvCxnSpPr>
        <p:spPr>
          <a:xfrm flipV="1">
            <a:off x="8340483" y="5133174"/>
            <a:ext cx="0" cy="1945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EF0F5B-D3F3-4A64-9E2B-F9CB2909E644}"/>
              </a:ext>
            </a:extLst>
          </p:cNvPr>
          <p:cNvCxnSpPr>
            <a:cxnSpLocks/>
          </p:cNvCxnSpPr>
          <p:nvPr/>
        </p:nvCxnSpPr>
        <p:spPr>
          <a:xfrm flipV="1">
            <a:off x="8644286" y="5082863"/>
            <a:ext cx="0" cy="37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BDC769-6913-4117-BEE6-FE74AE83F1B8}"/>
              </a:ext>
            </a:extLst>
          </p:cNvPr>
          <p:cNvSpPr txBox="1"/>
          <p:nvPr/>
        </p:nvSpPr>
        <p:spPr>
          <a:xfrm>
            <a:off x="3783454" y="5285123"/>
            <a:ext cx="1215207" cy="350442"/>
          </a:xfrm>
          <a:prstGeom prst="rect">
            <a:avLst/>
          </a:prstGeom>
          <a:noFill/>
        </p:spPr>
        <p:txBody>
          <a:bodyPr wrap="square" lIns="145669" tIns="116535" rIns="145669" bIns="116535" rtlCol="0">
            <a:spAutoFit/>
          </a:bodyPr>
          <a:lstStyle>
            <a:defPPr>
              <a:defRPr lang="en-US"/>
            </a:defPPr>
            <a:lvl1pPr marL="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33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15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53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92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30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6368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8707" algn="l" defTabSz="804677" rtl="0" eaLnBrk="1" latinLnBrk="0" hangingPunct="1">
              <a:defRPr sz="1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478"/>
              </a:spcAft>
            </a:pPr>
            <a:r>
              <a:rPr lang="en-AU" sz="83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90DE3D0-5996-48FC-B2EF-038DED7734FA}"/>
              </a:ext>
            </a:extLst>
          </p:cNvPr>
          <p:cNvSpPr/>
          <p:nvPr/>
        </p:nvSpPr>
        <p:spPr bwMode="auto">
          <a:xfrm>
            <a:off x="3206887" y="5146560"/>
            <a:ext cx="203635" cy="241076"/>
          </a:xfrm>
          <a:prstGeom prst="triangl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3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110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d495e16-b318-4aef-be3a-d5194fba0556&quot;,&quot;TimeStamp&quot;:&quot;2020-01-17T10:50:25.0437393+11:00&quot;}"/>
</p:tagLst>
</file>

<file path=ppt/theme/theme1.xml><?xml version="1.0" encoding="utf-8"?>
<a:theme xmlns:a="http://schemas.openxmlformats.org/drawingml/2006/main" name="1_SDM PPT Template">
  <a:themeElements>
    <a:clrScheme name="MS Services - Light Template">
      <a:dk1>
        <a:srgbClr val="29292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595959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2B93E1"/>
      </a:hlink>
      <a:folHlink>
        <a:srgbClr val="2B93E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SDM PPT Template">
  <a:themeElements>
    <a:clrScheme name="MS Services - Light Template">
      <a:dk1>
        <a:srgbClr val="29292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595959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2B93E1"/>
      </a:hlink>
      <a:folHlink>
        <a:srgbClr val="2B93E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M_TT_White_SoftBlack_Jan_26_2018.potx" id="{FAF767A5-BCA3-49EF-AE3A-1B2ED41E981A}" vid="{079C5C20-462B-42D4-8EFB-8051F7048BDC}"/>
    </a:ext>
  </a:extLst>
</a:theme>
</file>

<file path=ppt/theme/theme4.xml><?xml version="1.0" encoding="utf-8"?>
<a:theme xmlns:a="http://schemas.openxmlformats.org/drawingml/2006/main" name="9-51052_Microsoft_Inspire+Ready_Template_Dark">
  <a:themeElements>
    <a:clrScheme name="Inspire + Ready Da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9BF00B"/>
      </a:accent3>
      <a:accent4>
        <a:srgbClr val="FFB900"/>
      </a:accent4>
      <a:accent5>
        <a:srgbClr val="D2D2D2"/>
      </a:accent5>
      <a:accent6>
        <a:srgbClr val="505050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nspire+Ready_Corenote_16x9_Template.potx" id="{E7FA7631-9ECB-4967-A326-CC2DBE7E90AB}" vid="{4B514924-3F1B-49E9-8904-D0CC9D17630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f4cb31-629b-4089-8e7d-7990126c157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AFC1E5851D394E98386FD3C3C59703" ma:contentTypeVersion="13" ma:contentTypeDescription="Create a new document." ma:contentTypeScope="" ma:versionID="0511b9ac51bc41bc87d02e0e427e6fbf">
  <xsd:schema xmlns:xsd="http://www.w3.org/2001/XMLSchema" xmlns:xs="http://www.w3.org/2001/XMLSchema" xmlns:p="http://schemas.microsoft.com/office/2006/metadata/properties" xmlns:ns1="http://schemas.microsoft.com/sharepoint/v3" xmlns:ns2="3ef4cb31-629b-4089-8e7d-7990126c1574" xmlns:ns3="286d3f80-d68e-463b-a4bd-27ed28e39df4" targetNamespace="http://schemas.microsoft.com/office/2006/metadata/properties" ma:root="true" ma:fieldsID="4b32ab39a11a60f8609e419a355c37a7" ns1:_="" ns2:_="" ns3:_="">
    <xsd:import namespace="http://schemas.microsoft.com/sharepoint/v3"/>
    <xsd:import namespace="3ef4cb31-629b-4089-8e7d-7990126c1574"/>
    <xsd:import namespace="286d3f80-d68e-463b-a4bd-27ed28e39d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4cb31-629b-4089-8e7d-7990126c15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d3f80-d68e-463b-a4bd-27ed28e39d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1759D3-474C-4361-9C0E-EEB42AF9359A}">
  <ds:schemaRefs>
    <ds:schemaRef ds:uri="3ef4cb31-629b-4089-8e7d-7990126c1574"/>
    <ds:schemaRef ds:uri="http://schemas.microsoft.com/sharepoint/v3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286d3f80-d68e-463b-a4bd-27ed28e39df4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08EC5E8-5BD6-4FEF-9CE1-FDF230F2B2D6}">
  <ds:schemaRefs>
    <ds:schemaRef ds:uri="286d3f80-d68e-463b-a4bd-27ed28e39df4"/>
    <ds:schemaRef ds:uri="3ef4cb31-629b-4089-8e7d-7990126c15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C12072-778C-430D-B0FF-741199DE42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405</Words>
  <Application>Microsoft Office PowerPoint</Application>
  <PresentationFormat>Widescreen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1_SDM PPT Template</vt:lpstr>
      <vt:lpstr>1_SDM PPT Template</vt:lpstr>
      <vt:lpstr>5_WHITE TEMPLATE</vt:lpstr>
      <vt:lpstr>9-51052_Microsoft_Inspire+Ready_Template_Dark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Server Lifecycle Roadmap</dc:title>
  <dc:creator>Steve</dc:creator>
  <cp:lastModifiedBy>Stephen Harden</cp:lastModifiedBy>
  <cp:revision>1</cp:revision>
  <dcterms:created xsi:type="dcterms:W3CDTF">2020-06-29T09:50:30Z</dcterms:created>
  <dcterms:modified xsi:type="dcterms:W3CDTF">2020-09-01T03:10:31Z</dcterms:modified>
</cp:coreProperties>
</file>