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8" r:id="rId3"/>
    <p:sldId id="257" r:id="rId4"/>
    <p:sldId id="267" r:id="rId5"/>
    <p:sldId id="259" r:id="rId6"/>
    <p:sldId id="266" r:id="rId7"/>
    <p:sldId id="264"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30A05-23ED-4744-BDBC-A30F3AAE36FF}" v="7" dt="2024-04-29T22:44:10.379"/>
    <p1510:client id="{D4431CB6-384C-4996-8AEF-C1E1BFCE7D7A}" v="1" dt="2024-04-29T09:21:37.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117" d="100"/>
          <a:sy n="117"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HARNEY - STUDENT" userId="ada7af2b-2931-44a9-80d7-4928f5611d1f" providerId="ADAL" clId="{AAD82054-9B8E-4BD6-82DC-C15F1DF8561F}"/>
    <pc:docChg chg="custSel addSld delSld modSld sldOrd">
      <pc:chgData name="STEPHEN HARNEY - STUDENT" userId="ada7af2b-2931-44a9-80d7-4928f5611d1f" providerId="ADAL" clId="{AAD82054-9B8E-4BD6-82DC-C15F1DF8561F}" dt="2023-12-14T23:34:42.896" v="839" actId="313"/>
      <pc:docMkLst>
        <pc:docMk/>
      </pc:docMkLst>
      <pc:sldChg chg="addSp delSp modSp mod modTransition setBg addAnim setClrOvrMap delDesignElem">
        <pc:chgData name="STEPHEN HARNEY - STUDENT" userId="ada7af2b-2931-44a9-80d7-4928f5611d1f" providerId="ADAL" clId="{AAD82054-9B8E-4BD6-82DC-C15F1DF8561F}" dt="2023-12-08T12:43:06.225" v="598"/>
        <pc:sldMkLst>
          <pc:docMk/>
          <pc:sldMk cId="773622246" sldId="256"/>
        </pc:sldMkLst>
        <pc:spChg chg="mod">
          <ac:chgData name="STEPHEN HARNEY - STUDENT" userId="ada7af2b-2931-44a9-80d7-4928f5611d1f" providerId="ADAL" clId="{AAD82054-9B8E-4BD6-82DC-C15F1DF8561F}" dt="2023-12-08T12:34:28.089" v="395" actId="26606"/>
          <ac:spMkLst>
            <pc:docMk/>
            <pc:sldMk cId="773622246" sldId="256"/>
            <ac:spMk id="2" creationId="{3D0D1F90-340F-6346-7DB0-7F84159E6F07}"/>
          </ac:spMkLst>
        </pc:spChg>
        <pc:spChg chg="add del">
          <ac:chgData name="STEPHEN HARNEY - STUDENT" userId="ada7af2b-2931-44a9-80d7-4928f5611d1f" providerId="ADAL" clId="{AAD82054-9B8E-4BD6-82DC-C15F1DF8561F}" dt="2023-12-08T12:32:45.799" v="383"/>
          <ac:spMkLst>
            <pc:docMk/>
            <pc:sldMk cId="773622246" sldId="256"/>
            <ac:spMk id="7" creationId="{1C69834E-5EEE-4D61-833E-04928896454C}"/>
          </ac:spMkLst>
        </pc:spChg>
        <pc:spChg chg="add del">
          <ac:chgData name="STEPHEN HARNEY - STUDENT" userId="ada7af2b-2931-44a9-80d7-4928f5611d1f" providerId="ADAL" clId="{AAD82054-9B8E-4BD6-82DC-C15F1DF8561F}" dt="2023-12-08T12:34:21.751" v="394"/>
          <ac:spMkLst>
            <pc:docMk/>
            <pc:sldMk cId="773622246" sldId="256"/>
            <ac:spMk id="8" creationId="{BD1CAB03-F6A4-4736-85F6-261056424D9D}"/>
          </ac:spMkLst>
        </pc:spChg>
        <pc:spChg chg="add del">
          <ac:chgData name="STEPHEN HARNEY - STUDENT" userId="ada7af2b-2931-44a9-80d7-4928f5611d1f" providerId="ADAL" clId="{AAD82054-9B8E-4BD6-82DC-C15F1DF8561F}" dt="2023-12-08T12:32:45.799" v="383"/>
          <ac:spMkLst>
            <pc:docMk/>
            <pc:sldMk cId="773622246" sldId="256"/>
            <ac:spMk id="9" creationId="{58E5D9BA-46E7-4BFA-9C74-75495BF6F54D}"/>
          </ac:spMkLst>
        </pc:spChg>
        <pc:spChg chg="add del">
          <ac:chgData name="STEPHEN HARNEY - STUDENT" userId="ada7af2b-2931-44a9-80d7-4928f5611d1f" providerId="ADAL" clId="{AAD82054-9B8E-4BD6-82DC-C15F1DF8561F}" dt="2023-12-08T12:34:21.751" v="394"/>
          <ac:spMkLst>
            <pc:docMk/>
            <pc:sldMk cId="773622246" sldId="256"/>
            <ac:spMk id="10" creationId="{3E2321B3-5D47-422E-8DD6-192DA485FF63}"/>
          </ac:spMkLst>
        </pc:spChg>
        <pc:spChg chg="add del">
          <ac:chgData name="STEPHEN HARNEY - STUDENT" userId="ada7af2b-2931-44a9-80d7-4928f5611d1f" providerId="ADAL" clId="{AAD82054-9B8E-4BD6-82DC-C15F1DF8561F}" dt="2023-12-08T12:32:45.799" v="383"/>
          <ac:spMkLst>
            <pc:docMk/>
            <pc:sldMk cId="773622246" sldId="256"/>
            <ac:spMk id="11" creationId="{5B033D76-5800-44B6-AFE9-EE2106935115}"/>
          </ac:spMkLst>
        </pc:spChg>
        <pc:spChg chg="add del">
          <ac:chgData name="STEPHEN HARNEY - STUDENT" userId="ada7af2b-2931-44a9-80d7-4928f5611d1f" providerId="ADAL" clId="{AAD82054-9B8E-4BD6-82DC-C15F1DF8561F}" dt="2023-12-08T12:32:45.799" v="383"/>
          <ac:spMkLst>
            <pc:docMk/>
            <pc:sldMk cId="773622246" sldId="256"/>
            <ac:spMk id="13" creationId="{522D6F85-FFBA-4F81-AEE5-AAA17CB7AA98}"/>
          </ac:spMkLst>
        </pc:spChg>
        <pc:spChg chg="add del">
          <ac:chgData name="STEPHEN HARNEY - STUDENT" userId="ada7af2b-2931-44a9-80d7-4928f5611d1f" providerId="ADAL" clId="{AAD82054-9B8E-4BD6-82DC-C15F1DF8561F}" dt="2023-12-08T12:32:45.799" v="383"/>
          <ac:spMkLst>
            <pc:docMk/>
            <pc:sldMk cId="773622246" sldId="256"/>
            <ac:spMk id="15" creationId="{13B31514-E6DF-4357-9EEA-EFB7983080DA}"/>
          </ac:spMkLst>
        </pc:spChg>
        <pc:spChg chg="add">
          <ac:chgData name="STEPHEN HARNEY - STUDENT" userId="ada7af2b-2931-44a9-80d7-4928f5611d1f" providerId="ADAL" clId="{AAD82054-9B8E-4BD6-82DC-C15F1DF8561F}" dt="2023-12-08T12:34:28.089" v="395" actId="26606"/>
          <ac:spMkLst>
            <pc:docMk/>
            <pc:sldMk cId="773622246" sldId="256"/>
            <ac:spMk id="16" creationId="{B70F7E59-C971-4F55-8E3A-1E583B65FCB9}"/>
          </ac:spMkLst>
        </pc:spChg>
        <pc:grpChg chg="add">
          <ac:chgData name="STEPHEN HARNEY - STUDENT" userId="ada7af2b-2931-44a9-80d7-4928f5611d1f" providerId="ADAL" clId="{AAD82054-9B8E-4BD6-82DC-C15F1DF8561F}" dt="2023-12-08T12:34:28.089" v="395" actId="26606"/>
          <ac:grpSpMkLst>
            <pc:docMk/>
            <pc:sldMk cId="773622246" sldId="256"/>
            <ac:grpSpMk id="6" creationId="{260EE1B3-DDB2-44D7-943C-63D9CEF2735D}"/>
          </ac:grpSpMkLst>
        </pc:grpChg>
        <pc:picChg chg="add mod">
          <ac:chgData name="STEPHEN HARNEY - STUDENT" userId="ada7af2b-2931-44a9-80d7-4928f5611d1f" providerId="ADAL" clId="{AAD82054-9B8E-4BD6-82DC-C15F1DF8561F}" dt="2023-12-08T12:34:28.089" v="395" actId="26606"/>
          <ac:picMkLst>
            <pc:docMk/>
            <pc:sldMk cId="773622246" sldId="256"/>
            <ac:picMk id="4" creationId="{04961559-49E4-7A7E-27A6-9E8A0DD82904}"/>
          </ac:picMkLst>
        </pc:picChg>
        <pc:picChg chg="add del">
          <ac:chgData name="STEPHEN HARNEY - STUDENT" userId="ada7af2b-2931-44a9-80d7-4928f5611d1f" providerId="ADAL" clId="{AAD82054-9B8E-4BD6-82DC-C15F1DF8561F}" dt="2023-12-08T12:32:45.799" v="383"/>
          <ac:picMkLst>
            <pc:docMk/>
            <pc:sldMk cId="773622246" sldId="256"/>
            <ac:picMk id="17" creationId="{4C401D57-600A-4C91-AC9A-14CA1ED6F7D8}"/>
          </ac:picMkLst>
        </pc:picChg>
        <pc:cxnChg chg="add del">
          <ac:chgData name="STEPHEN HARNEY - STUDENT" userId="ada7af2b-2931-44a9-80d7-4928f5611d1f" providerId="ADAL" clId="{AAD82054-9B8E-4BD6-82DC-C15F1DF8561F}" dt="2023-12-08T12:32:45.799" v="383"/>
          <ac:cxnSpMkLst>
            <pc:docMk/>
            <pc:sldMk cId="773622246" sldId="256"/>
            <ac:cxnSpMk id="19" creationId="{412BDC66-00FA-4A3F-9BC7-BE05FF7705F8}"/>
          </ac:cxnSpMkLst>
        </pc:cxnChg>
      </pc:sldChg>
      <pc:sldChg chg="modSp mod modTransition">
        <pc:chgData name="STEPHEN HARNEY - STUDENT" userId="ada7af2b-2931-44a9-80d7-4928f5611d1f" providerId="ADAL" clId="{AAD82054-9B8E-4BD6-82DC-C15F1DF8561F}" dt="2023-12-14T23:28:24.010" v="667" actId="1076"/>
        <pc:sldMkLst>
          <pc:docMk/>
          <pc:sldMk cId="996353568" sldId="257"/>
        </pc:sldMkLst>
        <pc:spChg chg="mod">
          <ac:chgData name="STEPHEN HARNEY - STUDENT" userId="ada7af2b-2931-44a9-80d7-4928f5611d1f" providerId="ADAL" clId="{AAD82054-9B8E-4BD6-82DC-C15F1DF8561F}" dt="2023-12-14T23:28:24.010" v="667" actId="1076"/>
          <ac:spMkLst>
            <pc:docMk/>
            <pc:sldMk cId="996353568" sldId="257"/>
            <ac:spMk id="2" creationId="{9213FDFF-7D9B-ADE7-84C3-E6F0FEFE517D}"/>
          </ac:spMkLst>
        </pc:spChg>
        <pc:spChg chg="mod">
          <ac:chgData name="STEPHEN HARNEY - STUDENT" userId="ada7af2b-2931-44a9-80d7-4928f5611d1f" providerId="ADAL" clId="{AAD82054-9B8E-4BD6-82DC-C15F1DF8561F}" dt="2023-12-08T12:37:34.028" v="541" actId="20577"/>
          <ac:spMkLst>
            <pc:docMk/>
            <pc:sldMk cId="996353568" sldId="257"/>
            <ac:spMk id="3" creationId="{6A9FC6A8-D428-081A-9168-A943C5D71DC2}"/>
          </ac:spMkLst>
        </pc:spChg>
      </pc:sldChg>
      <pc:sldChg chg="modSp mod modTransition">
        <pc:chgData name="STEPHEN HARNEY - STUDENT" userId="ada7af2b-2931-44a9-80d7-4928f5611d1f" providerId="ADAL" clId="{AAD82054-9B8E-4BD6-82DC-C15F1DF8561F}" dt="2023-12-14T23:29:00.761" v="701" actId="20577"/>
        <pc:sldMkLst>
          <pc:docMk/>
          <pc:sldMk cId="2197964876" sldId="258"/>
        </pc:sldMkLst>
        <pc:spChg chg="mod">
          <ac:chgData name="STEPHEN HARNEY - STUDENT" userId="ada7af2b-2931-44a9-80d7-4928f5611d1f" providerId="ADAL" clId="{AAD82054-9B8E-4BD6-82DC-C15F1DF8561F}" dt="2023-12-14T23:29:00.761" v="701" actId="20577"/>
          <ac:spMkLst>
            <pc:docMk/>
            <pc:sldMk cId="2197964876" sldId="258"/>
            <ac:spMk id="2" creationId="{9DB43326-99FC-526F-5A4F-02249AE1F7FE}"/>
          </ac:spMkLst>
        </pc:spChg>
        <pc:spChg chg="mod">
          <ac:chgData name="STEPHEN HARNEY - STUDENT" userId="ada7af2b-2931-44a9-80d7-4928f5611d1f" providerId="ADAL" clId="{AAD82054-9B8E-4BD6-82DC-C15F1DF8561F}" dt="2023-12-14T23:28:46.444" v="668" actId="20577"/>
          <ac:spMkLst>
            <pc:docMk/>
            <pc:sldMk cId="2197964876" sldId="258"/>
            <ac:spMk id="3" creationId="{F2FCFE93-7242-0ECE-0BD8-3D1E9612E0B0}"/>
          </ac:spMkLst>
        </pc:spChg>
      </pc:sldChg>
      <pc:sldChg chg="modSp mod modTransition">
        <pc:chgData name="STEPHEN HARNEY - STUDENT" userId="ada7af2b-2931-44a9-80d7-4928f5611d1f" providerId="ADAL" clId="{AAD82054-9B8E-4BD6-82DC-C15F1DF8561F}" dt="2023-12-14T23:29:23.983" v="737" actId="313"/>
        <pc:sldMkLst>
          <pc:docMk/>
          <pc:sldMk cId="1910463925" sldId="259"/>
        </pc:sldMkLst>
        <pc:spChg chg="mod">
          <ac:chgData name="STEPHEN HARNEY - STUDENT" userId="ada7af2b-2931-44a9-80d7-4928f5611d1f" providerId="ADAL" clId="{AAD82054-9B8E-4BD6-82DC-C15F1DF8561F}" dt="2023-12-14T23:29:23.983" v="737" actId="313"/>
          <ac:spMkLst>
            <pc:docMk/>
            <pc:sldMk cId="1910463925" sldId="259"/>
            <ac:spMk id="2" creationId="{FCE0A6B1-A233-C448-909A-4F887011ABD8}"/>
          </ac:spMkLst>
        </pc:spChg>
        <pc:spChg chg="mod">
          <ac:chgData name="STEPHEN HARNEY - STUDENT" userId="ada7af2b-2931-44a9-80d7-4928f5611d1f" providerId="ADAL" clId="{AAD82054-9B8E-4BD6-82DC-C15F1DF8561F}" dt="2023-12-08T12:38:26.521" v="578" actId="20577"/>
          <ac:spMkLst>
            <pc:docMk/>
            <pc:sldMk cId="1910463925" sldId="259"/>
            <ac:spMk id="3" creationId="{C2E6855D-2FEF-20C0-E52B-67ED1F152E21}"/>
          </ac:spMkLst>
        </pc:spChg>
        <pc:spChg chg="mod">
          <ac:chgData name="STEPHEN HARNEY - STUDENT" userId="ada7af2b-2931-44a9-80d7-4928f5611d1f" providerId="ADAL" clId="{AAD82054-9B8E-4BD6-82DC-C15F1DF8561F}" dt="2023-12-11T11:26:30.489" v="611" actId="20577"/>
          <ac:spMkLst>
            <pc:docMk/>
            <pc:sldMk cId="1910463925" sldId="259"/>
            <ac:spMk id="5" creationId="{2AF3AFEB-CE32-96F4-D333-F53B4FA508AA}"/>
          </ac:spMkLst>
        </pc:spChg>
      </pc:sldChg>
      <pc:sldChg chg="modSp mod ord modTransition">
        <pc:chgData name="STEPHEN HARNEY - STUDENT" userId="ada7af2b-2931-44a9-80d7-4928f5611d1f" providerId="ADAL" clId="{AAD82054-9B8E-4BD6-82DC-C15F1DF8561F}" dt="2023-12-11T11:29:48.836" v="637"/>
        <pc:sldMkLst>
          <pc:docMk/>
          <pc:sldMk cId="4222835243" sldId="260"/>
        </pc:sldMkLst>
        <pc:spChg chg="mod">
          <ac:chgData name="STEPHEN HARNEY - STUDENT" userId="ada7af2b-2931-44a9-80d7-4928f5611d1f" providerId="ADAL" clId="{AAD82054-9B8E-4BD6-82DC-C15F1DF8561F}" dt="2023-12-08T12:34:21.751" v="394"/>
          <ac:spMkLst>
            <pc:docMk/>
            <pc:sldMk cId="4222835243" sldId="260"/>
            <ac:spMk id="2" creationId="{0B59B358-89A4-7B51-6914-ADB4D861A8E2}"/>
          </ac:spMkLst>
        </pc:spChg>
        <pc:spChg chg="mod">
          <ac:chgData name="STEPHEN HARNEY - STUDENT" userId="ada7af2b-2931-44a9-80d7-4928f5611d1f" providerId="ADAL" clId="{AAD82054-9B8E-4BD6-82DC-C15F1DF8561F}" dt="2023-12-11T11:29:45.322" v="635" actId="20577"/>
          <ac:spMkLst>
            <pc:docMk/>
            <pc:sldMk cId="4222835243" sldId="260"/>
            <ac:spMk id="3" creationId="{5ABB663F-7E72-1B19-45C8-942E1A0EDDEF}"/>
          </ac:spMkLst>
        </pc:spChg>
      </pc:sldChg>
      <pc:sldChg chg="addSp delSp modSp new mod modTransition">
        <pc:chgData name="STEPHEN HARNEY - STUDENT" userId="ada7af2b-2931-44a9-80d7-4928f5611d1f" providerId="ADAL" clId="{AAD82054-9B8E-4BD6-82DC-C15F1DF8561F}" dt="2023-12-14T23:33:36.260" v="821" actId="20577"/>
        <pc:sldMkLst>
          <pc:docMk/>
          <pc:sldMk cId="4194578031" sldId="261"/>
        </pc:sldMkLst>
        <pc:spChg chg="add mod">
          <ac:chgData name="STEPHEN HARNEY - STUDENT" userId="ada7af2b-2931-44a9-80d7-4928f5611d1f" providerId="ADAL" clId="{AAD82054-9B8E-4BD6-82DC-C15F1DF8561F}" dt="2023-12-14T23:33:36.260" v="821" actId="20577"/>
          <ac:spMkLst>
            <pc:docMk/>
            <pc:sldMk cId="4194578031" sldId="261"/>
            <ac:spMk id="2" creationId="{8D1A480C-09B4-2DB4-8603-8F4F99359F2E}"/>
          </ac:spMkLst>
        </pc:spChg>
        <pc:spChg chg="del">
          <ac:chgData name="STEPHEN HARNEY - STUDENT" userId="ada7af2b-2931-44a9-80d7-4928f5611d1f" providerId="ADAL" clId="{AAD82054-9B8E-4BD6-82DC-C15F1DF8561F}" dt="2023-12-08T12:35:03.428" v="397" actId="21"/>
          <ac:spMkLst>
            <pc:docMk/>
            <pc:sldMk cId="4194578031" sldId="261"/>
            <ac:spMk id="2" creationId="{BA224730-A6ED-3A06-9E17-3C05AD607C71}"/>
          </ac:spMkLst>
        </pc:spChg>
        <pc:spChg chg="del mod">
          <ac:chgData name="STEPHEN HARNEY - STUDENT" userId="ada7af2b-2931-44a9-80d7-4928f5611d1f" providerId="ADAL" clId="{AAD82054-9B8E-4BD6-82DC-C15F1DF8561F}" dt="2023-12-08T12:35:20.225" v="411" actId="21"/>
          <ac:spMkLst>
            <pc:docMk/>
            <pc:sldMk cId="4194578031" sldId="261"/>
            <ac:spMk id="3" creationId="{E9F90F5E-52F0-950E-942E-D0F8F63D77E9}"/>
          </ac:spMkLst>
        </pc:spChg>
        <pc:spChg chg="add mod">
          <ac:chgData name="STEPHEN HARNEY - STUDENT" userId="ada7af2b-2931-44a9-80d7-4928f5611d1f" providerId="ADAL" clId="{AAD82054-9B8E-4BD6-82DC-C15F1DF8561F}" dt="2023-12-14T23:31:33.201" v="812" actId="1076"/>
          <ac:spMkLst>
            <pc:docMk/>
            <pc:sldMk cId="4194578031" sldId="261"/>
            <ac:spMk id="4" creationId="{D0DBDA25-1509-766F-6167-3233C3FE3F1C}"/>
          </ac:spMkLst>
        </pc:spChg>
      </pc:sldChg>
      <pc:sldChg chg="add del">
        <pc:chgData name="STEPHEN HARNEY - STUDENT" userId="ada7af2b-2931-44a9-80d7-4928f5611d1f" providerId="ADAL" clId="{AAD82054-9B8E-4BD6-82DC-C15F1DF8561F}" dt="2023-12-08T12:40:55.892" v="587" actId="2696"/>
        <pc:sldMkLst>
          <pc:docMk/>
          <pc:sldMk cId="2943673989" sldId="262"/>
        </pc:sldMkLst>
      </pc:sldChg>
      <pc:sldChg chg="add del">
        <pc:chgData name="STEPHEN HARNEY - STUDENT" userId="ada7af2b-2931-44a9-80d7-4928f5611d1f" providerId="ADAL" clId="{AAD82054-9B8E-4BD6-82DC-C15F1DF8561F}" dt="2023-12-08T12:44:29.182" v="600" actId="2696"/>
        <pc:sldMkLst>
          <pc:docMk/>
          <pc:sldMk cId="3120041191" sldId="262"/>
        </pc:sldMkLst>
      </pc:sldChg>
      <pc:sldChg chg="add del">
        <pc:chgData name="STEPHEN HARNEY - STUDENT" userId="ada7af2b-2931-44a9-80d7-4928f5611d1f" providerId="ADAL" clId="{AAD82054-9B8E-4BD6-82DC-C15F1DF8561F}" dt="2023-12-08T13:17:41.601" v="603" actId="2696"/>
        <pc:sldMkLst>
          <pc:docMk/>
          <pc:sldMk cId="4264686806" sldId="262"/>
        </pc:sldMkLst>
      </pc:sldChg>
      <pc:sldChg chg="modSp mod">
        <pc:chgData name="STEPHEN HARNEY - STUDENT" userId="ada7af2b-2931-44a9-80d7-4928f5611d1f" providerId="ADAL" clId="{AAD82054-9B8E-4BD6-82DC-C15F1DF8561F}" dt="2023-12-14T23:30:09.905" v="774" actId="313"/>
        <pc:sldMkLst>
          <pc:docMk/>
          <pc:sldMk cId="836829620" sldId="264"/>
        </pc:sldMkLst>
        <pc:spChg chg="mod">
          <ac:chgData name="STEPHEN HARNEY - STUDENT" userId="ada7af2b-2931-44a9-80d7-4928f5611d1f" providerId="ADAL" clId="{AAD82054-9B8E-4BD6-82DC-C15F1DF8561F}" dt="2023-12-14T23:30:09.905" v="774" actId="313"/>
          <ac:spMkLst>
            <pc:docMk/>
            <pc:sldMk cId="836829620" sldId="264"/>
            <ac:spMk id="2" creationId="{DD8E97CB-E2DD-4EBC-6F76-AC7A6178676C}"/>
          </ac:spMkLst>
        </pc:spChg>
      </pc:sldChg>
      <pc:sldChg chg="modSp mod">
        <pc:chgData name="STEPHEN HARNEY - STUDENT" userId="ada7af2b-2931-44a9-80d7-4928f5611d1f" providerId="ADAL" clId="{AAD82054-9B8E-4BD6-82DC-C15F1DF8561F}" dt="2023-12-14T23:34:42.896" v="839" actId="313"/>
        <pc:sldMkLst>
          <pc:docMk/>
          <pc:sldMk cId="164932002" sldId="266"/>
        </pc:sldMkLst>
        <pc:spChg chg="mod">
          <ac:chgData name="STEPHEN HARNEY - STUDENT" userId="ada7af2b-2931-44a9-80d7-4928f5611d1f" providerId="ADAL" clId="{AAD82054-9B8E-4BD6-82DC-C15F1DF8561F}" dt="2023-12-14T23:34:42.896" v="839" actId="313"/>
          <ac:spMkLst>
            <pc:docMk/>
            <pc:sldMk cId="164932002" sldId="266"/>
            <ac:spMk id="2" creationId="{F4E94F36-DD29-E26C-5E2C-277879C8D300}"/>
          </ac:spMkLst>
        </pc:spChg>
      </pc:sldChg>
    </pc:docChg>
  </pc:docChgLst>
  <pc:docChgLst>
    <pc:chgData name="STEPHEN HARNEY - STUDENT" userId="ada7af2b-2931-44a9-80d7-4928f5611d1f" providerId="ADAL" clId="{4B130A05-23ED-4744-BDBC-A30F3AAE36FF}"/>
    <pc:docChg chg="custSel addSld modSld">
      <pc:chgData name="STEPHEN HARNEY - STUDENT" userId="ada7af2b-2931-44a9-80d7-4928f5611d1f" providerId="ADAL" clId="{4B130A05-23ED-4744-BDBC-A30F3AAE36FF}" dt="2024-04-29T22:44:25.686" v="4417" actId="1076"/>
      <pc:docMkLst>
        <pc:docMk/>
      </pc:docMkLst>
      <pc:sldChg chg="modSp mod">
        <pc:chgData name="STEPHEN HARNEY - STUDENT" userId="ada7af2b-2931-44a9-80d7-4928f5611d1f" providerId="ADAL" clId="{4B130A05-23ED-4744-BDBC-A30F3AAE36FF}" dt="2024-04-28T16:26:29.968" v="4124" actId="20577"/>
        <pc:sldMkLst>
          <pc:docMk/>
          <pc:sldMk cId="996353568" sldId="257"/>
        </pc:sldMkLst>
        <pc:spChg chg="mod">
          <ac:chgData name="STEPHEN HARNEY - STUDENT" userId="ada7af2b-2931-44a9-80d7-4928f5611d1f" providerId="ADAL" clId="{4B130A05-23ED-4744-BDBC-A30F3AAE36FF}" dt="2024-04-27T15:02:07.422" v="964" actId="20577"/>
          <ac:spMkLst>
            <pc:docMk/>
            <pc:sldMk cId="996353568" sldId="257"/>
            <ac:spMk id="2" creationId="{9213FDFF-7D9B-ADE7-84C3-E6F0FEFE517D}"/>
          </ac:spMkLst>
        </pc:spChg>
        <pc:spChg chg="mod">
          <ac:chgData name="STEPHEN HARNEY - STUDENT" userId="ada7af2b-2931-44a9-80d7-4928f5611d1f" providerId="ADAL" clId="{4B130A05-23ED-4744-BDBC-A30F3AAE36FF}" dt="2024-04-28T16:26:29.968" v="4124" actId="20577"/>
          <ac:spMkLst>
            <pc:docMk/>
            <pc:sldMk cId="996353568" sldId="257"/>
            <ac:spMk id="3" creationId="{6A9FC6A8-D428-081A-9168-A943C5D71DC2}"/>
          </ac:spMkLst>
        </pc:spChg>
      </pc:sldChg>
      <pc:sldChg chg="addSp delSp modSp mod">
        <pc:chgData name="STEPHEN HARNEY - STUDENT" userId="ada7af2b-2931-44a9-80d7-4928f5611d1f" providerId="ADAL" clId="{4B130A05-23ED-4744-BDBC-A30F3AAE36FF}" dt="2024-04-28T16:26:45.943" v="4126" actId="20577"/>
        <pc:sldMkLst>
          <pc:docMk/>
          <pc:sldMk cId="1910463925" sldId="259"/>
        </pc:sldMkLst>
        <pc:spChg chg="mod">
          <ac:chgData name="STEPHEN HARNEY - STUDENT" userId="ada7af2b-2931-44a9-80d7-4928f5611d1f" providerId="ADAL" clId="{4B130A05-23ED-4744-BDBC-A30F3AAE36FF}" dt="2024-04-28T16:26:45.943" v="4126" actId="20577"/>
          <ac:spMkLst>
            <pc:docMk/>
            <pc:sldMk cId="1910463925" sldId="259"/>
            <ac:spMk id="3" creationId="{C2E6855D-2FEF-20C0-E52B-67ED1F152E21}"/>
          </ac:spMkLst>
        </pc:spChg>
        <pc:spChg chg="mod">
          <ac:chgData name="STEPHEN HARNEY - STUDENT" userId="ada7af2b-2931-44a9-80d7-4928f5611d1f" providerId="ADAL" clId="{4B130A05-23ED-4744-BDBC-A30F3AAE36FF}" dt="2024-04-26T21:14:06.704" v="338" actId="1076"/>
          <ac:spMkLst>
            <pc:docMk/>
            <pc:sldMk cId="1910463925" sldId="259"/>
            <ac:spMk id="5" creationId="{2AF3AFEB-CE32-96F4-D333-F53B4FA508AA}"/>
          </ac:spMkLst>
        </pc:spChg>
        <pc:picChg chg="del">
          <ac:chgData name="STEPHEN HARNEY - STUDENT" userId="ada7af2b-2931-44a9-80d7-4928f5611d1f" providerId="ADAL" clId="{4B130A05-23ED-4744-BDBC-A30F3AAE36FF}" dt="2024-04-26T21:13:07.612" v="180" actId="478"/>
          <ac:picMkLst>
            <pc:docMk/>
            <pc:sldMk cId="1910463925" sldId="259"/>
            <ac:picMk id="4" creationId="{7DC4D7C2-2D48-9040-7E0C-2FD8FA27E304}"/>
          </ac:picMkLst>
        </pc:picChg>
        <pc:picChg chg="add mod">
          <ac:chgData name="STEPHEN HARNEY - STUDENT" userId="ada7af2b-2931-44a9-80d7-4928f5611d1f" providerId="ADAL" clId="{4B130A05-23ED-4744-BDBC-A30F3AAE36FF}" dt="2024-04-27T15:02:17.689" v="965" actId="1076"/>
          <ac:picMkLst>
            <pc:docMk/>
            <pc:sldMk cId="1910463925" sldId="259"/>
            <ac:picMk id="6" creationId="{9A0995C3-3DD0-F346-7156-F702EE38945A}"/>
          </ac:picMkLst>
        </pc:picChg>
        <pc:picChg chg="del">
          <ac:chgData name="STEPHEN HARNEY - STUDENT" userId="ada7af2b-2931-44a9-80d7-4928f5611d1f" providerId="ADAL" clId="{4B130A05-23ED-4744-BDBC-A30F3AAE36FF}" dt="2024-04-26T21:13:05.265" v="179" actId="478"/>
          <ac:picMkLst>
            <pc:docMk/>
            <pc:sldMk cId="1910463925" sldId="259"/>
            <ac:picMk id="7" creationId="{91BC9A75-584D-9D33-0210-20633FF4666B}"/>
          </ac:picMkLst>
        </pc:picChg>
      </pc:sldChg>
      <pc:sldChg chg="modSp mod">
        <pc:chgData name="STEPHEN HARNEY - STUDENT" userId="ada7af2b-2931-44a9-80d7-4928f5611d1f" providerId="ADAL" clId="{4B130A05-23ED-4744-BDBC-A30F3AAE36FF}" dt="2024-04-29T14:40:19.527" v="4130" actId="20577"/>
        <pc:sldMkLst>
          <pc:docMk/>
          <pc:sldMk cId="4222835243" sldId="260"/>
        </pc:sldMkLst>
        <pc:spChg chg="mod">
          <ac:chgData name="STEPHEN HARNEY - STUDENT" userId="ada7af2b-2931-44a9-80d7-4928f5611d1f" providerId="ADAL" clId="{4B130A05-23ED-4744-BDBC-A30F3AAE36FF}" dt="2024-04-27T13:24:48.723" v="351" actId="20577"/>
          <ac:spMkLst>
            <pc:docMk/>
            <pc:sldMk cId="4222835243" sldId="260"/>
            <ac:spMk id="2" creationId="{0B59B358-89A4-7B51-6914-ADB4D861A8E2}"/>
          </ac:spMkLst>
        </pc:spChg>
        <pc:spChg chg="mod">
          <ac:chgData name="STEPHEN HARNEY - STUDENT" userId="ada7af2b-2931-44a9-80d7-4928f5611d1f" providerId="ADAL" clId="{4B130A05-23ED-4744-BDBC-A30F3AAE36FF}" dt="2024-04-29T14:40:19.527" v="4130" actId="20577"/>
          <ac:spMkLst>
            <pc:docMk/>
            <pc:sldMk cId="4222835243" sldId="260"/>
            <ac:spMk id="3" creationId="{5ABB663F-7E72-1B19-45C8-942E1A0EDDEF}"/>
          </ac:spMkLst>
        </pc:spChg>
      </pc:sldChg>
      <pc:sldChg chg="modSp mod">
        <pc:chgData name="STEPHEN HARNEY - STUDENT" userId="ada7af2b-2931-44a9-80d7-4928f5611d1f" providerId="ADAL" clId="{4B130A05-23ED-4744-BDBC-A30F3AAE36FF}" dt="2024-04-28T17:09:00.647" v="4129" actId="20577"/>
        <pc:sldMkLst>
          <pc:docMk/>
          <pc:sldMk cId="836829620" sldId="264"/>
        </pc:sldMkLst>
        <pc:spChg chg="mod">
          <ac:chgData name="STEPHEN HARNEY - STUDENT" userId="ada7af2b-2931-44a9-80d7-4928f5611d1f" providerId="ADAL" clId="{4B130A05-23ED-4744-BDBC-A30F3AAE36FF}" dt="2024-04-28T17:09:00.647" v="4129" actId="20577"/>
          <ac:spMkLst>
            <pc:docMk/>
            <pc:sldMk cId="836829620" sldId="264"/>
            <ac:spMk id="3" creationId="{6675E6B6-5735-5085-7FEC-FE96C8CE2F4B}"/>
          </ac:spMkLst>
        </pc:spChg>
      </pc:sldChg>
      <pc:sldChg chg="addSp delSp modSp mod">
        <pc:chgData name="STEPHEN HARNEY - STUDENT" userId="ada7af2b-2931-44a9-80d7-4928f5611d1f" providerId="ADAL" clId="{4B130A05-23ED-4744-BDBC-A30F3AAE36FF}" dt="2024-04-29T22:44:25.686" v="4417" actId="1076"/>
        <pc:sldMkLst>
          <pc:docMk/>
          <pc:sldMk cId="164932002" sldId="266"/>
        </pc:sldMkLst>
        <pc:spChg chg="mod">
          <ac:chgData name="STEPHEN HARNEY - STUDENT" userId="ada7af2b-2931-44a9-80d7-4928f5611d1f" providerId="ADAL" clId="{4B130A05-23ED-4744-BDBC-A30F3AAE36FF}" dt="2024-04-29T22:34:04.063" v="4386" actId="27636"/>
          <ac:spMkLst>
            <pc:docMk/>
            <pc:sldMk cId="164932002" sldId="266"/>
            <ac:spMk id="3" creationId="{F71E75B4-B0E6-BC8A-A444-0531DA521B7F}"/>
          </ac:spMkLst>
        </pc:spChg>
        <pc:picChg chg="del mod">
          <ac:chgData name="STEPHEN HARNEY - STUDENT" userId="ada7af2b-2931-44a9-80d7-4928f5611d1f" providerId="ADAL" clId="{4B130A05-23ED-4744-BDBC-A30F3AAE36FF}" dt="2024-04-29T22:33:32.455" v="4255" actId="478"/>
          <ac:picMkLst>
            <pc:docMk/>
            <pc:sldMk cId="164932002" sldId="266"/>
            <ac:picMk id="5" creationId="{DBF451A6-57A1-DB67-BDF4-104A23FF1A37}"/>
          </ac:picMkLst>
        </pc:picChg>
        <pc:picChg chg="add mod">
          <ac:chgData name="STEPHEN HARNEY - STUDENT" userId="ada7af2b-2931-44a9-80d7-4928f5611d1f" providerId="ADAL" clId="{4B130A05-23ED-4744-BDBC-A30F3AAE36FF}" dt="2024-04-29T22:43:37.100" v="4394" actId="962"/>
          <ac:picMkLst>
            <pc:docMk/>
            <pc:sldMk cId="164932002" sldId="266"/>
            <ac:picMk id="6" creationId="{8C28F261-C79A-52A8-78B8-2487389DD378}"/>
          </ac:picMkLst>
        </pc:picChg>
        <pc:picChg chg="add mod">
          <ac:chgData name="STEPHEN HARNEY - STUDENT" userId="ada7af2b-2931-44a9-80d7-4928f5611d1f" providerId="ADAL" clId="{4B130A05-23ED-4744-BDBC-A30F3AAE36FF}" dt="2024-04-29T22:44:24.075" v="4416" actId="1076"/>
          <ac:picMkLst>
            <pc:docMk/>
            <pc:sldMk cId="164932002" sldId="266"/>
            <ac:picMk id="8" creationId="{B5B4B38B-7ED8-0635-C6A2-F8C905EF7947}"/>
          </ac:picMkLst>
        </pc:picChg>
        <pc:picChg chg="add mod">
          <ac:chgData name="STEPHEN HARNEY - STUDENT" userId="ada7af2b-2931-44a9-80d7-4928f5611d1f" providerId="ADAL" clId="{4B130A05-23ED-4744-BDBC-A30F3AAE36FF}" dt="2024-04-29T22:44:25.686" v="4417" actId="1076"/>
          <ac:picMkLst>
            <pc:docMk/>
            <pc:sldMk cId="164932002" sldId="266"/>
            <ac:picMk id="10" creationId="{0EA29DB4-B40C-9908-A13A-BF7454E20724}"/>
          </ac:picMkLst>
        </pc:picChg>
      </pc:sldChg>
      <pc:sldChg chg="modSp mod">
        <pc:chgData name="STEPHEN HARNEY - STUDENT" userId="ada7af2b-2931-44a9-80d7-4928f5611d1f" providerId="ADAL" clId="{4B130A05-23ED-4744-BDBC-A30F3AAE36FF}" dt="2024-04-29T22:31:43.503" v="4143" actId="1076"/>
        <pc:sldMkLst>
          <pc:docMk/>
          <pc:sldMk cId="3508544107" sldId="267"/>
        </pc:sldMkLst>
        <pc:spChg chg="mod">
          <ac:chgData name="STEPHEN HARNEY - STUDENT" userId="ada7af2b-2931-44a9-80d7-4928f5611d1f" providerId="ADAL" clId="{4B130A05-23ED-4744-BDBC-A30F3AAE36FF}" dt="2024-04-29T22:31:43.503" v="4143" actId="1076"/>
          <ac:spMkLst>
            <pc:docMk/>
            <pc:sldMk cId="3508544107" sldId="267"/>
            <ac:spMk id="2" creationId="{9213FDFF-7D9B-ADE7-84C3-E6F0FEFE517D}"/>
          </ac:spMkLst>
        </pc:spChg>
      </pc:sldChg>
      <pc:sldChg chg="addSp delSp modSp new mod">
        <pc:chgData name="STEPHEN HARNEY - STUDENT" userId="ada7af2b-2931-44a9-80d7-4928f5611d1f" providerId="ADAL" clId="{4B130A05-23ED-4744-BDBC-A30F3AAE36FF}" dt="2024-04-29T22:31:33.222" v="4142" actId="732"/>
        <pc:sldMkLst>
          <pc:docMk/>
          <pc:sldMk cId="1860376182" sldId="268"/>
        </pc:sldMkLst>
        <pc:spChg chg="del">
          <ac:chgData name="STEPHEN HARNEY - STUDENT" userId="ada7af2b-2931-44a9-80d7-4928f5611d1f" providerId="ADAL" clId="{4B130A05-23ED-4744-BDBC-A30F3AAE36FF}" dt="2024-04-29T22:02:38.650" v="4133" actId="21"/>
          <ac:spMkLst>
            <pc:docMk/>
            <pc:sldMk cId="1860376182" sldId="268"/>
            <ac:spMk id="2" creationId="{3092F187-7E5B-5FAB-869E-DEB839A09E4B}"/>
          </ac:spMkLst>
        </pc:spChg>
        <pc:spChg chg="del">
          <ac:chgData name="STEPHEN HARNEY - STUDENT" userId="ada7af2b-2931-44a9-80d7-4928f5611d1f" providerId="ADAL" clId="{4B130A05-23ED-4744-BDBC-A30F3AAE36FF}" dt="2024-04-29T22:02:36.035" v="4132" actId="21"/>
          <ac:spMkLst>
            <pc:docMk/>
            <pc:sldMk cId="1860376182" sldId="268"/>
            <ac:spMk id="3" creationId="{6A4415CD-A4F8-1730-BAB7-C363AB307146}"/>
          </ac:spMkLst>
        </pc:spChg>
        <pc:picChg chg="add mod modCrop">
          <ac:chgData name="STEPHEN HARNEY - STUDENT" userId="ada7af2b-2931-44a9-80d7-4928f5611d1f" providerId="ADAL" clId="{4B130A05-23ED-4744-BDBC-A30F3AAE36FF}" dt="2024-04-29T22:31:33.222" v="4142" actId="732"/>
          <ac:picMkLst>
            <pc:docMk/>
            <pc:sldMk cId="1860376182" sldId="268"/>
            <ac:picMk id="5" creationId="{83D9B73E-69EF-FCB8-FFC8-649D0FD02002}"/>
          </ac:picMkLst>
        </pc:picChg>
      </pc:sldChg>
    </pc:docChg>
  </pc:docChgLst>
  <pc:docChgLst>
    <pc:chgData name="STEPHEN HARNEY - STUDENT" userId="ada7af2b-2931-44a9-80d7-4928f5611d1f" providerId="ADAL" clId="{1F0C4A44-232B-4D89-839F-15D348A0000B}"/>
    <pc:docChg chg="custSel modSld">
      <pc:chgData name="STEPHEN HARNEY - STUDENT" userId="ada7af2b-2931-44a9-80d7-4928f5611d1f" providerId="ADAL" clId="{1F0C4A44-232B-4D89-839F-15D348A0000B}" dt="2023-12-17T17:37:51.316" v="13" actId="18131"/>
      <pc:docMkLst>
        <pc:docMk/>
      </pc:docMkLst>
      <pc:sldChg chg="modSp mod">
        <pc:chgData name="STEPHEN HARNEY - STUDENT" userId="ada7af2b-2931-44a9-80d7-4928f5611d1f" providerId="ADAL" clId="{1F0C4A44-232B-4D89-839F-15D348A0000B}" dt="2023-12-17T17:15:35.587" v="5" actId="20577"/>
        <pc:sldMkLst>
          <pc:docMk/>
          <pc:sldMk cId="996353568" sldId="257"/>
        </pc:sldMkLst>
        <pc:spChg chg="mod">
          <ac:chgData name="STEPHEN HARNEY - STUDENT" userId="ada7af2b-2931-44a9-80d7-4928f5611d1f" providerId="ADAL" clId="{1F0C4A44-232B-4D89-839F-15D348A0000B}" dt="2023-12-17T17:15:35.587" v="5" actId="20577"/>
          <ac:spMkLst>
            <pc:docMk/>
            <pc:sldMk cId="996353568" sldId="257"/>
            <ac:spMk id="3" creationId="{6A9FC6A8-D428-081A-9168-A943C5D71DC2}"/>
          </ac:spMkLst>
        </pc:spChg>
      </pc:sldChg>
      <pc:sldChg chg="addSp modSp mod">
        <pc:chgData name="STEPHEN HARNEY - STUDENT" userId="ada7af2b-2931-44a9-80d7-4928f5611d1f" providerId="ADAL" clId="{1F0C4A44-232B-4D89-839F-15D348A0000B}" dt="2023-12-17T17:37:51.316" v="13" actId="18131"/>
        <pc:sldMkLst>
          <pc:docMk/>
          <pc:sldMk cId="1910463925" sldId="259"/>
        </pc:sldMkLst>
        <pc:picChg chg="add mod modCrop">
          <ac:chgData name="STEPHEN HARNEY - STUDENT" userId="ada7af2b-2931-44a9-80d7-4928f5611d1f" providerId="ADAL" clId="{1F0C4A44-232B-4D89-839F-15D348A0000B}" dt="2023-12-17T17:37:51.316" v="13" actId="18131"/>
          <ac:picMkLst>
            <pc:docMk/>
            <pc:sldMk cId="1910463925" sldId="259"/>
            <ac:picMk id="7" creationId="{91BC9A75-584D-9D33-0210-20633FF4666B}"/>
          </ac:picMkLst>
        </pc:picChg>
      </pc:sldChg>
      <pc:sldChg chg="modTransition">
        <pc:chgData name="STEPHEN HARNEY - STUDENT" userId="ada7af2b-2931-44a9-80d7-4928f5611d1f" providerId="ADAL" clId="{1F0C4A44-232B-4D89-839F-15D348A0000B}" dt="2023-12-17T14:30:32.013" v="4"/>
        <pc:sldMkLst>
          <pc:docMk/>
          <pc:sldMk cId="836829620" sldId="264"/>
        </pc:sldMkLst>
      </pc:sldChg>
      <pc:sldChg chg="modSp mod modTransition">
        <pc:chgData name="STEPHEN HARNEY - STUDENT" userId="ada7af2b-2931-44a9-80d7-4928f5611d1f" providerId="ADAL" clId="{1F0C4A44-232B-4D89-839F-15D348A0000B}" dt="2023-12-17T14:30:25.198" v="3"/>
        <pc:sldMkLst>
          <pc:docMk/>
          <pc:sldMk cId="164932002" sldId="266"/>
        </pc:sldMkLst>
        <pc:spChg chg="mod">
          <ac:chgData name="STEPHEN HARNEY - STUDENT" userId="ada7af2b-2931-44a9-80d7-4928f5611d1f" providerId="ADAL" clId="{1F0C4A44-232B-4D89-839F-15D348A0000B}" dt="2023-12-16T14:30:21.373" v="2" actId="33524"/>
          <ac:spMkLst>
            <pc:docMk/>
            <pc:sldMk cId="164932002" sldId="266"/>
            <ac:spMk id="3" creationId="{F71E75B4-B0E6-BC8A-A444-0531DA521B7F}"/>
          </ac:spMkLst>
        </pc:spChg>
      </pc:sldChg>
    </pc:docChg>
  </pc:docChgLst>
  <pc:docChgLst>
    <pc:chgData name="STEPHEN HARNEY - STUDENT" userId="ada7af2b-2931-44a9-80d7-4928f5611d1f" providerId="ADAL" clId="{7CCA625D-EF0A-493B-8A47-57057D17595B}"/>
    <pc:docChg chg="undo custSel addSld delSld modSld sldOrd">
      <pc:chgData name="STEPHEN HARNEY - STUDENT" userId="ada7af2b-2931-44a9-80d7-4928f5611d1f" providerId="ADAL" clId="{7CCA625D-EF0A-493B-8A47-57057D17595B}" dt="2023-12-15T13:15:54.173" v="1448" actId="313"/>
      <pc:docMkLst>
        <pc:docMk/>
      </pc:docMkLst>
      <pc:sldChg chg="modSp">
        <pc:chgData name="STEPHEN HARNEY - STUDENT" userId="ada7af2b-2931-44a9-80d7-4928f5611d1f" providerId="ADAL" clId="{7CCA625D-EF0A-493B-8A47-57057D17595B}" dt="2023-12-08T13:35:24.331" v="35" actId="20577"/>
        <pc:sldMkLst>
          <pc:docMk/>
          <pc:sldMk cId="773622246" sldId="256"/>
        </pc:sldMkLst>
        <pc:spChg chg="mod">
          <ac:chgData name="STEPHEN HARNEY - STUDENT" userId="ada7af2b-2931-44a9-80d7-4928f5611d1f" providerId="ADAL" clId="{7CCA625D-EF0A-493B-8A47-57057D17595B}" dt="2023-12-08T13:35:24.331" v="35" actId="20577"/>
          <ac:spMkLst>
            <pc:docMk/>
            <pc:sldMk cId="773622246" sldId="256"/>
            <ac:spMk id="2" creationId="{3D0D1F90-340F-6346-7DB0-7F84159E6F07}"/>
          </ac:spMkLst>
        </pc:spChg>
      </pc:sldChg>
      <pc:sldChg chg="modSp mod">
        <pc:chgData name="STEPHEN HARNEY - STUDENT" userId="ada7af2b-2931-44a9-80d7-4928f5611d1f" providerId="ADAL" clId="{7CCA625D-EF0A-493B-8A47-57057D17595B}" dt="2023-12-15T13:13:37.868" v="1410" actId="20577"/>
        <pc:sldMkLst>
          <pc:docMk/>
          <pc:sldMk cId="996353568" sldId="257"/>
        </pc:sldMkLst>
        <pc:spChg chg="mod">
          <ac:chgData name="STEPHEN HARNEY - STUDENT" userId="ada7af2b-2931-44a9-80d7-4928f5611d1f" providerId="ADAL" clId="{7CCA625D-EF0A-493B-8A47-57057D17595B}" dt="2023-12-15T13:13:37.868" v="1410" actId="20577"/>
          <ac:spMkLst>
            <pc:docMk/>
            <pc:sldMk cId="996353568" sldId="257"/>
            <ac:spMk id="2" creationId="{9213FDFF-7D9B-ADE7-84C3-E6F0FEFE517D}"/>
          </ac:spMkLst>
        </pc:spChg>
        <pc:spChg chg="mod">
          <ac:chgData name="STEPHEN HARNEY - STUDENT" userId="ada7af2b-2931-44a9-80d7-4928f5611d1f" providerId="ADAL" clId="{7CCA625D-EF0A-493B-8A47-57057D17595B}" dt="2023-12-15T13:11:08.680" v="1393" actId="20577"/>
          <ac:spMkLst>
            <pc:docMk/>
            <pc:sldMk cId="996353568" sldId="257"/>
            <ac:spMk id="3" creationId="{6A9FC6A8-D428-081A-9168-A943C5D71DC2}"/>
          </ac:spMkLst>
        </pc:spChg>
      </pc:sldChg>
      <pc:sldChg chg="modSp del mod">
        <pc:chgData name="STEPHEN HARNEY - STUDENT" userId="ada7af2b-2931-44a9-80d7-4928f5611d1f" providerId="ADAL" clId="{7CCA625D-EF0A-493B-8A47-57057D17595B}" dt="2023-12-15T13:13:10.684" v="1402" actId="2696"/>
        <pc:sldMkLst>
          <pc:docMk/>
          <pc:sldMk cId="2197964876" sldId="258"/>
        </pc:sldMkLst>
        <pc:spChg chg="mod">
          <ac:chgData name="STEPHEN HARNEY - STUDENT" userId="ada7af2b-2931-44a9-80d7-4928f5611d1f" providerId="ADAL" clId="{7CCA625D-EF0A-493B-8A47-57057D17595B}" dt="2023-12-15T13:11:05.095" v="1392"/>
          <ac:spMkLst>
            <pc:docMk/>
            <pc:sldMk cId="2197964876" sldId="258"/>
            <ac:spMk id="3" creationId="{F2FCFE93-7242-0ECE-0BD8-3D1E9612E0B0}"/>
          </ac:spMkLst>
        </pc:spChg>
      </pc:sldChg>
      <pc:sldChg chg="addSp delSp modSp mod">
        <pc:chgData name="STEPHEN HARNEY - STUDENT" userId="ada7af2b-2931-44a9-80d7-4928f5611d1f" providerId="ADAL" clId="{7CCA625D-EF0A-493B-8A47-57057D17595B}" dt="2023-12-15T13:12:50.213" v="1401" actId="20577"/>
        <pc:sldMkLst>
          <pc:docMk/>
          <pc:sldMk cId="1910463925" sldId="259"/>
        </pc:sldMkLst>
        <pc:spChg chg="add del mod">
          <ac:chgData name="STEPHEN HARNEY - STUDENT" userId="ada7af2b-2931-44a9-80d7-4928f5611d1f" providerId="ADAL" clId="{7CCA625D-EF0A-493B-8A47-57057D17595B}" dt="2023-12-15T13:12:30.244" v="1398" actId="478"/>
          <ac:spMkLst>
            <pc:docMk/>
            <pc:sldMk cId="1910463925" sldId="259"/>
            <ac:spMk id="2" creationId="{FCE0A6B1-A233-C448-909A-4F887011ABD8}"/>
          </ac:spMkLst>
        </pc:spChg>
        <pc:spChg chg="mod">
          <ac:chgData name="STEPHEN HARNEY - STUDENT" userId="ada7af2b-2931-44a9-80d7-4928f5611d1f" providerId="ADAL" clId="{7CCA625D-EF0A-493B-8A47-57057D17595B}" dt="2023-12-15T13:12:50.213" v="1401" actId="20577"/>
          <ac:spMkLst>
            <pc:docMk/>
            <pc:sldMk cId="1910463925" sldId="259"/>
            <ac:spMk id="3" creationId="{C2E6855D-2FEF-20C0-E52B-67ED1F152E21}"/>
          </ac:spMkLst>
        </pc:spChg>
        <pc:spChg chg="add mod">
          <ac:chgData name="STEPHEN HARNEY - STUDENT" userId="ada7af2b-2931-44a9-80d7-4928f5611d1f" providerId="ADAL" clId="{7CCA625D-EF0A-493B-8A47-57057D17595B}" dt="2023-12-08T13:39:04.166" v="61" actId="1076"/>
          <ac:spMkLst>
            <pc:docMk/>
            <pc:sldMk cId="1910463925" sldId="259"/>
            <ac:spMk id="5" creationId="{2AF3AFEB-CE32-96F4-D333-F53B4FA508AA}"/>
          </ac:spMkLst>
        </pc:spChg>
        <pc:spChg chg="add del mod">
          <ac:chgData name="STEPHEN HARNEY - STUDENT" userId="ada7af2b-2931-44a9-80d7-4928f5611d1f" providerId="ADAL" clId="{7CCA625D-EF0A-493B-8A47-57057D17595B}" dt="2023-12-15T13:12:30.244" v="1398" actId="478"/>
          <ac:spMkLst>
            <pc:docMk/>
            <pc:sldMk cId="1910463925" sldId="259"/>
            <ac:spMk id="7" creationId="{346503FD-21DC-93D2-6764-EE4C99D50D5C}"/>
          </ac:spMkLst>
        </pc:spChg>
        <pc:picChg chg="add mod">
          <ac:chgData name="STEPHEN HARNEY - STUDENT" userId="ada7af2b-2931-44a9-80d7-4928f5611d1f" providerId="ADAL" clId="{7CCA625D-EF0A-493B-8A47-57057D17595B}" dt="2023-12-15T13:11:35.299" v="1395" actId="1076"/>
          <ac:picMkLst>
            <pc:docMk/>
            <pc:sldMk cId="1910463925" sldId="259"/>
            <ac:picMk id="4" creationId="{7DC4D7C2-2D48-9040-7E0C-2FD8FA27E304}"/>
          </ac:picMkLst>
        </pc:picChg>
      </pc:sldChg>
      <pc:sldChg chg="modSp mod">
        <pc:chgData name="STEPHEN HARNEY - STUDENT" userId="ada7af2b-2931-44a9-80d7-4928f5611d1f" providerId="ADAL" clId="{7CCA625D-EF0A-493B-8A47-57057D17595B}" dt="2023-12-11T12:47:32.714" v="74" actId="313"/>
        <pc:sldMkLst>
          <pc:docMk/>
          <pc:sldMk cId="4222835243" sldId="260"/>
        </pc:sldMkLst>
        <pc:spChg chg="mod">
          <ac:chgData name="STEPHEN HARNEY - STUDENT" userId="ada7af2b-2931-44a9-80d7-4928f5611d1f" providerId="ADAL" clId="{7CCA625D-EF0A-493B-8A47-57057D17595B}" dt="2023-12-11T12:47:32.714" v="74" actId="313"/>
          <ac:spMkLst>
            <pc:docMk/>
            <pc:sldMk cId="4222835243" sldId="260"/>
            <ac:spMk id="3" creationId="{5ABB663F-7E72-1B19-45C8-942E1A0EDDEF}"/>
          </ac:spMkLst>
        </pc:spChg>
      </pc:sldChg>
      <pc:sldChg chg="modSp mod">
        <pc:chgData name="STEPHEN HARNEY - STUDENT" userId="ada7af2b-2931-44a9-80d7-4928f5611d1f" providerId="ADAL" clId="{7CCA625D-EF0A-493B-8A47-57057D17595B}" dt="2023-12-15T13:15:54.173" v="1448" actId="313"/>
        <pc:sldMkLst>
          <pc:docMk/>
          <pc:sldMk cId="4194578031" sldId="261"/>
        </pc:sldMkLst>
        <pc:spChg chg="mod">
          <ac:chgData name="STEPHEN HARNEY - STUDENT" userId="ada7af2b-2931-44a9-80d7-4928f5611d1f" providerId="ADAL" clId="{7CCA625D-EF0A-493B-8A47-57057D17595B}" dt="2023-12-15T13:15:54.173" v="1448" actId="313"/>
          <ac:spMkLst>
            <pc:docMk/>
            <pc:sldMk cId="4194578031" sldId="261"/>
            <ac:spMk id="2" creationId="{8D1A480C-09B4-2DB4-8603-8F4F99359F2E}"/>
          </ac:spMkLst>
        </pc:spChg>
      </pc:sldChg>
      <pc:sldChg chg="addSp delSp modSp new del mod">
        <pc:chgData name="STEPHEN HARNEY - STUDENT" userId="ada7af2b-2931-44a9-80d7-4928f5611d1f" providerId="ADAL" clId="{7CCA625D-EF0A-493B-8A47-57057D17595B}" dt="2023-12-14T12:27:09.720" v="1389" actId="2696"/>
        <pc:sldMkLst>
          <pc:docMk/>
          <pc:sldMk cId="3798819662" sldId="262"/>
        </pc:sldMkLst>
        <pc:spChg chg="del">
          <ac:chgData name="STEPHEN HARNEY - STUDENT" userId="ada7af2b-2931-44a9-80d7-4928f5611d1f" providerId="ADAL" clId="{7CCA625D-EF0A-493B-8A47-57057D17595B}" dt="2023-12-11T12:54:32.751" v="77" actId="21"/>
          <ac:spMkLst>
            <pc:docMk/>
            <pc:sldMk cId="3798819662" sldId="262"/>
            <ac:spMk id="2" creationId="{03E987C2-376F-0996-BEC3-62BE3EECA51F}"/>
          </ac:spMkLst>
        </pc:spChg>
        <pc:spChg chg="del">
          <ac:chgData name="STEPHEN HARNEY - STUDENT" userId="ada7af2b-2931-44a9-80d7-4928f5611d1f" providerId="ADAL" clId="{7CCA625D-EF0A-493B-8A47-57057D17595B}" dt="2023-12-11T12:54:30.913" v="76" actId="21"/>
          <ac:spMkLst>
            <pc:docMk/>
            <pc:sldMk cId="3798819662" sldId="262"/>
            <ac:spMk id="3" creationId="{8E928ADB-0382-31DC-4310-61888400D54B}"/>
          </ac:spMkLst>
        </pc:spChg>
        <pc:spChg chg="add mod">
          <ac:chgData name="STEPHEN HARNEY - STUDENT" userId="ada7af2b-2931-44a9-80d7-4928f5611d1f" providerId="ADAL" clId="{7CCA625D-EF0A-493B-8A47-57057D17595B}" dt="2023-12-11T12:56:40.327" v="115" actId="1076"/>
          <ac:spMkLst>
            <pc:docMk/>
            <pc:sldMk cId="3798819662" sldId="262"/>
            <ac:spMk id="4" creationId="{955797FA-644E-AA72-28CB-7925FD78DA58}"/>
          </ac:spMkLst>
        </pc:spChg>
      </pc:sldChg>
      <pc:sldChg chg="addSp delSp modSp new del mod">
        <pc:chgData name="STEPHEN HARNEY - STUDENT" userId="ada7af2b-2931-44a9-80d7-4928f5611d1f" providerId="ADAL" clId="{7CCA625D-EF0A-493B-8A47-57057D17595B}" dt="2023-12-14T12:27:05.606" v="1388" actId="47"/>
        <pc:sldMkLst>
          <pc:docMk/>
          <pc:sldMk cId="991463777" sldId="263"/>
        </pc:sldMkLst>
        <pc:spChg chg="del mod">
          <ac:chgData name="STEPHEN HARNEY - STUDENT" userId="ada7af2b-2931-44a9-80d7-4928f5611d1f" providerId="ADAL" clId="{7CCA625D-EF0A-493B-8A47-57057D17595B}" dt="2023-12-11T12:59:39.383" v="128" actId="478"/>
          <ac:spMkLst>
            <pc:docMk/>
            <pc:sldMk cId="991463777" sldId="263"/>
            <ac:spMk id="2" creationId="{781493C2-DB90-5142-29DA-65F510AAC67E}"/>
          </ac:spMkLst>
        </pc:spChg>
        <pc:spChg chg="del">
          <ac:chgData name="STEPHEN HARNEY - STUDENT" userId="ada7af2b-2931-44a9-80d7-4928f5611d1f" providerId="ADAL" clId="{7CCA625D-EF0A-493B-8A47-57057D17595B}" dt="2023-12-11T12:59:36.239" v="127" actId="478"/>
          <ac:spMkLst>
            <pc:docMk/>
            <pc:sldMk cId="991463777" sldId="263"/>
            <ac:spMk id="3" creationId="{3176481A-9AB3-550F-4666-7DFD3C475FBC}"/>
          </ac:spMkLst>
        </pc:spChg>
        <pc:spChg chg="add mod">
          <ac:chgData name="STEPHEN HARNEY - STUDENT" userId="ada7af2b-2931-44a9-80d7-4928f5611d1f" providerId="ADAL" clId="{7CCA625D-EF0A-493B-8A47-57057D17595B}" dt="2023-12-11T13:24:33.104" v="1121" actId="1076"/>
          <ac:spMkLst>
            <pc:docMk/>
            <pc:sldMk cId="991463777" sldId="263"/>
            <ac:spMk id="4" creationId="{1462F905-0AA8-C82C-9B46-CBA429FC5A3C}"/>
          </ac:spMkLst>
        </pc:spChg>
        <pc:spChg chg="add mod">
          <ac:chgData name="STEPHEN HARNEY - STUDENT" userId="ada7af2b-2931-44a9-80d7-4928f5611d1f" providerId="ADAL" clId="{7CCA625D-EF0A-493B-8A47-57057D17595B}" dt="2023-12-11T13:00:16.128" v="154" actId="20577"/>
          <ac:spMkLst>
            <pc:docMk/>
            <pc:sldMk cId="991463777" sldId="263"/>
            <ac:spMk id="5" creationId="{69D1A1FF-958B-4CB1-4FF3-AB6F7AC5596F}"/>
          </ac:spMkLst>
        </pc:spChg>
      </pc:sldChg>
      <pc:sldChg chg="modSp new mod ord">
        <pc:chgData name="STEPHEN HARNEY - STUDENT" userId="ada7af2b-2931-44a9-80d7-4928f5611d1f" providerId="ADAL" clId="{7CCA625D-EF0A-493B-8A47-57057D17595B}" dt="2023-12-15T13:15:04.229" v="1447"/>
        <pc:sldMkLst>
          <pc:docMk/>
          <pc:sldMk cId="836829620" sldId="264"/>
        </pc:sldMkLst>
        <pc:spChg chg="mod">
          <ac:chgData name="STEPHEN HARNEY - STUDENT" userId="ada7af2b-2931-44a9-80d7-4928f5611d1f" providerId="ADAL" clId="{7CCA625D-EF0A-493B-8A47-57057D17595B}" dt="2023-12-15T13:14:51.598" v="1445" actId="20577"/>
          <ac:spMkLst>
            <pc:docMk/>
            <pc:sldMk cId="836829620" sldId="264"/>
            <ac:spMk id="2" creationId="{DD8E97CB-E2DD-4EBC-6F76-AC7A6178676C}"/>
          </ac:spMkLst>
        </pc:spChg>
        <pc:spChg chg="mod">
          <ac:chgData name="STEPHEN HARNEY - STUDENT" userId="ada7af2b-2931-44a9-80d7-4928f5611d1f" providerId="ADAL" clId="{7CCA625D-EF0A-493B-8A47-57057D17595B}" dt="2023-12-11T13:28:12.613" v="1387" actId="27636"/>
          <ac:spMkLst>
            <pc:docMk/>
            <pc:sldMk cId="836829620" sldId="264"/>
            <ac:spMk id="3" creationId="{6675E6B6-5735-5085-7FEC-FE96C8CE2F4B}"/>
          </ac:spMkLst>
        </pc:spChg>
      </pc:sldChg>
      <pc:sldChg chg="addSp delSp modSp new del mod">
        <pc:chgData name="STEPHEN HARNEY - STUDENT" userId="ada7af2b-2931-44a9-80d7-4928f5611d1f" providerId="ADAL" clId="{7CCA625D-EF0A-493B-8A47-57057D17595B}" dt="2023-12-14T12:27:14.200" v="1390" actId="2696"/>
        <pc:sldMkLst>
          <pc:docMk/>
          <pc:sldMk cId="4261239138" sldId="265"/>
        </pc:sldMkLst>
        <pc:spChg chg="del">
          <ac:chgData name="STEPHEN HARNEY - STUDENT" userId="ada7af2b-2931-44a9-80d7-4928f5611d1f" providerId="ADAL" clId="{7CCA625D-EF0A-493B-8A47-57057D17595B}" dt="2023-12-11T13:13:10.176" v="723" actId="478"/>
          <ac:spMkLst>
            <pc:docMk/>
            <pc:sldMk cId="4261239138" sldId="265"/>
            <ac:spMk id="2" creationId="{9870099E-8452-58B1-4DF3-3C75D19DE90E}"/>
          </ac:spMkLst>
        </pc:spChg>
        <pc:spChg chg="del">
          <ac:chgData name="STEPHEN HARNEY - STUDENT" userId="ada7af2b-2931-44a9-80d7-4928f5611d1f" providerId="ADAL" clId="{7CCA625D-EF0A-493B-8A47-57057D17595B}" dt="2023-12-11T13:13:12.873" v="724" actId="478"/>
          <ac:spMkLst>
            <pc:docMk/>
            <pc:sldMk cId="4261239138" sldId="265"/>
            <ac:spMk id="3" creationId="{FB8216C2-5EC1-9D21-8AF7-AD4A70C29937}"/>
          </ac:spMkLst>
        </pc:spChg>
        <pc:spChg chg="add mod">
          <ac:chgData name="STEPHEN HARNEY - STUDENT" userId="ada7af2b-2931-44a9-80d7-4928f5611d1f" providerId="ADAL" clId="{7CCA625D-EF0A-493B-8A47-57057D17595B}" dt="2023-12-11T13:13:36.689" v="738" actId="20577"/>
          <ac:spMkLst>
            <pc:docMk/>
            <pc:sldMk cId="4261239138" sldId="265"/>
            <ac:spMk id="4" creationId="{B9875E73-7629-ACF3-96B3-0AE3E9639B35}"/>
          </ac:spMkLst>
        </pc:spChg>
      </pc:sldChg>
      <pc:sldChg chg="addSp delSp modSp new mod setBg setClrOvrMap">
        <pc:chgData name="STEPHEN HARNEY - STUDENT" userId="ada7af2b-2931-44a9-80d7-4928f5611d1f" providerId="ADAL" clId="{7CCA625D-EF0A-493B-8A47-57057D17595B}" dt="2023-12-11T13:23:46.712" v="1120" actId="1076"/>
        <pc:sldMkLst>
          <pc:docMk/>
          <pc:sldMk cId="164932002" sldId="266"/>
        </pc:sldMkLst>
        <pc:spChg chg="add mod">
          <ac:chgData name="STEPHEN HARNEY - STUDENT" userId="ada7af2b-2931-44a9-80d7-4928f5611d1f" providerId="ADAL" clId="{7CCA625D-EF0A-493B-8A47-57057D17595B}" dt="2023-12-11T13:22:32.745" v="963" actId="20577"/>
          <ac:spMkLst>
            <pc:docMk/>
            <pc:sldMk cId="164932002" sldId="266"/>
            <ac:spMk id="2" creationId="{F4E94F36-DD29-E26C-5E2C-277879C8D300}"/>
          </ac:spMkLst>
        </pc:spChg>
        <pc:spChg chg="add mod">
          <ac:chgData name="STEPHEN HARNEY - STUDENT" userId="ada7af2b-2931-44a9-80d7-4928f5611d1f" providerId="ADAL" clId="{7CCA625D-EF0A-493B-8A47-57057D17595B}" dt="2023-12-11T13:23:46.712" v="1120" actId="1076"/>
          <ac:spMkLst>
            <pc:docMk/>
            <pc:sldMk cId="164932002" sldId="266"/>
            <ac:spMk id="3" creationId="{F71E75B4-B0E6-BC8A-A444-0531DA521B7F}"/>
          </ac:spMkLst>
        </pc:spChg>
        <pc:spChg chg="del mod replId">
          <ac:chgData name="STEPHEN HARNEY - STUDENT" userId="ada7af2b-2931-44a9-80d7-4928f5611d1f" providerId="ADAL" clId="{7CCA625D-EF0A-493B-8A47-57057D17595B}" dt="2023-12-11T13:20:28.906" v="823" actId="26606"/>
          <ac:spMkLst>
            <pc:docMk/>
            <pc:sldMk cId="164932002" sldId="266"/>
            <ac:spMk id="7" creationId="{7AB82119-8CE8-7330-869C-C144C972D318}"/>
          </ac:spMkLst>
        </pc:spChg>
        <pc:spChg chg="add del mod replId">
          <ac:chgData name="STEPHEN HARNEY - STUDENT" userId="ada7af2b-2931-44a9-80d7-4928f5611d1f" providerId="ADAL" clId="{7CCA625D-EF0A-493B-8A47-57057D17595B}" dt="2023-12-11T13:20:51.871" v="856" actId="26606"/>
          <ac:spMkLst>
            <pc:docMk/>
            <pc:sldMk cId="164932002" sldId="266"/>
            <ac:spMk id="7" creationId="{E6D2F3FD-B034-7A9D-A28F-A5A3852E50D5}"/>
          </ac:spMkLst>
        </pc:spChg>
        <pc:spChg chg="add del mod replId">
          <ac:chgData name="STEPHEN HARNEY - STUDENT" userId="ada7af2b-2931-44a9-80d7-4928f5611d1f" providerId="ADAL" clId="{7CCA625D-EF0A-493B-8A47-57057D17595B}" dt="2023-12-11T13:20:51.871" v="856" actId="26606"/>
          <ac:spMkLst>
            <pc:docMk/>
            <pc:sldMk cId="164932002" sldId="266"/>
            <ac:spMk id="8" creationId="{A2A171C8-AF1B-0423-A6A6-61187D114564}"/>
          </ac:spMkLst>
        </pc:spChg>
        <pc:spChg chg="del mod replId">
          <ac:chgData name="STEPHEN HARNEY - STUDENT" userId="ada7af2b-2931-44a9-80d7-4928f5611d1f" providerId="ADAL" clId="{7CCA625D-EF0A-493B-8A47-57057D17595B}" dt="2023-12-11T13:20:28.906" v="823" actId="26606"/>
          <ac:spMkLst>
            <pc:docMk/>
            <pc:sldMk cId="164932002" sldId="266"/>
            <ac:spMk id="8" creationId="{FA4727E8-B17F-35B8-1C8F-11635D71344B}"/>
          </ac:spMkLst>
        </pc:spChg>
        <pc:spChg chg="add del">
          <ac:chgData name="STEPHEN HARNEY - STUDENT" userId="ada7af2b-2931-44a9-80d7-4928f5611d1f" providerId="ADAL" clId="{7CCA625D-EF0A-493B-8A47-57057D17595B}" dt="2023-12-11T13:21:03.341" v="859" actId="26606"/>
          <ac:spMkLst>
            <pc:docMk/>
            <pc:sldMk cId="164932002" sldId="266"/>
            <ac:spMk id="10" creationId="{643780CE-2BE5-46F6-97B2-60DF30217ED3}"/>
          </ac:spMkLst>
        </pc:spChg>
        <pc:spChg chg="add del">
          <ac:chgData name="STEPHEN HARNEY - STUDENT" userId="ada7af2b-2931-44a9-80d7-4928f5611d1f" providerId="ADAL" clId="{7CCA625D-EF0A-493B-8A47-57057D17595B}" dt="2023-12-11T13:21:03.341" v="859" actId="26606"/>
          <ac:spMkLst>
            <pc:docMk/>
            <pc:sldMk cId="164932002" sldId="266"/>
            <ac:spMk id="12" creationId="{61A87A49-68E6-459E-A5A6-46229FF42125}"/>
          </ac:spMkLst>
        </pc:spChg>
        <pc:spChg chg="add del">
          <ac:chgData name="STEPHEN HARNEY - STUDENT" userId="ada7af2b-2931-44a9-80d7-4928f5611d1f" providerId="ADAL" clId="{7CCA625D-EF0A-493B-8A47-57057D17595B}" dt="2023-12-11T13:21:03.341" v="859" actId="26606"/>
          <ac:spMkLst>
            <pc:docMk/>
            <pc:sldMk cId="164932002" sldId="266"/>
            <ac:spMk id="14" creationId="{F6ACD5FC-CAFE-48EB-B765-60EED2E052F0}"/>
          </ac:spMkLst>
        </pc:spChg>
        <pc:spChg chg="add del">
          <ac:chgData name="STEPHEN HARNEY - STUDENT" userId="ada7af2b-2931-44a9-80d7-4928f5611d1f" providerId="ADAL" clId="{7CCA625D-EF0A-493B-8A47-57057D17595B}" dt="2023-12-11T13:21:03.341" v="859" actId="26606"/>
          <ac:spMkLst>
            <pc:docMk/>
            <pc:sldMk cId="164932002" sldId="266"/>
            <ac:spMk id="16" creationId="{9F33B405-D785-4738-B1C0-6A0AA5E98286}"/>
          </ac:spMkLst>
        </pc:spChg>
        <pc:spChg chg="add del">
          <ac:chgData name="STEPHEN HARNEY - STUDENT" userId="ada7af2b-2931-44a9-80d7-4928f5611d1f" providerId="ADAL" clId="{7CCA625D-EF0A-493B-8A47-57057D17595B}" dt="2023-12-11T13:21:03.341" v="859" actId="26606"/>
          <ac:spMkLst>
            <pc:docMk/>
            <pc:sldMk cId="164932002" sldId="266"/>
            <ac:spMk id="18" creationId="{4233DC0E-DE6C-4FB6-A529-51B162641AB8}"/>
          </ac:spMkLst>
        </pc:spChg>
        <pc:spChg chg="add del">
          <ac:chgData name="STEPHEN HARNEY - STUDENT" userId="ada7af2b-2931-44a9-80d7-4928f5611d1f" providerId="ADAL" clId="{7CCA625D-EF0A-493B-8A47-57057D17595B}" dt="2023-12-11T13:21:03.341" v="859" actId="26606"/>
          <ac:spMkLst>
            <pc:docMk/>
            <pc:sldMk cId="164932002" sldId="266"/>
            <ac:spMk id="20" creationId="{3870477F-E451-4BC3-863F-0E2FC572884B}"/>
          </ac:spMkLst>
        </pc:spChg>
        <pc:spChg chg="add del">
          <ac:chgData name="STEPHEN HARNEY - STUDENT" userId="ada7af2b-2931-44a9-80d7-4928f5611d1f" providerId="ADAL" clId="{7CCA625D-EF0A-493B-8A47-57057D17595B}" dt="2023-12-11T13:21:03.341" v="859" actId="26606"/>
          <ac:spMkLst>
            <pc:docMk/>
            <pc:sldMk cId="164932002" sldId="266"/>
            <ac:spMk id="22" creationId="{B4A81DE1-E2BC-4A31-99EE-71350421B0EA}"/>
          </ac:spMkLst>
        </pc:spChg>
        <pc:spChg chg="add del mod replId">
          <ac:chgData name="STEPHEN HARNEY - STUDENT" userId="ada7af2b-2931-44a9-80d7-4928f5611d1f" providerId="ADAL" clId="{7CCA625D-EF0A-493B-8A47-57057D17595B}" dt="2023-12-11T13:21:03.341" v="859" actId="26606"/>
          <ac:spMkLst>
            <pc:docMk/>
            <pc:sldMk cId="164932002" sldId="266"/>
            <ac:spMk id="24" creationId="{4C7BA497-A7F8-8F9A-CF86-1F368D408494}"/>
          </ac:spMkLst>
        </pc:spChg>
        <pc:spChg chg="add del mod replId">
          <ac:chgData name="STEPHEN HARNEY - STUDENT" userId="ada7af2b-2931-44a9-80d7-4928f5611d1f" providerId="ADAL" clId="{7CCA625D-EF0A-493B-8A47-57057D17595B}" dt="2023-12-11T13:21:03.341" v="859" actId="26606"/>
          <ac:spMkLst>
            <pc:docMk/>
            <pc:sldMk cId="164932002" sldId="266"/>
            <ac:spMk id="26" creationId="{DF2DEA8E-2068-2C61-247F-7957EB198112}"/>
          </ac:spMkLst>
        </pc:spChg>
        <pc:spChg chg="add">
          <ac:chgData name="STEPHEN HARNEY - STUDENT" userId="ada7af2b-2931-44a9-80d7-4928f5611d1f" providerId="ADAL" clId="{7CCA625D-EF0A-493B-8A47-57057D17595B}" dt="2023-12-11T13:21:03.341" v="859" actId="26606"/>
          <ac:spMkLst>
            <pc:docMk/>
            <pc:sldMk cId="164932002" sldId="266"/>
            <ac:spMk id="27" creationId="{643780CE-2BE5-46F6-97B2-60DF30217ED3}"/>
          </ac:spMkLst>
        </pc:spChg>
        <pc:spChg chg="add">
          <ac:chgData name="STEPHEN HARNEY - STUDENT" userId="ada7af2b-2931-44a9-80d7-4928f5611d1f" providerId="ADAL" clId="{7CCA625D-EF0A-493B-8A47-57057D17595B}" dt="2023-12-11T13:21:03.341" v="859" actId="26606"/>
          <ac:spMkLst>
            <pc:docMk/>
            <pc:sldMk cId="164932002" sldId="266"/>
            <ac:spMk id="29" creationId="{61A87A49-68E6-459E-A5A6-46229FF42125}"/>
          </ac:spMkLst>
        </pc:spChg>
        <pc:spChg chg="add">
          <ac:chgData name="STEPHEN HARNEY - STUDENT" userId="ada7af2b-2931-44a9-80d7-4928f5611d1f" providerId="ADAL" clId="{7CCA625D-EF0A-493B-8A47-57057D17595B}" dt="2023-12-11T13:21:03.341" v="859" actId="26606"/>
          <ac:spMkLst>
            <pc:docMk/>
            <pc:sldMk cId="164932002" sldId="266"/>
            <ac:spMk id="31" creationId="{F6ACD5FC-CAFE-48EB-B765-60EED2E052F0}"/>
          </ac:spMkLst>
        </pc:spChg>
        <pc:spChg chg="add">
          <ac:chgData name="STEPHEN HARNEY - STUDENT" userId="ada7af2b-2931-44a9-80d7-4928f5611d1f" providerId="ADAL" clId="{7CCA625D-EF0A-493B-8A47-57057D17595B}" dt="2023-12-11T13:21:03.341" v="859" actId="26606"/>
          <ac:spMkLst>
            <pc:docMk/>
            <pc:sldMk cId="164932002" sldId="266"/>
            <ac:spMk id="33" creationId="{9F33B405-D785-4738-B1C0-6A0AA5E98286}"/>
          </ac:spMkLst>
        </pc:spChg>
        <pc:spChg chg="add">
          <ac:chgData name="STEPHEN HARNEY - STUDENT" userId="ada7af2b-2931-44a9-80d7-4928f5611d1f" providerId="ADAL" clId="{7CCA625D-EF0A-493B-8A47-57057D17595B}" dt="2023-12-11T13:21:03.341" v="859" actId="26606"/>
          <ac:spMkLst>
            <pc:docMk/>
            <pc:sldMk cId="164932002" sldId="266"/>
            <ac:spMk id="35" creationId="{4233DC0E-DE6C-4FB6-A529-51B162641AB8}"/>
          </ac:spMkLst>
        </pc:spChg>
        <pc:spChg chg="add">
          <ac:chgData name="STEPHEN HARNEY - STUDENT" userId="ada7af2b-2931-44a9-80d7-4928f5611d1f" providerId="ADAL" clId="{7CCA625D-EF0A-493B-8A47-57057D17595B}" dt="2023-12-11T13:21:03.341" v="859" actId="26606"/>
          <ac:spMkLst>
            <pc:docMk/>
            <pc:sldMk cId="164932002" sldId="266"/>
            <ac:spMk id="37" creationId="{3870477F-E451-4BC3-863F-0E2FC572884B}"/>
          </ac:spMkLst>
        </pc:spChg>
        <pc:spChg chg="add">
          <ac:chgData name="STEPHEN HARNEY - STUDENT" userId="ada7af2b-2931-44a9-80d7-4928f5611d1f" providerId="ADAL" clId="{7CCA625D-EF0A-493B-8A47-57057D17595B}" dt="2023-12-11T13:21:03.341" v="859" actId="26606"/>
          <ac:spMkLst>
            <pc:docMk/>
            <pc:sldMk cId="164932002" sldId="266"/>
            <ac:spMk id="39" creationId="{B4A81DE1-E2BC-4A31-99EE-71350421B0EA}"/>
          </ac:spMkLst>
        </pc:spChg>
        <pc:picChg chg="add mod">
          <ac:chgData name="STEPHEN HARNEY - STUDENT" userId="ada7af2b-2931-44a9-80d7-4928f5611d1f" providerId="ADAL" clId="{7CCA625D-EF0A-493B-8A47-57057D17595B}" dt="2023-12-11T13:21:05.595" v="860" actId="27614"/>
          <ac:picMkLst>
            <pc:docMk/>
            <pc:sldMk cId="164932002" sldId="266"/>
            <ac:picMk id="5" creationId="{DBF451A6-57A1-DB67-BDF4-104A23FF1A37}"/>
          </ac:picMkLst>
        </pc:picChg>
        <pc:picChg chg="add del mod replId">
          <ac:chgData name="STEPHEN HARNEY - STUDENT" userId="ada7af2b-2931-44a9-80d7-4928f5611d1f" providerId="ADAL" clId="{7CCA625D-EF0A-493B-8A47-57057D17595B}" dt="2023-12-11T13:20:51.871" v="856" actId="26606"/>
          <ac:picMkLst>
            <pc:docMk/>
            <pc:sldMk cId="164932002" sldId="266"/>
            <ac:picMk id="9" creationId="{8A65C30A-149F-E66C-A56A-1CAAD9063D57}"/>
          </ac:picMkLst>
        </pc:picChg>
        <pc:picChg chg="add del mod replId">
          <ac:chgData name="STEPHEN HARNEY - STUDENT" userId="ada7af2b-2931-44a9-80d7-4928f5611d1f" providerId="ADAL" clId="{7CCA625D-EF0A-493B-8A47-57057D17595B}" dt="2023-12-11T13:20:28.906" v="823" actId="26606"/>
          <ac:picMkLst>
            <pc:docMk/>
            <pc:sldMk cId="164932002" sldId="266"/>
            <ac:picMk id="9" creationId="{A76C8121-3B5F-D3FE-9C25-1D58D213E940}"/>
          </ac:picMkLst>
        </pc:picChg>
        <pc:picChg chg="add del mod replId">
          <ac:chgData name="STEPHEN HARNEY - STUDENT" userId="ada7af2b-2931-44a9-80d7-4928f5611d1f" providerId="ADAL" clId="{7CCA625D-EF0A-493B-8A47-57057D17595B}" dt="2023-12-11T13:21:03.341" v="859" actId="26606"/>
          <ac:picMkLst>
            <pc:docMk/>
            <pc:sldMk cId="164932002" sldId="266"/>
            <ac:picMk id="25" creationId="{6B67D8AD-4E23-7AC3-66B1-EC7CFB21A439}"/>
          </ac:picMkLst>
        </pc:picChg>
      </pc:sldChg>
    </pc:docChg>
  </pc:docChgLst>
  <pc:docChgLst>
    <pc:chgData name="STEPHEN HARNEY - STUDENT" userId="ada7af2b-2931-44a9-80d7-4928f5611d1f" providerId="ADAL" clId="{D4431CB6-384C-4996-8AEF-C1E1BFCE7D7A}"/>
    <pc:docChg chg="custSel addSld modSld">
      <pc:chgData name="STEPHEN HARNEY - STUDENT" userId="ada7af2b-2931-44a9-80d7-4928f5611d1f" providerId="ADAL" clId="{D4431CB6-384C-4996-8AEF-C1E1BFCE7D7A}" dt="2024-04-29T09:42:46.617" v="32" actId="14100"/>
      <pc:docMkLst>
        <pc:docMk/>
      </pc:docMkLst>
      <pc:sldChg chg="delSp modSp mod">
        <pc:chgData name="STEPHEN HARNEY - STUDENT" userId="ada7af2b-2931-44a9-80d7-4928f5611d1f" providerId="ADAL" clId="{D4431CB6-384C-4996-8AEF-C1E1BFCE7D7A}" dt="2024-04-29T09:22:14.607" v="26" actId="20577"/>
        <pc:sldMkLst>
          <pc:docMk/>
          <pc:sldMk cId="1910463925" sldId="259"/>
        </pc:sldMkLst>
        <pc:spChg chg="mod">
          <ac:chgData name="STEPHEN HARNEY - STUDENT" userId="ada7af2b-2931-44a9-80d7-4928f5611d1f" providerId="ADAL" clId="{D4431CB6-384C-4996-8AEF-C1E1BFCE7D7A}" dt="2024-04-29T09:22:14.607" v="26" actId="20577"/>
          <ac:spMkLst>
            <pc:docMk/>
            <pc:sldMk cId="1910463925" sldId="259"/>
            <ac:spMk id="2" creationId="{FCE0A6B1-A233-C448-909A-4F887011ABD8}"/>
          </ac:spMkLst>
        </pc:spChg>
        <pc:spChg chg="del mod">
          <ac:chgData name="STEPHEN HARNEY - STUDENT" userId="ada7af2b-2931-44a9-80d7-4928f5611d1f" providerId="ADAL" clId="{D4431CB6-384C-4996-8AEF-C1E1BFCE7D7A}" dt="2024-04-29T09:22:07.399" v="12" actId="21"/>
          <ac:spMkLst>
            <pc:docMk/>
            <pc:sldMk cId="1910463925" sldId="259"/>
            <ac:spMk id="5" creationId="{2AF3AFEB-CE32-96F4-D333-F53B4FA508AA}"/>
          </ac:spMkLst>
        </pc:spChg>
        <pc:picChg chg="del mod">
          <ac:chgData name="STEPHEN HARNEY - STUDENT" userId="ada7af2b-2931-44a9-80d7-4928f5611d1f" providerId="ADAL" clId="{D4431CB6-384C-4996-8AEF-C1E1BFCE7D7A}" dt="2024-04-29T09:21:33.881" v="3" actId="21"/>
          <ac:picMkLst>
            <pc:docMk/>
            <pc:sldMk cId="1910463925" sldId="259"/>
            <ac:picMk id="6" creationId="{9A0995C3-3DD0-F346-7156-F702EE38945A}"/>
          </ac:picMkLst>
        </pc:picChg>
      </pc:sldChg>
      <pc:sldChg chg="modSp mod">
        <pc:chgData name="STEPHEN HARNEY - STUDENT" userId="ada7af2b-2931-44a9-80d7-4928f5611d1f" providerId="ADAL" clId="{D4431CB6-384C-4996-8AEF-C1E1BFCE7D7A}" dt="2024-04-29T09:26:42.872" v="30" actId="20577"/>
        <pc:sldMkLst>
          <pc:docMk/>
          <pc:sldMk cId="836829620" sldId="264"/>
        </pc:sldMkLst>
        <pc:spChg chg="mod">
          <ac:chgData name="STEPHEN HARNEY - STUDENT" userId="ada7af2b-2931-44a9-80d7-4928f5611d1f" providerId="ADAL" clId="{D4431CB6-384C-4996-8AEF-C1E1BFCE7D7A}" dt="2024-04-29T09:26:42.872" v="30" actId="20577"/>
          <ac:spMkLst>
            <pc:docMk/>
            <pc:sldMk cId="836829620" sldId="264"/>
            <ac:spMk id="3" creationId="{6675E6B6-5735-5085-7FEC-FE96C8CE2F4B}"/>
          </ac:spMkLst>
        </pc:spChg>
      </pc:sldChg>
      <pc:sldChg chg="modSp mod">
        <pc:chgData name="STEPHEN HARNEY - STUDENT" userId="ada7af2b-2931-44a9-80d7-4928f5611d1f" providerId="ADAL" clId="{D4431CB6-384C-4996-8AEF-C1E1BFCE7D7A}" dt="2024-04-29T09:23:50.096" v="28" actId="27636"/>
        <pc:sldMkLst>
          <pc:docMk/>
          <pc:sldMk cId="164932002" sldId="266"/>
        </pc:sldMkLst>
        <pc:spChg chg="mod">
          <ac:chgData name="STEPHEN HARNEY - STUDENT" userId="ada7af2b-2931-44a9-80d7-4928f5611d1f" providerId="ADAL" clId="{D4431CB6-384C-4996-8AEF-C1E1BFCE7D7A}" dt="2024-04-29T09:23:50.096" v="28" actId="27636"/>
          <ac:spMkLst>
            <pc:docMk/>
            <pc:sldMk cId="164932002" sldId="266"/>
            <ac:spMk id="2" creationId="{F4E94F36-DD29-E26C-5E2C-277879C8D300}"/>
          </ac:spMkLst>
        </pc:spChg>
      </pc:sldChg>
      <pc:sldChg chg="addSp modSp add mod">
        <pc:chgData name="STEPHEN HARNEY - STUDENT" userId="ada7af2b-2931-44a9-80d7-4928f5611d1f" providerId="ADAL" clId="{D4431CB6-384C-4996-8AEF-C1E1BFCE7D7A}" dt="2024-04-29T09:42:46.617" v="32" actId="14100"/>
        <pc:sldMkLst>
          <pc:docMk/>
          <pc:sldMk cId="3508544107" sldId="267"/>
        </pc:sldMkLst>
        <pc:spChg chg="mod">
          <ac:chgData name="STEPHEN HARNEY - STUDENT" userId="ada7af2b-2931-44a9-80d7-4928f5611d1f" providerId="ADAL" clId="{D4431CB6-384C-4996-8AEF-C1E1BFCE7D7A}" dt="2024-04-29T09:21:55.424" v="9" actId="20577"/>
          <ac:spMkLst>
            <pc:docMk/>
            <pc:sldMk cId="3508544107" sldId="267"/>
            <ac:spMk id="2" creationId="{9213FDFF-7D9B-ADE7-84C3-E6F0FEFE517D}"/>
          </ac:spMkLst>
        </pc:spChg>
        <pc:spChg chg="mod">
          <ac:chgData name="STEPHEN HARNEY - STUDENT" userId="ada7af2b-2931-44a9-80d7-4928f5611d1f" providerId="ADAL" clId="{D4431CB6-384C-4996-8AEF-C1E1BFCE7D7A}" dt="2024-04-29T09:21:21.174" v="1" actId="20577"/>
          <ac:spMkLst>
            <pc:docMk/>
            <pc:sldMk cId="3508544107" sldId="267"/>
            <ac:spMk id="3" creationId="{6A9FC6A8-D428-081A-9168-A943C5D71DC2}"/>
          </ac:spMkLst>
        </pc:spChg>
        <pc:picChg chg="add mod">
          <ac:chgData name="STEPHEN HARNEY - STUDENT" userId="ada7af2b-2931-44a9-80d7-4928f5611d1f" providerId="ADAL" clId="{D4431CB6-384C-4996-8AEF-C1E1BFCE7D7A}" dt="2024-04-29T09:42:46.617" v="32" actId="14100"/>
          <ac:picMkLst>
            <pc:docMk/>
            <pc:sldMk cId="3508544107" sldId="267"/>
            <ac:picMk id="6" creationId="{9A0995C3-3DD0-F346-7156-F702EE38945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229943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421E2E-28A9-4883-B580-023B0BECE80E}" type="datetimeFigureOut">
              <a:rPr lang="en-IE" smtClean="0"/>
              <a:t>29/04/2024</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70262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p:txBody>
          <a:bodyPr/>
          <a:lstStyle/>
          <a:p>
            <a:endParaRPr lang="en-I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4269312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p:txBody>
          <a:bodyPr/>
          <a:lstStyle/>
          <a:p>
            <a:endParaRPr lang="en-I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222983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3259052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421E2E-28A9-4883-B580-023B0BECE80E}" type="datetimeFigureOut">
              <a:rPr lang="en-IE" smtClean="0"/>
              <a:t>29/04/2024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3314363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421E2E-28A9-4883-B580-023B0BECE80E}" type="datetimeFigureOut">
              <a:rPr lang="en-IE" smtClean="0"/>
              <a:t>29/04/2024</a:t>
            </a:fld>
            <a:endParaRPr lang="en-IE"/>
          </a:p>
        </p:txBody>
      </p:sp>
      <p:sp>
        <p:nvSpPr>
          <p:cNvPr id="8" name="Footer Placeholder 7"/>
          <p:cNvSpPr>
            <a:spLocks noGrp="1"/>
          </p:cNvSpPr>
          <p:nvPr>
            <p:ph type="ftr" sz="quarter" idx="11"/>
          </p:nvPr>
        </p:nvSpPr>
        <p:spPr>
          <a:xfrm>
            <a:off x="561111" y="6391838"/>
            <a:ext cx="3644282" cy="304801"/>
          </a:xfrm>
        </p:spPr>
        <p:txBody>
          <a:bodyPr/>
          <a:lstStyle/>
          <a:p>
            <a:endParaRPr lang="en-IE"/>
          </a:p>
        </p:txBody>
      </p:sp>
      <p:sp>
        <p:nvSpPr>
          <p:cNvPr id="9" name="Slide Number Placeholder 8"/>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3097484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1644900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188687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183694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421E2E-28A9-4883-B580-023B0BECE80E}" type="datetimeFigureOut">
              <a:rPr lang="en-IE" smtClean="0"/>
              <a:t>29/04/2024</a:t>
            </a:fld>
            <a:endParaRPr lang="en-IE"/>
          </a:p>
        </p:txBody>
      </p:sp>
      <p:sp>
        <p:nvSpPr>
          <p:cNvPr id="5" name="Footer Placeholder 4"/>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181013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421E2E-28A9-4883-B580-023B0BECE80E}" type="datetimeFigureOut">
              <a:rPr lang="en-IE" smtClean="0"/>
              <a:t>29/04/2024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3905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421E2E-28A9-4883-B580-023B0BECE80E}" type="datetimeFigureOut">
              <a:rPr lang="en-IE" smtClean="0"/>
              <a:t>29/04/2024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355177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421E2E-28A9-4883-B580-023B0BECE80E}" type="datetimeFigureOut">
              <a:rPr lang="en-IE" smtClean="0"/>
              <a:t>29/04/2024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339595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21E2E-28A9-4883-B580-023B0BECE80E}" type="datetimeFigureOut">
              <a:rPr lang="en-IE" smtClean="0"/>
              <a:t>29/04/2024</a:t>
            </a:fld>
            <a:endParaRPr lang="en-IE"/>
          </a:p>
        </p:txBody>
      </p:sp>
      <p:sp>
        <p:nvSpPr>
          <p:cNvPr id="3" name="Footer Placeholder 2"/>
          <p:cNvSpPr>
            <a:spLocks noGrp="1"/>
          </p:cNvSpPr>
          <p:nvPr>
            <p:ph type="ftr" sz="quarter" idx="11"/>
          </p:nvPr>
        </p:nvSpPr>
        <p:spPr/>
        <p:txBody>
          <a:bodyPr/>
          <a:lstStyle/>
          <a:p>
            <a:endParaRPr lang="en-I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212815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421E2E-28A9-4883-B580-023B0BECE80E}" type="datetimeFigureOut">
              <a:rPr lang="en-IE" smtClean="0"/>
              <a:t>29/04/2024</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425986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421E2E-28A9-4883-B580-023B0BECE80E}" type="datetimeFigureOut">
              <a:rPr lang="en-IE" smtClean="0"/>
              <a:t>29/04/2024</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050BDC-6075-4A3C-AF90-CD2C5556D045}" type="slidenum">
              <a:rPr lang="en-IE" smtClean="0"/>
              <a:t>‹#›</a:t>
            </a:fld>
            <a:endParaRPr lang="en-IE"/>
          </a:p>
        </p:txBody>
      </p:sp>
    </p:spTree>
    <p:extLst>
      <p:ext uri="{BB962C8B-B14F-4D97-AF65-F5344CB8AC3E}">
        <p14:creationId xmlns:p14="http://schemas.microsoft.com/office/powerpoint/2010/main" val="357628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3421E2E-28A9-4883-B580-023B0BECE80E}" type="datetimeFigureOut">
              <a:rPr lang="en-IE" smtClean="0"/>
              <a:t>29/04/2024</a:t>
            </a:fld>
            <a:endParaRPr lang="en-I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0050BDC-6075-4A3C-AF90-CD2C5556D045}" type="slidenum">
              <a:rPr lang="en-IE" smtClean="0"/>
              <a:t>‹#›</a:t>
            </a:fld>
            <a:endParaRPr lang="en-IE"/>
          </a:p>
        </p:txBody>
      </p:sp>
    </p:spTree>
    <p:extLst>
      <p:ext uri="{BB962C8B-B14F-4D97-AF65-F5344CB8AC3E}">
        <p14:creationId xmlns:p14="http://schemas.microsoft.com/office/powerpoint/2010/main" val="2594843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14"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E"/>
            </a:p>
          </p:txBody>
        </p:sp>
      </p:grpSp>
      <p:pic>
        <p:nvPicPr>
          <p:cNvPr id="4" name="Picture 3" descr="Person som ser tom telefon">
            <a:extLst>
              <a:ext uri="{FF2B5EF4-FFF2-40B4-BE49-F238E27FC236}">
                <a16:creationId xmlns:a16="http://schemas.microsoft.com/office/drawing/2014/main" id="{04961559-49E4-7A7E-27A6-9E8A0DD82904}"/>
              </a:ext>
            </a:extLst>
          </p:cNvPr>
          <p:cNvPicPr>
            <a:picLocks noChangeAspect="1"/>
          </p:cNvPicPr>
          <p:nvPr/>
        </p:nvPicPr>
        <p:blipFill rotWithShape="1">
          <a:blip r:embed="rId3">
            <a:duotone>
              <a:prstClr val="black"/>
              <a:schemeClr val="accent5">
                <a:tint val="45000"/>
                <a:satMod val="400000"/>
              </a:schemeClr>
            </a:duotone>
            <a:alphaModFix amt="25000"/>
          </a:blip>
          <a:srcRect l="9091" t="28417" r="-1"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3D0D1F90-340F-6346-7DB0-7F84159E6F07}"/>
              </a:ext>
            </a:extLst>
          </p:cNvPr>
          <p:cNvSpPr>
            <a:spLocks noGrp="1"/>
          </p:cNvSpPr>
          <p:nvPr>
            <p:ph type="ctrTitle"/>
          </p:nvPr>
        </p:nvSpPr>
        <p:spPr>
          <a:xfrm>
            <a:off x="1154954" y="2099733"/>
            <a:ext cx="8827245" cy="2677648"/>
          </a:xfrm>
        </p:spPr>
        <p:txBody>
          <a:bodyPr>
            <a:normAutofit/>
          </a:bodyPr>
          <a:lstStyle/>
          <a:p>
            <a:r>
              <a:rPr lang="en-US" dirty="0"/>
              <a:t>Med - Trac App</a:t>
            </a:r>
            <a:br>
              <a:rPr lang="en-US" dirty="0"/>
            </a:br>
            <a:r>
              <a:rPr lang="en-US" dirty="0"/>
              <a:t>By Stephen Harney</a:t>
            </a:r>
            <a:endParaRPr lang="en-IE" dirty="0"/>
          </a:p>
        </p:txBody>
      </p:sp>
      <p:sp>
        <p:nvSpPr>
          <p:cNvPr id="16" name="Rectangle 15">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Tree>
    <p:extLst>
      <p:ext uri="{BB962C8B-B14F-4D97-AF65-F5344CB8AC3E}">
        <p14:creationId xmlns:p14="http://schemas.microsoft.com/office/powerpoint/2010/main" val="773622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3D9B73E-69EF-FCB8-FFC8-649D0FD02002}"/>
              </a:ext>
            </a:extLst>
          </p:cNvPr>
          <p:cNvPicPr>
            <a:picLocks noChangeAspect="1"/>
          </p:cNvPicPr>
          <p:nvPr/>
        </p:nvPicPr>
        <p:blipFill rotWithShape="1">
          <a:blip r:embed="rId2">
            <a:extLst>
              <a:ext uri="{28A0092B-C50C-407E-A947-70E740481C1C}">
                <a14:useLocalDpi xmlns:a14="http://schemas.microsoft.com/office/drawing/2010/main" val="0"/>
              </a:ext>
            </a:extLst>
          </a:blip>
          <a:srcRect r="965" b="2330"/>
          <a:stretch/>
        </p:blipFill>
        <p:spPr>
          <a:xfrm>
            <a:off x="2432958" y="2352591"/>
            <a:ext cx="7543800" cy="4146180"/>
          </a:xfrm>
          <a:prstGeom prst="rect">
            <a:avLst/>
          </a:prstGeom>
        </p:spPr>
      </p:pic>
    </p:spTree>
    <p:extLst>
      <p:ext uri="{BB962C8B-B14F-4D97-AF65-F5344CB8AC3E}">
        <p14:creationId xmlns:p14="http://schemas.microsoft.com/office/powerpoint/2010/main" val="186037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FDFF-7D9B-ADE7-84C3-E6F0FEFE517D}"/>
              </a:ext>
            </a:extLst>
          </p:cNvPr>
          <p:cNvSpPr>
            <a:spLocks noGrp="1"/>
          </p:cNvSpPr>
          <p:nvPr>
            <p:ph type="title"/>
          </p:nvPr>
        </p:nvSpPr>
        <p:spPr>
          <a:xfrm>
            <a:off x="770641" y="1185702"/>
            <a:ext cx="8761413" cy="706964"/>
          </a:xfrm>
        </p:spPr>
        <p:txBody>
          <a:bodyPr/>
          <a:lstStyle/>
          <a:p>
            <a:r>
              <a:rPr lang="en-US" dirty="0"/>
              <a:t>What is </a:t>
            </a:r>
            <a:r>
              <a:rPr lang="en-US" dirty="0" err="1"/>
              <a:t>MedTrac</a:t>
            </a:r>
            <a:r>
              <a:rPr lang="en-US" dirty="0"/>
              <a:t> app</a:t>
            </a:r>
            <a:br>
              <a:rPr lang="en-US" dirty="0"/>
            </a:br>
            <a:br>
              <a:rPr lang="en-US" dirty="0"/>
            </a:br>
            <a:endParaRPr lang="en-IE" dirty="0"/>
          </a:p>
        </p:txBody>
      </p:sp>
      <p:sp>
        <p:nvSpPr>
          <p:cNvPr id="3" name="Content Placeholder 2">
            <a:extLst>
              <a:ext uri="{FF2B5EF4-FFF2-40B4-BE49-F238E27FC236}">
                <a16:creationId xmlns:a16="http://schemas.microsoft.com/office/drawing/2014/main" id="{6A9FC6A8-D428-081A-9168-A943C5D71DC2}"/>
              </a:ext>
            </a:extLst>
          </p:cNvPr>
          <p:cNvSpPr>
            <a:spLocks noGrp="1"/>
          </p:cNvSpPr>
          <p:nvPr>
            <p:ph idx="1"/>
          </p:nvPr>
        </p:nvSpPr>
        <p:spPr/>
        <p:txBody>
          <a:bodyPr>
            <a:normAutofit/>
          </a:bodyPr>
          <a:lstStyle/>
          <a:p>
            <a:endParaRPr lang="en-US" dirty="0"/>
          </a:p>
          <a:p>
            <a:r>
              <a:rPr lang="en-US" dirty="0"/>
              <a:t>Med Trac is a Web App, to help you track your medicine.</a:t>
            </a:r>
          </a:p>
          <a:p>
            <a:r>
              <a:rPr lang="en-US" dirty="0"/>
              <a:t>This helps the user to track their daily medicine from the web app. </a:t>
            </a:r>
          </a:p>
          <a:p>
            <a:r>
              <a:rPr lang="en-US" dirty="0"/>
              <a:t>The user would be able to create, delete and edit their alarms.</a:t>
            </a:r>
          </a:p>
          <a:p>
            <a:endParaRPr lang="en-US" dirty="0"/>
          </a:p>
          <a:p>
            <a:endParaRPr lang="en-IE" dirty="0"/>
          </a:p>
        </p:txBody>
      </p:sp>
    </p:spTree>
    <p:extLst>
      <p:ext uri="{BB962C8B-B14F-4D97-AF65-F5344CB8AC3E}">
        <p14:creationId xmlns:p14="http://schemas.microsoft.com/office/powerpoint/2010/main" val="99635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FDFF-7D9B-ADE7-84C3-E6F0FEFE517D}"/>
              </a:ext>
            </a:extLst>
          </p:cNvPr>
          <p:cNvSpPr>
            <a:spLocks noGrp="1"/>
          </p:cNvSpPr>
          <p:nvPr>
            <p:ph type="title"/>
          </p:nvPr>
        </p:nvSpPr>
        <p:spPr>
          <a:xfrm>
            <a:off x="770641" y="1306153"/>
            <a:ext cx="8761413" cy="706964"/>
          </a:xfrm>
        </p:spPr>
        <p:txBody>
          <a:bodyPr/>
          <a:lstStyle/>
          <a:p>
            <a:r>
              <a:rPr lang="en-IE" dirty="0"/>
              <a:t>Architecture Diagram:</a:t>
            </a:r>
            <a:br>
              <a:rPr lang="en-IE" dirty="0"/>
            </a:br>
            <a:br>
              <a:rPr lang="en-US" dirty="0"/>
            </a:br>
            <a:br>
              <a:rPr lang="en-US" dirty="0"/>
            </a:br>
            <a:endParaRPr lang="en-IE" dirty="0"/>
          </a:p>
        </p:txBody>
      </p:sp>
      <p:sp>
        <p:nvSpPr>
          <p:cNvPr id="3" name="Content Placeholder 2">
            <a:extLst>
              <a:ext uri="{FF2B5EF4-FFF2-40B4-BE49-F238E27FC236}">
                <a16:creationId xmlns:a16="http://schemas.microsoft.com/office/drawing/2014/main" id="{6A9FC6A8-D428-081A-9168-A943C5D71DC2}"/>
              </a:ext>
            </a:extLst>
          </p:cNvPr>
          <p:cNvSpPr>
            <a:spLocks noGrp="1"/>
          </p:cNvSpPr>
          <p:nvPr>
            <p:ph idx="1"/>
          </p:nvPr>
        </p:nvSpPr>
        <p:spPr/>
        <p:txBody>
          <a:bodyPr>
            <a:normAutofit/>
          </a:bodyPr>
          <a:lstStyle/>
          <a:p>
            <a:endParaRPr lang="en-US" dirty="0"/>
          </a:p>
          <a:p>
            <a:endParaRPr lang="en-US" dirty="0"/>
          </a:p>
          <a:p>
            <a:endParaRPr lang="en-IE" dirty="0"/>
          </a:p>
        </p:txBody>
      </p:sp>
      <p:pic>
        <p:nvPicPr>
          <p:cNvPr id="6" name="Picture 5" descr="A diagram of a login account&#10;&#10;Description automatically generated">
            <a:extLst>
              <a:ext uri="{FF2B5EF4-FFF2-40B4-BE49-F238E27FC236}">
                <a16:creationId xmlns:a16="http://schemas.microsoft.com/office/drawing/2014/main" id="{9A0995C3-3DD0-F346-7156-F702EE389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190" y="2335830"/>
            <a:ext cx="6193331" cy="4360165"/>
          </a:xfrm>
          <a:prstGeom prst="rect">
            <a:avLst/>
          </a:prstGeom>
        </p:spPr>
      </p:pic>
    </p:spTree>
    <p:extLst>
      <p:ext uri="{BB962C8B-B14F-4D97-AF65-F5344CB8AC3E}">
        <p14:creationId xmlns:p14="http://schemas.microsoft.com/office/powerpoint/2010/main" val="350854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A6B1-A233-C448-909A-4F887011ABD8}"/>
              </a:ext>
            </a:extLst>
          </p:cNvPr>
          <p:cNvSpPr>
            <a:spLocks noGrp="1"/>
          </p:cNvSpPr>
          <p:nvPr>
            <p:ph type="title"/>
          </p:nvPr>
        </p:nvSpPr>
        <p:spPr/>
        <p:txBody>
          <a:bodyPr/>
          <a:lstStyle/>
          <a:p>
            <a:r>
              <a:rPr lang="en-US" dirty="0"/>
              <a:t>Technologies:</a:t>
            </a:r>
            <a:br>
              <a:rPr lang="en-US" dirty="0"/>
            </a:br>
            <a:br>
              <a:rPr lang="en-US" dirty="0"/>
            </a:br>
            <a:endParaRPr lang="en-IE" dirty="0"/>
          </a:p>
        </p:txBody>
      </p:sp>
      <p:sp>
        <p:nvSpPr>
          <p:cNvPr id="3" name="Content Placeholder 2">
            <a:extLst>
              <a:ext uri="{FF2B5EF4-FFF2-40B4-BE49-F238E27FC236}">
                <a16:creationId xmlns:a16="http://schemas.microsoft.com/office/drawing/2014/main" id="{C2E6855D-2FEF-20C0-E52B-67ED1F152E21}"/>
              </a:ext>
            </a:extLst>
          </p:cNvPr>
          <p:cNvSpPr>
            <a:spLocks noGrp="1"/>
          </p:cNvSpPr>
          <p:nvPr>
            <p:ph idx="1"/>
          </p:nvPr>
        </p:nvSpPr>
        <p:spPr/>
        <p:txBody>
          <a:bodyPr/>
          <a:lstStyle/>
          <a:p>
            <a:r>
              <a:rPr lang="en-US" dirty="0"/>
              <a:t>I am using Next.js14,</a:t>
            </a:r>
          </a:p>
          <a:p>
            <a:r>
              <a:rPr lang="en-US" dirty="0"/>
              <a:t>Mongo dB For server, </a:t>
            </a:r>
          </a:p>
          <a:p>
            <a:r>
              <a:rPr lang="en-US" dirty="0"/>
              <a:t>Google Cloud and </a:t>
            </a:r>
            <a:r>
              <a:rPr lang="en-US" dirty="0" err="1"/>
              <a:t>NextAuth</a:t>
            </a:r>
            <a:r>
              <a:rPr lang="en-US" dirty="0"/>
              <a:t> for user Authentication,</a:t>
            </a:r>
          </a:p>
          <a:p>
            <a:r>
              <a:rPr lang="en-US" dirty="0"/>
              <a:t>Tailwaind.CSS to style the web app .</a:t>
            </a:r>
          </a:p>
          <a:p>
            <a:endParaRPr lang="en-US" dirty="0"/>
          </a:p>
          <a:p>
            <a:endParaRPr lang="en-IE" dirty="0"/>
          </a:p>
        </p:txBody>
      </p:sp>
    </p:spTree>
    <p:extLst>
      <p:ext uri="{BB962C8B-B14F-4D97-AF65-F5344CB8AC3E}">
        <p14:creationId xmlns:p14="http://schemas.microsoft.com/office/powerpoint/2010/main" val="191046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29" name="Freeform: Shape 2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a:extLst>
              <a:ext uri="{FF2B5EF4-FFF2-40B4-BE49-F238E27FC236}">
                <a16:creationId xmlns:a16="http://schemas.microsoft.com/office/drawing/2014/main" id="{F4E94F36-DD29-E26C-5E2C-277879C8D300}"/>
              </a:ext>
            </a:extLst>
          </p:cNvPr>
          <p:cNvSpPr>
            <a:spLocks noGrp="1"/>
          </p:cNvSpPr>
          <p:nvPr>
            <p:ph type="title"/>
          </p:nvPr>
        </p:nvSpPr>
        <p:spPr>
          <a:xfrm>
            <a:off x="661617" y="654076"/>
            <a:ext cx="3832122" cy="1020232"/>
          </a:xfrm>
        </p:spPr>
        <p:txBody>
          <a:bodyPr>
            <a:normAutofit/>
          </a:bodyPr>
          <a:lstStyle/>
          <a:p>
            <a:r>
              <a:rPr lang="en-IE" dirty="0">
                <a:solidFill>
                  <a:srgbClr val="EBEBEB"/>
                </a:solidFill>
              </a:rPr>
              <a:t>Organisation:</a:t>
            </a:r>
          </a:p>
        </p:txBody>
      </p:sp>
      <p:sp>
        <p:nvSpPr>
          <p:cNvPr id="33"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5" name="Oval 3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7" name="Oval 3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a:extLst>
              <a:ext uri="{FF2B5EF4-FFF2-40B4-BE49-F238E27FC236}">
                <a16:creationId xmlns:a16="http://schemas.microsoft.com/office/drawing/2014/main" id="{F71E75B4-B0E6-BC8A-A444-0531DA521B7F}"/>
              </a:ext>
            </a:extLst>
          </p:cNvPr>
          <p:cNvSpPr>
            <a:spLocks noGrp="1"/>
          </p:cNvSpPr>
          <p:nvPr>
            <p:ph idx="1"/>
          </p:nvPr>
        </p:nvSpPr>
        <p:spPr>
          <a:xfrm>
            <a:off x="468195" y="2167855"/>
            <a:ext cx="3133726" cy="3898900"/>
          </a:xfrm>
        </p:spPr>
        <p:txBody>
          <a:bodyPr>
            <a:normAutofit fontScale="85000" lnSpcReduction="10000"/>
          </a:bodyPr>
          <a:lstStyle/>
          <a:p>
            <a:r>
              <a:rPr lang="en-IE" dirty="0">
                <a:solidFill>
                  <a:srgbClr val="FFFFFF"/>
                </a:solidFill>
              </a:rPr>
              <a:t>I am using Jira management project tool to keep track of my project.</a:t>
            </a:r>
          </a:p>
          <a:p>
            <a:endParaRPr lang="en-IE" dirty="0">
              <a:solidFill>
                <a:srgbClr val="FFFFFF"/>
              </a:solidFill>
            </a:endParaRPr>
          </a:p>
          <a:p>
            <a:r>
              <a:rPr lang="en-IE" dirty="0">
                <a:solidFill>
                  <a:srgbClr val="FFFFFF"/>
                </a:solidFill>
              </a:rPr>
              <a:t>For logging my progress, I used OneNote to log my Project progress weekly.</a:t>
            </a:r>
          </a:p>
          <a:p>
            <a:endParaRPr lang="en-IE" dirty="0">
              <a:solidFill>
                <a:srgbClr val="FFFFFF"/>
              </a:solidFill>
            </a:endParaRPr>
          </a:p>
          <a:p>
            <a:r>
              <a:rPr lang="en-IE" dirty="0">
                <a:solidFill>
                  <a:srgbClr val="FFFFFF"/>
                </a:solidFill>
              </a:rPr>
              <a:t>I use OneNote to save links to websites That I used or videos I watched so I can save them for references on my Report</a:t>
            </a:r>
          </a:p>
          <a:p>
            <a:endParaRPr lang="en-IE" dirty="0">
              <a:solidFill>
                <a:srgbClr val="FFFFFF"/>
              </a:solidFill>
            </a:endParaRPr>
          </a:p>
          <a:p>
            <a:endParaRPr lang="en-IE" dirty="0">
              <a:solidFill>
                <a:srgbClr val="FFFFFF"/>
              </a:solidFill>
            </a:endParaRPr>
          </a:p>
        </p:txBody>
      </p:sp>
      <p:sp>
        <p:nvSpPr>
          <p:cNvPr id="3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6" name="Picture 5" descr="A screenshot of a computer">
            <a:extLst>
              <a:ext uri="{FF2B5EF4-FFF2-40B4-BE49-F238E27FC236}">
                <a16:creationId xmlns:a16="http://schemas.microsoft.com/office/drawing/2014/main" id="{8C28F261-C79A-52A8-78B8-2487389DD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281" y="746800"/>
            <a:ext cx="2893519" cy="1982072"/>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B5B4B38B-7ED8-0635-C6A2-F8C905EF7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109" y="3335838"/>
            <a:ext cx="4319409" cy="2853323"/>
          </a:xfrm>
          <a:prstGeom prst="rect">
            <a:avLst/>
          </a:prstGeom>
        </p:spPr>
      </p:pic>
      <p:pic>
        <p:nvPicPr>
          <p:cNvPr id="10" name="Picture 9" descr="A screenshot of a computer">
            <a:extLst>
              <a:ext uri="{FF2B5EF4-FFF2-40B4-BE49-F238E27FC236}">
                <a16:creationId xmlns:a16="http://schemas.microsoft.com/office/drawing/2014/main" id="{0EA29DB4-B40C-9908-A13A-BF7454E20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2866" y="1699015"/>
            <a:ext cx="2875051" cy="2577875"/>
          </a:xfrm>
          <a:prstGeom prst="rect">
            <a:avLst/>
          </a:prstGeom>
        </p:spPr>
      </p:pic>
    </p:spTree>
    <p:extLst>
      <p:ext uri="{BB962C8B-B14F-4D97-AF65-F5344CB8AC3E}">
        <p14:creationId xmlns:p14="http://schemas.microsoft.com/office/powerpoint/2010/main" val="164932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97CB-E2DD-4EBC-6F76-AC7A6178676C}"/>
              </a:ext>
            </a:extLst>
          </p:cNvPr>
          <p:cNvSpPr>
            <a:spLocks noGrp="1"/>
          </p:cNvSpPr>
          <p:nvPr>
            <p:ph type="title"/>
          </p:nvPr>
        </p:nvSpPr>
        <p:spPr/>
        <p:txBody>
          <a:bodyPr/>
          <a:lstStyle/>
          <a:p>
            <a:r>
              <a:rPr lang="en-US" dirty="0"/>
              <a:t>Challenges</a:t>
            </a:r>
            <a:br>
              <a:rPr lang="en-IE" dirty="0"/>
            </a:br>
            <a:endParaRPr lang="en-IE" dirty="0"/>
          </a:p>
        </p:txBody>
      </p:sp>
      <p:sp>
        <p:nvSpPr>
          <p:cNvPr id="3" name="Content Placeholder 2">
            <a:extLst>
              <a:ext uri="{FF2B5EF4-FFF2-40B4-BE49-F238E27FC236}">
                <a16:creationId xmlns:a16="http://schemas.microsoft.com/office/drawing/2014/main" id="{6675E6B6-5735-5085-7FEC-FE96C8CE2F4B}"/>
              </a:ext>
            </a:extLst>
          </p:cNvPr>
          <p:cNvSpPr>
            <a:spLocks noGrp="1"/>
          </p:cNvSpPr>
          <p:nvPr>
            <p:ph idx="1"/>
          </p:nvPr>
        </p:nvSpPr>
        <p:spPr/>
        <p:txBody>
          <a:bodyPr>
            <a:normAutofit fontScale="25000" lnSpcReduction="20000"/>
          </a:bodyPr>
          <a:lstStyle/>
          <a:p>
            <a:pPr lvl="1"/>
            <a:r>
              <a:rPr lang="en-IE" sz="3800" dirty="0"/>
              <a:t>I used Figma/Canva to design the webapp. I have never designed a wireframe before for any app and it was taking me too long to make a wireframe for my webapp</a:t>
            </a:r>
          </a:p>
          <a:p>
            <a:pPr lvl="1"/>
            <a:r>
              <a:rPr lang="en-IE" sz="3800" dirty="0"/>
              <a:t>Choosing technology to use for my project was challenging as I had to research their documentation, watch videos I eventually </a:t>
            </a:r>
            <a:r>
              <a:rPr lang="en-IE" sz="3800" dirty="0" err="1"/>
              <a:t>chosed</a:t>
            </a:r>
            <a:r>
              <a:rPr lang="en-IE" sz="3800" dirty="0"/>
              <a:t> Next.js14 for my web app for its API Routes.</a:t>
            </a:r>
          </a:p>
          <a:p>
            <a:pPr lvl="1"/>
            <a:r>
              <a:rPr lang="en-IE" sz="3800" dirty="0"/>
              <a:t>I used time management tools like Jira. I found myself still being overwhelmed by the course work which led me not finishing what I had planned.</a:t>
            </a:r>
          </a:p>
          <a:p>
            <a:pPr lvl="1"/>
            <a:r>
              <a:rPr lang="en-IE" sz="3800" dirty="0"/>
              <a:t>Learning a new framework like Next,js14 was a learning curve for me.</a:t>
            </a:r>
          </a:p>
          <a:p>
            <a:pPr lvl="2"/>
            <a:r>
              <a:rPr lang="en-IE" sz="3800" dirty="0"/>
              <a:t>Adding Google Cloud took time as I was getting an access denied error. I added the replace all method to replace all the characters within the username to allow access to my web app.</a:t>
            </a:r>
          </a:p>
          <a:p>
            <a:pPr lvl="1"/>
            <a:r>
              <a:rPr lang="en-IE" sz="3800" dirty="0"/>
              <a:t>GitHub was a learning curve for me as I never used it before.</a:t>
            </a:r>
          </a:p>
          <a:p>
            <a:pPr lvl="2"/>
            <a:r>
              <a:rPr lang="en-IE" sz="3800" dirty="0"/>
              <a:t>I kept getting a push protection error for secrets.  Even though this was in my ENV file, and it was hidden to my </a:t>
            </a:r>
            <a:r>
              <a:rPr lang="en-IE" sz="3800" dirty="0" err="1"/>
              <a:t>gitignore</a:t>
            </a:r>
            <a:r>
              <a:rPr lang="en-IE" sz="3800" dirty="0"/>
              <a:t>. </a:t>
            </a:r>
          </a:p>
          <a:p>
            <a:pPr lvl="2"/>
            <a:r>
              <a:rPr lang="en-IE" sz="3800" dirty="0"/>
              <a:t>I had to make a new project and added my previous code into it this worked as I believe that my past branches had the env file not hidden and it was messing up my branches and preventing them to pushing the code to my repository.</a:t>
            </a:r>
          </a:p>
          <a:p>
            <a:pPr marL="457200" lvl="1" indent="0" algn="ctr">
              <a:buNone/>
            </a:pPr>
            <a:endParaRPr lang="en-IE" sz="3800" dirty="0"/>
          </a:p>
          <a:p>
            <a:pPr marL="0" indent="0">
              <a:buNone/>
            </a:pPr>
            <a:r>
              <a:rPr lang="en-IE" sz="3800" dirty="0"/>
              <a:t>		</a:t>
            </a:r>
          </a:p>
          <a:p>
            <a:pPr marL="0" indent="0">
              <a:buNone/>
            </a:pPr>
            <a:r>
              <a:rPr lang="en-IE" sz="3800" dirty="0"/>
              <a:t>	</a:t>
            </a:r>
          </a:p>
          <a:p>
            <a:pPr marL="0" indent="0">
              <a:buNone/>
            </a:pPr>
            <a:endParaRPr lang="en-IE" dirty="0"/>
          </a:p>
          <a:p>
            <a:endParaRPr lang="en-IE" dirty="0"/>
          </a:p>
        </p:txBody>
      </p:sp>
    </p:spTree>
    <p:extLst>
      <p:ext uri="{BB962C8B-B14F-4D97-AF65-F5344CB8AC3E}">
        <p14:creationId xmlns:p14="http://schemas.microsoft.com/office/powerpoint/2010/main" val="836829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B358-89A4-7B51-6914-ADB4D861A8E2}"/>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5ABB663F-7E72-1B19-45C8-942E1A0EDDEF}"/>
              </a:ext>
            </a:extLst>
          </p:cNvPr>
          <p:cNvSpPr>
            <a:spLocks noGrp="1"/>
          </p:cNvSpPr>
          <p:nvPr>
            <p:ph idx="1"/>
          </p:nvPr>
        </p:nvSpPr>
        <p:spPr/>
        <p:txBody>
          <a:bodyPr/>
          <a:lstStyle/>
          <a:p>
            <a:r>
              <a:rPr lang="en-IE" dirty="0"/>
              <a:t>For the conclusion of my final year project. I improved on my programming skills by developing a webapp with Next.js14. There was numerous challenges I had to face like Research, time management. This helped me identify my weaknesses and helped me become a better engineer.</a:t>
            </a:r>
          </a:p>
          <a:p>
            <a:r>
              <a:rPr lang="en-IE" dirty="0"/>
              <a:t>I added functionality to my web app like users can edit, create and delete their alarms, this makes the web app experience easy to use, and users can use their own Google accounts, this will allow their alarms to be saved in my MongoDB database.</a:t>
            </a:r>
          </a:p>
          <a:p>
            <a:r>
              <a:rPr lang="en-IE" dirty="0"/>
              <a:t>Developing this webapp was a fun experience and challenging experience that helped me grow as an engineer.</a:t>
            </a:r>
          </a:p>
          <a:p>
            <a:endParaRPr lang="en-IE" dirty="0"/>
          </a:p>
          <a:p>
            <a:endParaRPr lang="en-IE" dirty="0"/>
          </a:p>
        </p:txBody>
      </p:sp>
    </p:spTree>
    <p:extLst>
      <p:ext uri="{BB962C8B-B14F-4D97-AF65-F5344CB8AC3E}">
        <p14:creationId xmlns:p14="http://schemas.microsoft.com/office/powerpoint/2010/main" val="4222835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0DBDA25-1509-766F-6167-3233C3FE3F1C}"/>
              </a:ext>
            </a:extLst>
          </p:cNvPr>
          <p:cNvSpPr/>
          <p:nvPr/>
        </p:nvSpPr>
        <p:spPr>
          <a:xfrm>
            <a:off x="1835426" y="2819400"/>
            <a:ext cx="8521148" cy="23588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Thanks For listening!!</a:t>
            </a:r>
            <a:endParaRPr lang="en-IE" sz="3600" dirty="0"/>
          </a:p>
        </p:txBody>
      </p:sp>
      <p:sp>
        <p:nvSpPr>
          <p:cNvPr id="2" name="TextBox 1">
            <a:extLst>
              <a:ext uri="{FF2B5EF4-FFF2-40B4-BE49-F238E27FC236}">
                <a16:creationId xmlns:a16="http://schemas.microsoft.com/office/drawing/2014/main" id="{8D1A480C-09B4-2DB4-8603-8F4F99359F2E}"/>
              </a:ext>
            </a:extLst>
          </p:cNvPr>
          <p:cNvSpPr txBox="1"/>
          <p:nvPr/>
        </p:nvSpPr>
        <p:spPr>
          <a:xfrm>
            <a:off x="4499113" y="4558749"/>
            <a:ext cx="3193774" cy="369332"/>
          </a:xfrm>
          <a:prstGeom prst="rect">
            <a:avLst/>
          </a:prstGeom>
          <a:noFill/>
        </p:spPr>
        <p:txBody>
          <a:bodyPr wrap="square" rtlCol="0">
            <a:spAutoFit/>
          </a:bodyPr>
          <a:lstStyle/>
          <a:p>
            <a:r>
              <a:rPr lang="en-US" dirty="0"/>
              <a:t>Next the demonstration</a:t>
            </a:r>
            <a:endParaRPr lang="en-IE" dirty="0"/>
          </a:p>
        </p:txBody>
      </p:sp>
    </p:spTree>
    <p:extLst>
      <p:ext uri="{BB962C8B-B14F-4D97-AF65-F5344CB8AC3E}">
        <p14:creationId xmlns:p14="http://schemas.microsoft.com/office/powerpoint/2010/main" val="4194578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1516</TotalTime>
  <Words>519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Med - Trac App By Stephen Harney</vt:lpstr>
      <vt:lpstr>PowerPoint Presentation</vt:lpstr>
      <vt:lpstr>What is MedTrac app  </vt:lpstr>
      <vt:lpstr>Architecture Diagram:   </vt:lpstr>
      <vt:lpstr>Technologies:  </vt:lpstr>
      <vt:lpstr>Organisation:</vt:lpstr>
      <vt:lpstr>Challenges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 Trac App</dc:title>
  <dc:creator>STEPHEN HARNEY - STUDENT</dc:creator>
  <cp:lastModifiedBy>STEPHEN HARNEY - STUDENT</cp:lastModifiedBy>
  <cp:revision>2</cp:revision>
  <dcterms:created xsi:type="dcterms:W3CDTF">2023-12-07T22:10:32Z</dcterms:created>
  <dcterms:modified xsi:type="dcterms:W3CDTF">2024-04-29T22:44:28Z</dcterms:modified>
</cp:coreProperties>
</file>