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39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5FF4-154A-4484-9479-5A6C9D09BD32}" type="datetimeFigureOut">
              <a:rPr lang="zh-CN" altLang="en-US" smtClean="0"/>
              <a:t>2017/8/13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CFB4E-815D-4EEF-B344-F7F99466DB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9463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5FF4-154A-4484-9479-5A6C9D09BD32}" type="datetimeFigureOut">
              <a:rPr lang="zh-CN" altLang="en-US" smtClean="0"/>
              <a:t>2017/8/13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CFB4E-815D-4EEF-B344-F7F99466DB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8452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5FF4-154A-4484-9479-5A6C9D09BD32}" type="datetimeFigureOut">
              <a:rPr lang="zh-CN" altLang="en-US" smtClean="0"/>
              <a:t>2017/8/13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CFB4E-815D-4EEF-B344-F7F99466DB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586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5FF4-154A-4484-9479-5A6C9D09BD32}" type="datetimeFigureOut">
              <a:rPr lang="zh-CN" altLang="en-US" smtClean="0"/>
              <a:t>2017/8/13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CFB4E-815D-4EEF-B344-F7F99466DB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4741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5FF4-154A-4484-9479-5A6C9D09BD32}" type="datetimeFigureOut">
              <a:rPr lang="zh-CN" altLang="en-US" smtClean="0"/>
              <a:t>2017/8/13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CFB4E-815D-4EEF-B344-F7F99466DB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9902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5FF4-154A-4484-9479-5A6C9D09BD32}" type="datetimeFigureOut">
              <a:rPr lang="zh-CN" altLang="en-US" smtClean="0"/>
              <a:t>2017/8/13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CFB4E-815D-4EEF-B344-F7F99466DB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698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5FF4-154A-4484-9479-5A6C9D09BD32}" type="datetimeFigureOut">
              <a:rPr lang="zh-CN" altLang="en-US" smtClean="0"/>
              <a:t>2017/8/13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CFB4E-815D-4EEF-B344-F7F99466DB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3599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5FF4-154A-4484-9479-5A6C9D09BD32}" type="datetimeFigureOut">
              <a:rPr lang="zh-CN" altLang="en-US" smtClean="0"/>
              <a:t>2017/8/13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CFB4E-815D-4EEF-B344-F7F99466DB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3402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5FF4-154A-4484-9479-5A6C9D09BD32}" type="datetimeFigureOut">
              <a:rPr lang="zh-CN" altLang="en-US" smtClean="0"/>
              <a:t>2017/8/13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CFB4E-815D-4EEF-B344-F7F99466DB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1873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5FF4-154A-4484-9479-5A6C9D09BD32}" type="datetimeFigureOut">
              <a:rPr lang="zh-CN" altLang="en-US" smtClean="0"/>
              <a:t>2017/8/13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CFB4E-815D-4EEF-B344-F7F99466DB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2323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5FF4-154A-4484-9479-5A6C9D09BD32}" type="datetimeFigureOut">
              <a:rPr lang="zh-CN" altLang="en-US" smtClean="0"/>
              <a:t>2017/8/13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CFB4E-815D-4EEF-B344-F7F99466DB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5542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2F5FF4-154A-4484-9479-5A6C9D09BD32}" type="datetimeFigureOut">
              <a:rPr lang="zh-CN" altLang="en-US" smtClean="0"/>
              <a:t>2017/8/13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CCFB4E-815D-4EEF-B344-F7F99466DB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4729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4496500" y="1320566"/>
            <a:ext cx="1988191" cy="86406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Person.class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7952770" y="1884025"/>
            <a:ext cx="1400962" cy="41525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Person</a:t>
            </a:r>
            <a:r>
              <a:rPr lang="zh-CN" altLang="en-US" sz="1600" dirty="0" smtClean="0"/>
              <a:t>对象</a:t>
            </a:r>
            <a:r>
              <a:rPr lang="en-US" altLang="zh-CN" sz="1600" dirty="0" smtClean="0"/>
              <a:t>2</a:t>
            </a:r>
            <a:endParaRPr lang="zh-CN" altLang="en-US" sz="1600" dirty="0"/>
          </a:p>
        </p:txBody>
      </p:sp>
      <p:sp>
        <p:nvSpPr>
          <p:cNvPr id="22" name="矩形 21"/>
          <p:cNvSpPr/>
          <p:nvPr/>
        </p:nvSpPr>
        <p:spPr>
          <a:xfrm>
            <a:off x="7948577" y="1244364"/>
            <a:ext cx="1400962" cy="41525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Person</a:t>
            </a:r>
            <a:r>
              <a:rPr lang="zh-CN" altLang="en-US" sz="1600" dirty="0" smtClean="0"/>
              <a:t>对象</a:t>
            </a:r>
            <a:r>
              <a:rPr lang="en-US" altLang="zh-CN" sz="1600" dirty="0" smtClean="0"/>
              <a:t>1</a:t>
            </a:r>
            <a:endParaRPr lang="zh-CN" altLang="en-US" sz="1600" dirty="0"/>
          </a:p>
        </p:txBody>
      </p:sp>
      <p:cxnSp>
        <p:nvCxnSpPr>
          <p:cNvPr id="43" name="直接箭头连接符 42"/>
          <p:cNvCxnSpPr>
            <a:stCxn id="4" idx="3"/>
            <a:endCxn id="22" idx="1"/>
          </p:cNvCxnSpPr>
          <p:nvPr/>
        </p:nvCxnSpPr>
        <p:spPr>
          <a:xfrm flipV="1">
            <a:off x="6484691" y="1451992"/>
            <a:ext cx="1463886" cy="300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4" idx="3"/>
            <a:endCxn id="10" idx="1"/>
          </p:cNvCxnSpPr>
          <p:nvPr/>
        </p:nvCxnSpPr>
        <p:spPr>
          <a:xfrm>
            <a:off x="6484691" y="1752599"/>
            <a:ext cx="1468079" cy="3390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圆角矩形 47"/>
          <p:cNvSpPr/>
          <p:nvPr/>
        </p:nvSpPr>
        <p:spPr>
          <a:xfrm>
            <a:off x="4496500" y="2835479"/>
            <a:ext cx="1988191" cy="864066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Object.class</a:t>
            </a:r>
            <a:endParaRPr lang="zh-CN" altLang="en-US" dirty="0"/>
          </a:p>
        </p:txBody>
      </p:sp>
      <p:sp>
        <p:nvSpPr>
          <p:cNvPr id="49" name="矩形 48"/>
          <p:cNvSpPr/>
          <p:nvPr/>
        </p:nvSpPr>
        <p:spPr>
          <a:xfrm>
            <a:off x="7961156" y="3362324"/>
            <a:ext cx="1400962" cy="41525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sz="1600" dirty="0">
                <a:solidFill>
                  <a:prstClr val="white"/>
                </a:solidFill>
              </a:rPr>
              <a:t>Object</a:t>
            </a:r>
            <a:r>
              <a:rPr lang="zh-CN" altLang="en-US" sz="1600" dirty="0" smtClean="0">
                <a:solidFill>
                  <a:prstClr val="white"/>
                </a:solidFill>
              </a:rPr>
              <a:t>对象</a:t>
            </a:r>
            <a:r>
              <a:rPr lang="en-US" altLang="zh-CN" sz="1600" dirty="0" smtClean="0">
                <a:solidFill>
                  <a:prstClr val="white"/>
                </a:solidFill>
              </a:rPr>
              <a:t>2</a:t>
            </a:r>
            <a:endParaRPr lang="zh-CN" altLang="en-US" sz="1600" dirty="0">
              <a:solidFill>
                <a:prstClr val="white"/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7956963" y="2722663"/>
            <a:ext cx="1400962" cy="41525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Object</a:t>
            </a:r>
            <a:r>
              <a:rPr lang="zh-CN" altLang="en-US" sz="1600" dirty="0" smtClean="0"/>
              <a:t>对象</a:t>
            </a:r>
            <a:r>
              <a:rPr lang="en-US" altLang="zh-CN" sz="1600" dirty="0" smtClean="0"/>
              <a:t>1</a:t>
            </a:r>
            <a:endParaRPr lang="zh-CN" altLang="en-US" sz="1600" dirty="0"/>
          </a:p>
        </p:txBody>
      </p:sp>
      <p:cxnSp>
        <p:nvCxnSpPr>
          <p:cNvPr id="52" name="直接箭头连接符 51"/>
          <p:cNvCxnSpPr>
            <a:stCxn id="48" idx="3"/>
            <a:endCxn id="50" idx="1"/>
          </p:cNvCxnSpPr>
          <p:nvPr/>
        </p:nvCxnSpPr>
        <p:spPr>
          <a:xfrm flipV="1">
            <a:off x="6484691" y="2930291"/>
            <a:ext cx="1472272" cy="3372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>
            <a:stCxn id="48" idx="3"/>
            <a:endCxn id="49" idx="1"/>
          </p:cNvCxnSpPr>
          <p:nvPr/>
        </p:nvCxnSpPr>
        <p:spPr>
          <a:xfrm>
            <a:off x="6484691" y="3267512"/>
            <a:ext cx="1476465" cy="302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圆角矩形 54"/>
          <p:cNvSpPr/>
          <p:nvPr/>
        </p:nvSpPr>
        <p:spPr>
          <a:xfrm>
            <a:off x="4496500" y="4315611"/>
            <a:ext cx="1988191" cy="86406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Dog.class</a:t>
            </a:r>
            <a:endParaRPr lang="zh-CN" altLang="en-US" dirty="0"/>
          </a:p>
        </p:txBody>
      </p:sp>
      <p:sp>
        <p:nvSpPr>
          <p:cNvPr id="56" name="矩形 55"/>
          <p:cNvSpPr/>
          <p:nvPr/>
        </p:nvSpPr>
        <p:spPr>
          <a:xfrm>
            <a:off x="7965349" y="4831969"/>
            <a:ext cx="1400962" cy="41525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Dog</a:t>
            </a:r>
            <a:r>
              <a:rPr lang="zh-CN" altLang="en-US" sz="1600" dirty="0" smtClean="0"/>
              <a:t>对象</a:t>
            </a:r>
            <a:r>
              <a:rPr lang="en-US" altLang="zh-CN" sz="1600" dirty="0"/>
              <a:t>2</a:t>
            </a:r>
            <a:endParaRPr lang="zh-CN" altLang="en-US" sz="1600" dirty="0"/>
          </a:p>
        </p:txBody>
      </p:sp>
      <p:sp>
        <p:nvSpPr>
          <p:cNvPr id="57" name="矩形 56"/>
          <p:cNvSpPr/>
          <p:nvPr/>
        </p:nvSpPr>
        <p:spPr>
          <a:xfrm>
            <a:off x="7961156" y="4192308"/>
            <a:ext cx="1400962" cy="41525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Dog</a:t>
            </a:r>
            <a:r>
              <a:rPr lang="zh-CN" altLang="en-US" sz="1600" dirty="0" smtClean="0"/>
              <a:t>对象</a:t>
            </a:r>
            <a:r>
              <a:rPr lang="en-US" altLang="zh-CN" sz="1600" dirty="0" smtClean="0"/>
              <a:t>1</a:t>
            </a:r>
            <a:endParaRPr lang="zh-CN" altLang="en-US" sz="1600" dirty="0"/>
          </a:p>
        </p:txBody>
      </p:sp>
      <p:cxnSp>
        <p:nvCxnSpPr>
          <p:cNvPr id="59" name="直接箭头连接符 58"/>
          <p:cNvCxnSpPr>
            <a:stCxn id="55" idx="3"/>
            <a:endCxn id="57" idx="1"/>
          </p:cNvCxnSpPr>
          <p:nvPr/>
        </p:nvCxnSpPr>
        <p:spPr>
          <a:xfrm flipV="1">
            <a:off x="6484691" y="4399936"/>
            <a:ext cx="1476465" cy="347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>
            <a:stCxn id="55" idx="3"/>
            <a:endCxn id="56" idx="1"/>
          </p:cNvCxnSpPr>
          <p:nvPr/>
        </p:nvCxnSpPr>
        <p:spPr>
          <a:xfrm>
            <a:off x="6484691" y="4747644"/>
            <a:ext cx="1480658" cy="291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>
            <a:stCxn id="4" idx="2"/>
            <a:endCxn id="48" idx="0"/>
          </p:cNvCxnSpPr>
          <p:nvPr/>
        </p:nvCxnSpPr>
        <p:spPr>
          <a:xfrm>
            <a:off x="5490596" y="2184632"/>
            <a:ext cx="0" cy="650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>
            <a:stCxn id="55" idx="0"/>
            <a:endCxn id="48" idx="2"/>
          </p:cNvCxnSpPr>
          <p:nvPr/>
        </p:nvCxnSpPr>
        <p:spPr>
          <a:xfrm flipV="1">
            <a:off x="5490596" y="3699545"/>
            <a:ext cx="0" cy="616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矩形 74"/>
          <p:cNvSpPr/>
          <p:nvPr/>
        </p:nvSpPr>
        <p:spPr>
          <a:xfrm>
            <a:off x="4311944" y="1076325"/>
            <a:ext cx="2323751" cy="45339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矩形 75"/>
          <p:cNvSpPr/>
          <p:nvPr/>
        </p:nvSpPr>
        <p:spPr>
          <a:xfrm>
            <a:off x="7614323" y="1076325"/>
            <a:ext cx="2114550" cy="45339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文本框 77"/>
          <p:cNvSpPr txBox="1"/>
          <p:nvPr/>
        </p:nvSpPr>
        <p:spPr>
          <a:xfrm>
            <a:off x="7210783" y="5817853"/>
            <a:ext cx="2876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都是</a:t>
            </a:r>
            <a:r>
              <a:rPr lang="en-US" altLang="zh-CN" dirty="0" smtClean="0"/>
              <a:t>Class</a:t>
            </a:r>
            <a:r>
              <a:rPr lang="zh-CN" altLang="en-US" dirty="0" smtClean="0"/>
              <a:t>类实例</a:t>
            </a:r>
            <a:r>
              <a:rPr lang="zh-CN" altLang="en-US" dirty="0" smtClean="0"/>
              <a:t>的实例</a:t>
            </a:r>
            <a:endParaRPr lang="zh-CN" altLang="en-US" dirty="0"/>
          </a:p>
        </p:txBody>
      </p:sp>
      <p:sp>
        <p:nvSpPr>
          <p:cNvPr id="79" name="文本框 78"/>
          <p:cNvSpPr txBox="1"/>
          <p:nvPr/>
        </p:nvSpPr>
        <p:spPr>
          <a:xfrm>
            <a:off x="4035544" y="5751571"/>
            <a:ext cx="2876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都是</a:t>
            </a:r>
            <a:r>
              <a:rPr lang="en-US" altLang="zh-CN" dirty="0" smtClean="0"/>
              <a:t>java.lang.Class</a:t>
            </a:r>
            <a:r>
              <a:rPr lang="zh-CN" altLang="en-US" dirty="0" smtClean="0"/>
              <a:t>类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的实例</a:t>
            </a:r>
          </a:p>
        </p:txBody>
      </p:sp>
      <p:sp>
        <p:nvSpPr>
          <p:cNvPr id="80" name="文本框 79"/>
          <p:cNvSpPr txBox="1"/>
          <p:nvPr/>
        </p:nvSpPr>
        <p:spPr>
          <a:xfrm>
            <a:off x="6764282" y="2224918"/>
            <a:ext cx="7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生成</a:t>
            </a:r>
          </a:p>
        </p:txBody>
      </p:sp>
      <p:sp>
        <p:nvSpPr>
          <p:cNvPr id="81" name="文本框 80"/>
          <p:cNvSpPr txBox="1"/>
          <p:nvPr/>
        </p:nvSpPr>
        <p:spPr>
          <a:xfrm>
            <a:off x="6764282" y="5038904"/>
            <a:ext cx="7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生成</a:t>
            </a:r>
          </a:p>
        </p:txBody>
      </p:sp>
      <p:sp>
        <p:nvSpPr>
          <p:cNvPr id="82" name="文本框 81"/>
          <p:cNvSpPr txBox="1"/>
          <p:nvPr/>
        </p:nvSpPr>
        <p:spPr>
          <a:xfrm>
            <a:off x="6764282" y="3646896"/>
            <a:ext cx="7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生成</a:t>
            </a:r>
          </a:p>
        </p:txBody>
      </p:sp>
      <p:sp>
        <p:nvSpPr>
          <p:cNvPr id="83" name="文本框 82"/>
          <p:cNvSpPr txBox="1"/>
          <p:nvPr/>
        </p:nvSpPr>
        <p:spPr>
          <a:xfrm>
            <a:off x="4639113" y="3830719"/>
            <a:ext cx="9223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继承自</a:t>
            </a:r>
            <a:endParaRPr lang="zh-CN" altLang="en-US" sz="1600" dirty="0"/>
          </a:p>
        </p:txBody>
      </p:sp>
      <p:sp>
        <p:nvSpPr>
          <p:cNvPr id="84" name="文本框 83"/>
          <p:cNvSpPr txBox="1"/>
          <p:nvPr/>
        </p:nvSpPr>
        <p:spPr>
          <a:xfrm>
            <a:off x="4639113" y="2286818"/>
            <a:ext cx="9223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继承自</a:t>
            </a:r>
            <a:endParaRPr lang="zh-CN" altLang="en-US" sz="1600" dirty="0"/>
          </a:p>
        </p:txBody>
      </p:sp>
      <p:sp>
        <p:nvSpPr>
          <p:cNvPr id="85" name="椭圆 84"/>
          <p:cNvSpPr/>
          <p:nvPr/>
        </p:nvSpPr>
        <p:spPr>
          <a:xfrm>
            <a:off x="557215" y="2600615"/>
            <a:ext cx="2330045" cy="133379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java.lang.Class</a:t>
            </a:r>
            <a:r>
              <a:rPr lang="zh-CN" altLang="en-US" sz="1400" dirty="0" smtClean="0"/>
              <a:t>类</a:t>
            </a:r>
            <a:endParaRPr lang="zh-CN" altLang="en-US" sz="1400" dirty="0"/>
          </a:p>
        </p:txBody>
      </p:sp>
      <p:cxnSp>
        <p:nvCxnSpPr>
          <p:cNvPr id="115" name="直接箭头连接符 114"/>
          <p:cNvCxnSpPr>
            <a:stCxn id="85" idx="6"/>
            <a:endCxn id="48" idx="1"/>
          </p:cNvCxnSpPr>
          <p:nvPr/>
        </p:nvCxnSpPr>
        <p:spPr>
          <a:xfrm>
            <a:off x="2887260" y="3267512"/>
            <a:ext cx="16092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肘形连接符 123"/>
          <p:cNvCxnSpPr>
            <a:endCxn id="4" idx="1"/>
          </p:cNvCxnSpPr>
          <p:nvPr/>
        </p:nvCxnSpPr>
        <p:spPr>
          <a:xfrm rot="5400000" flipH="1" flipV="1">
            <a:off x="3431473" y="2202485"/>
            <a:ext cx="1514913" cy="61514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文本框 126"/>
          <p:cNvSpPr txBox="1"/>
          <p:nvPr/>
        </p:nvSpPr>
        <p:spPr>
          <a:xfrm>
            <a:off x="1701118" y="1584467"/>
            <a:ext cx="226215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 smtClean="0"/>
              <a:t>具体的类进行加载时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或者调用</a:t>
            </a:r>
            <a:r>
              <a:rPr lang="zh-CN" altLang="en-US" dirty="0" smtClean="0"/>
              <a:t>类加载器的</a:t>
            </a:r>
            <a:endParaRPr lang="en-US" altLang="zh-CN" dirty="0"/>
          </a:p>
          <a:p>
            <a:r>
              <a:rPr lang="en-US" altLang="zh-CN" dirty="0" smtClean="0"/>
              <a:t>defineClass()</a:t>
            </a:r>
            <a:r>
              <a:rPr lang="zh-CN" altLang="en-US" dirty="0" smtClean="0"/>
              <a:t>方法时</a:t>
            </a:r>
            <a:endParaRPr lang="en-US" altLang="zh-CN" dirty="0" smtClean="0"/>
          </a:p>
          <a:p>
            <a:pPr algn="ctr"/>
            <a:r>
              <a:rPr lang="zh-CN" altLang="en-US" smtClean="0"/>
              <a:t>生成</a:t>
            </a:r>
            <a:endParaRPr lang="zh-CN" altLang="en-US" dirty="0"/>
          </a:p>
        </p:txBody>
      </p:sp>
      <p:sp>
        <p:nvSpPr>
          <p:cNvPr id="137" name="矩形 136"/>
          <p:cNvSpPr/>
          <p:nvPr/>
        </p:nvSpPr>
        <p:spPr>
          <a:xfrm>
            <a:off x="4114280" y="536895"/>
            <a:ext cx="6053178" cy="586100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4" name="肘形连接符 143"/>
          <p:cNvCxnSpPr>
            <a:endCxn id="55" idx="1"/>
          </p:cNvCxnSpPr>
          <p:nvPr/>
        </p:nvCxnSpPr>
        <p:spPr>
          <a:xfrm rot="16200000" flipH="1">
            <a:off x="3448863" y="3700007"/>
            <a:ext cx="1480132" cy="61514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箭头连接符 145"/>
          <p:cNvCxnSpPr/>
          <p:nvPr/>
        </p:nvCxnSpPr>
        <p:spPr>
          <a:xfrm flipV="1">
            <a:off x="10167458" y="2594250"/>
            <a:ext cx="612395" cy="636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文本框 146"/>
          <p:cNvSpPr txBox="1"/>
          <p:nvPr/>
        </p:nvSpPr>
        <p:spPr>
          <a:xfrm>
            <a:off x="10606043" y="2216147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这些实例都是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Object</a:t>
            </a:r>
            <a:r>
              <a:rPr lang="zh-CN" altLang="en-US" dirty="0" smtClean="0"/>
              <a:t>对象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75400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</TotalTime>
  <Words>63</Words>
  <Application>Microsoft Office PowerPoint</Application>
  <PresentationFormat>宽屏</PresentationFormat>
  <Paragraphs>24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>P R 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User</dc:creator>
  <cp:lastModifiedBy>Windows User</cp:lastModifiedBy>
  <cp:revision>22</cp:revision>
  <cp:lastPrinted>2017-08-13T11:12:51Z</cp:lastPrinted>
  <dcterms:created xsi:type="dcterms:W3CDTF">2017-08-13T07:39:28Z</dcterms:created>
  <dcterms:modified xsi:type="dcterms:W3CDTF">2017-08-13T11:24:28Z</dcterms:modified>
</cp:coreProperties>
</file>