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E1685-E682-4FB0-985A-A9B25B9EC5DA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70E2-CC74-4D4A-9309-7592D2322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448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E1685-E682-4FB0-985A-A9B25B9EC5DA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70E2-CC74-4D4A-9309-7592D2322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641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E1685-E682-4FB0-985A-A9B25B9EC5DA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70E2-CC74-4D4A-9309-7592D2322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548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E1685-E682-4FB0-985A-A9B25B9EC5DA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70E2-CC74-4D4A-9309-7592D2322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414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E1685-E682-4FB0-985A-A9B25B9EC5DA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70E2-CC74-4D4A-9309-7592D2322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428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E1685-E682-4FB0-985A-A9B25B9EC5DA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70E2-CC74-4D4A-9309-7592D2322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471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E1685-E682-4FB0-985A-A9B25B9EC5DA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70E2-CC74-4D4A-9309-7592D2322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903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E1685-E682-4FB0-985A-A9B25B9EC5DA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70E2-CC74-4D4A-9309-7592D2322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889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E1685-E682-4FB0-985A-A9B25B9EC5DA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70E2-CC74-4D4A-9309-7592D2322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161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E1685-E682-4FB0-985A-A9B25B9EC5DA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70E2-CC74-4D4A-9309-7592D2322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610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E1685-E682-4FB0-985A-A9B25B9EC5DA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70E2-CC74-4D4A-9309-7592D2322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63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E1685-E682-4FB0-985A-A9B25B9EC5DA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670E2-CC74-4D4A-9309-7592D2322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395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835817" y="1299410"/>
            <a:ext cx="1532021" cy="67376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&lt;&lt;interface&gt;&gt;</a:t>
            </a:r>
          </a:p>
          <a:p>
            <a:pPr algn="ctr"/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Fan</a:t>
            </a:r>
          </a:p>
          <a:p>
            <a:pPr algn="ctr"/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uy()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6884" y="3539099"/>
            <a:ext cx="1796716" cy="79408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RealFan</a:t>
            </a:r>
          </a:p>
          <a:p>
            <a:pPr algn="ctr"/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buy()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70057" y="3511388"/>
            <a:ext cx="1796716" cy="8217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TicketScalper</a:t>
            </a:r>
          </a:p>
          <a:p>
            <a:pPr algn="ctr"/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buy()</a:t>
            </a:r>
            <a:endParaRPr lang="zh-CN" alt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8" name="直接箭头连接符 7"/>
          <p:cNvCxnSpPr>
            <a:stCxn id="5" idx="0"/>
            <a:endCxn id="4" idx="2"/>
          </p:cNvCxnSpPr>
          <p:nvPr/>
        </p:nvCxnSpPr>
        <p:spPr>
          <a:xfrm flipV="1">
            <a:off x="1235242" y="1973179"/>
            <a:ext cx="1366586" cy="156592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0"/>
            <a:endCxn id="4" idx="2"/>
          </p:cNvCxnSpPr>
          <p:nvPr/>
        </p:nvCxnSpPr>
        <p:spPr>
          <a:xfrm flipH="1" flipV="1">
            <a:off x="2601828" y="1973179"/>
            <a:ext cx="1366587" cy="1538209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6" idx="1"/>
            <a:endCxn id="5" idx="3"/>
          </p:cNvCxnSpPr>
          <p:nvPr/>
        </p:nvCxnSpPr>
        <p:spPr>
          <a:xfrm flipH="1">
            <a:off x="2133600" y="3922286"/>
            <a:ext cx="936457" cy="13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273971" y="3539099"/>
            <a:ext cx="685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代理</a:t>
            </a:r>
          </a:p>
        </p:txBody>
      </p:sp>
    </p:spTree>
    <p:extLst>
      <p:ext uri="{BB962C8B-B14F-4D97-AF65-F5344CB8AC3E}">
        <p14:creationId xmlns:p14="http://schemas.microsoft.com/office/powerpoint/2010/main" val="4043434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5975683" y="416092"/>
            <a:ext cx="2053389" cy="79408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Proxy</a:t>
            </a:r>
          </a:p>
          <a:p>
            <a:pPr algn="ctr"/>
            <a:r>
              <a:rPr lang="en-US" altLang="zh-CN" dirty="0" smtClean="0"/>
              <a:t>.newProxyInstace()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598822" y="397041"/>
            <a:ext cx="2053388" cy="79408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cons</a:t>
            </a:r>
          </a:p>
          <a:p>
            <a:pPr algn="ctr"/>
            <a:r>
              <a:rPr lang="en-US" altLang="zh-CN" dirty="0" smtClean="0"/>
              <a:t>.newInstance(h)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9649326" y="416092"/>
            <a:ext cx="2053388" cy="794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$Proxy0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590801" y="5654845"/>
            <a:ext cx="2053388" cy="79408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ProxyGenerator</a:t>
            </a:r>
          </a:p>
          <a:p>
            <a:pPr algn="ctr"/>
            <a:r>
              <a:rPr lang="en-US" altLang="zh-CN" dirty="0" smtClean="0"/>
              <a:t>.generateProxyClass()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2590801" y="1509965"/>
            <a:ext cx="2053388" cy="79408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Class&lt;?&gt; = getProxyClass0()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433139" y="4660232"/>
            <a:ext cx="2053389" cy="794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byte[] </a:t>
            </a:r>
            <a:r>
              <a:rPr lang="en-US" altLang="zh-CN" dirty="0" err="1" smtClean="0"/>
              <a:t>proxyClassFile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2590801" y="4098760"/>
            <a:ext cx="2053388" cy="79408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defineClass0()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2566739" y="2827422"/>
            <a:ext cx="2053388" cy="79408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ProxyClassFactory</a:t>
            </a:r>
            <a:endParaRPr lang="en-US" altLang="zh-CN" dirty="0"/>
          </a:p>
          <a:p>
            <a:pPr algn="ctr"/>
            <a:r>
              <a:rPr lang="en-US" altLang="zh-CN" dirty="0" smtClean="0"/>
              <a:t>.apply()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stCxn id="4" idx="3"/>
            <a:endCxn id="6" idx="1"/>
          </p:cNvCxnSpPr>
          <p:nvPr/>
        </p:nvCxnSpPr>
        <p:spPr>
          <a:xfrm>
            <a:off x="8029072" y="813134"/>
            <a:ext cx="16202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5" idx="3"/>
            <a:endCxn id="4" idx="1"/>
          </p:cNvCxnSpPr>
          <p:nvPr/>
        </p:nvCxnSpPr>
        <p:spPr>
          <a:xfrm>
            <a:off x="4652210" y="794083"/>
            <a:ext cx="1323473" cy="19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22" idx="0"/>
            <a:endCxn id="9" idx="2"/>
          </p:cNvCxnSpPr>
          <p:nvPr/>
        </p:nvCxnSpPr>
        <p:spPr>
          <a:xfrm flipV="1">
            <a:off x="3593433" y="2304049"/>
            <a:ext cx="24062" cy="523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7" idx="0"/>
            <a:endCxn id="18" idx="2"/>
          </p:cNvCxnSpPr>
          <p:nvPr/>
        </p:nvCxnSpPr>
        <p:spPr>
          <a:xfrm flipV="1">
            <a:off x="3617495" y="4892844"/>
            <a:ext cx="0" cy="762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18" idx="0"/>
            <a:endCxn id="22" idx="2"/>
          </p:cNvCxnSpPr>
          <p:nvPr/>
        </p:nvCxnSpPr>
        <p:spPr>
          <a:xfrm flipH="1" flipV="1">
            <a:off x="3593433" y="3621506"/>
            <a:ext cx="24062" cy="477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圆角矩形 71"/>
          <p:cNvSpPr/>
          <p:nvPr/>
        </p:nvSpPr>
        <p:spPr>
          <a:xfrm>
            <a:off x="4948989" y="3366837"/>
            <a:ext cx="2053389" cy="794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Class&lt;?&gt; cl</a:t>
            </a:r>
            <a:endParaRPr lang="zh-CN" altLang="en-US" dirty="0"/>
          </a:p>
        </p:txBody>
      </p:sp>
      <p:sp>
        <p:nvSpPr>
          <p:cNvPr id="73" name="圆角矩形 72"/>
          <p:cNvSpPr/>
          <p:nvPr/>
        </p:nvSpPr>
        <p:spPr>
          <a:xfrm>
            <a:off x="4920917" y="2168693"/>
            <a:ext cx="2053389" cy="794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Class&lt;?&gt; cl</a:t>
            </a:r>
            <a:endParaRPr lang="zh-CN" altLang="en-US" dirty="0"/>
          </a:p>
        </p:txBody>
      </p:sp>
      <p:cxnSp>
        <p:nvCxnSpPr>
          <p:cNvPr id="75" name="直接箭头连接符 74"/>
          <p:cNvCxnSpPr>
            <a:stCxn id="9" idx="0"/>
            <a:endCxn id="5" idx="2"/>
          </p:cNvCxnSpPr>
          <p:nvPr/>
        </p:nvCxnSpPr>
        <p:spPr>
          <a:xfrm flipV="1">
            <a:off x="3617495" y="1191125"/>
            <a:ext cx="8021" cy="318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2494548" y="5454316"/>
            <a:ext cx="2253915" cy="1402682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>
            <a:off x="2157662" y="2622889"/>
            <a:ext cx="2662991" cy="11545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033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300540" y="487279"/>
            <a:ext cx="5486398" cy="5494421"/>
          </a:xfrm>
          <a:prstGeom prst="round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8221092" y="2908045"/>
            <a:ext cx="2679032" cy="2133599"/>
          </a:xfrm>
          <a:prstGeom prst="roundRect">
            <a:avLst/>
          </a:prstGeom>
          <a:gradFill>
            <a:gsLst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525128" y="3091567"/>
            <a:ext cx="5045241" cy="165634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970924" y="651118"/>
            <a:ext cx="2145630" cy="68238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newProxyInstance()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70924" y="2030254"/>
            <a:ext cx="2145628" cy="67653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getProxyClass0()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70925" y="5076049"/>
            <a:ext cx="2145627" cy="72467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defineClass0()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70924" y="3600450"/>
            <a:ext cx="2145629" cy="65312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apply()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443676" y="3600450"/>
            <a:ext cx="2300524" cy="65312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generateProxyClass()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428862" y="835651"/>
            <a:ext cx="197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Proxy</a:t>
            </a:r>
            <a:endParaRPr lang="zh-CN" altLang="en-US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2488778" y="3386587"/>
            <a:ext cx="2080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Proxy</a:t>
            </a:r>
          </a:p>
          <a:p>
            <a:r>
              <a:rPr lang="en-US" altLang="zh-CN" b="1" dirty="0" smtClean="0"/>
              <a:t>$Proxy-</a:t>
            </a:r>
          </a:p>
          <a:p>
            <a:r>
              <a:rPr lang="en-US" altLang="zh-CN" b="1" dirty="0" smtClean="0"/>
              <a:t>ClassFactory</a:t>
            </a:r>
            <a:endParaRPr lang="zh-CN" altLang="en-US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8221092" y="3107386"/>
            <a:ext cx="2679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/>
              <a:t>ProxyGenerator</a:t>
            </a:r>
            <a:endParaRPr lang="zh-CN" altLang="en-US" b="1" dirty="0"/>
          </a:p>
        </p:txBody>
      </p:sp>
      <p:cxnSp>
        <p:nvCxnSpPr>
          <p:cNvPr id="90" name="直接箭头连接符 89"/>
          <p:cNvCxnSpPr/>
          <p:nvPr/>
        </p:nvCxnSpPr>
        <p:spPr>
          <a:xfrm>
            <a:off x="4609585" y="2706790"/>
            <a:ext cx="0" cy="893660"/>
          </a:xfrm>
          <a:prstGeom prst="straightConnector1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>
            <a:off x="4609585" y="4253575"/>
            <a:ext cx="1" cy="832458"/>
          </a:xfrm>
          <a:prstGeom prst="straightConnector1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/>
        </p:nvCxnSpPr>
        <p:spPr>
          <a:xfrm flipH="1" flipV="1">
            <a:off x="5363067" y="4253575"/>
            <a:ext cx="5012" cy="822475"/>
          </a:xfrm>
          <a:prstGeom prst="straightConnector1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 flipV="1">
            <a:off x="5363067" y="2682779"/>
            <a:ext cx="0" cy="917671"/>
          </a:xfrm>
          <a:prstGeom prst="straightConnector1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/>
          <p:nvPr/>
        </p:nvCxnSpPr>
        <p:spPr>
          <a:xfrm flipV="1">
            <a:off x="5363067" y="1312683"/>
            <a:ext cx="0" cy="716972"/>
          </a:xfrm>
          <a:prstGeom prst="straightConnector1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>
            <a:off x="6116552" y="3786029"/>
            <a:ext cx="2327124" cy="0"/>
          </a:xfrm>
          <a:prstGeom prst="straightConnector1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>
            <a:off x="1652321" y="1109984"/>
            <a:ext cx="2327124" cy="0"/>
          </a:xfrm>
          <a:prstGeom prst="straightConnector1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/>
          <p:nvPr/>
        </p:nvCxnSpPr>
        <p:spPr>
          <a:xfrm flipH="1">
            <a:off x="1652321" y="835651"/>
            <a:ext cx="2327124" cy="0"/>
          </a:xfrm>
          <a:prstGeom prst="straightConnector1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本框 113"/>
          <p:cNvSpPr txBox="1"/>
          <p:nvPr/>
        </p:nvSpPr>
        <p:spPr>
          <a:xfrm>
            <a:off x="5500436" y="1335371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i</a:t>
            </a:r>
            <a:endParaRPr lang="zh-CN" altLang="en-US" sz="32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17" name="直接箭头连接符 116"/>
          <p:cNvCxnSpPr/>
          <p:nvPr/>
        </p:nvCxnSpPr>
        <p:spPr>
          <a:xfrm>
            <a:off x="4609585" y="1333499"/>
            <a:ext cx="0" cy="696156"/>
          </a:xfrm>
          <a:prstGeom prst="straightConnector1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本框 118"/>
          <p:cNvSpPr txBox="1"/>
          <p:nvPr/>
        </p:nvSpPr>
        <p:spPr>
          <a:xfrm>
            <a:off x="2525128" y="158089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2">
                    <a:lumMod val="50000"/>
                  </a:schemeClr>
                </a:solidFill>
              </a:rPr>
              <a:t>j</a:t>
            </a:r>
            <a:endParaRPr lang="zh-CN" altLang="en-US" sz="32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2488778" y="1020185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a</a:t>
            </a:r>
            <a:endParaRPr lang="zh-CN" altLang="en-US" sz="32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4080199" y="1363409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b</a:t>
            </a:r>
            <a:endParaRPr lang="zh-CN" altLang="en-US" sz="32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2" name="文本框 121"/>
          <p:cNvSpPr txBox="1"/>
          <p:nvPr/>
        </p:nvSpPr>
        <p:spPr>
          <a:xfrm>
            <a:off x="5435250" y="2996886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tx2">
                    <a:lumMod val="50000"/>
                  </a:schemeClr>
                </a:solidFill>
              </a:rPr>
              <a:t>h</a:t>
            </a:r>
            <a:endParaRPr lang="zh-CN" altLang="en-US" sz="32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3" name="文本框 122"/>
          <p:cNvSpPr txBox="1"/>
          <p:nvPr/>
        </p:nvSpPr>
        <p:spPr>
          <a:xfrm>
            <a:off x="7021174" y="3113007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2">
                    <a:lumMod val="50000"/>
                  </a:schemeClr>
                </a:solidFill>
              </a:rPr>
              <a:t>d</a:t>
            </a:r>
            <a:endParaRPr lang="zh-CN" altLang="en-US" sz="32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4" name="文本框 123"/>
          <p:cNvSpPr txBox="1"/>
          <p:nvPr/>
        </p:nvSpPr>
        <p:spPr>
          <a:xfrm>
            <a:off x="5500436" y="4114165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2">
                    <a:lumMod val="50000"/>
                  </a:schemeClr>
                </a:solidFill>
              </a:rPr>
              <a:t>g</a:t>
            </a:r>
            <a:endParaRPr lang="zh-CN" altLang="en-US" sz="32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3970924" y="4172470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2">
                    <a:lumMod val="50000"/>
                  </a:schemeClr>
                </a:solidFill>
              </a:rPr>
              <a:t>f</a:t>
            </a:r>
            <a:endParaRPr lang="zh-CN" altLang="en-US" sz="32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3975895" y="2942101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2">
                    <a:lumMod val="50000"/>
                  </a:schemeClr>
                </a:solidFill>
              </a:rPr>
              <a:t>c</a:t>
            </a:r>
            <a:endParaRPr lang="zh-CN" altLang="en-US" sz="32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7093081" y="4011843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2">
                    <a:lumMod val="50000"/>
                  </a:schemeClr>
                </a:solidFill>
              </a:rPr>
              <a:t>e</a:t>
            </a:r>
            <a:endParaRPr lang="zh-CN" altLang="en-US" sz="3200" b="1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128" name="直接箭头连接符 127"/>
          <p:cNvCxnSpPr/>
          <p:nvPr/>
        </p:nvCxnSpPr>
        <p:spPr>
          <a:xfrm flipH="1">
            <a:off x="6116552" y="4045920"/>
            <a:ext cx="2327124" cy="0"/>
          </a:xfrm>
          <a:prstGeom prst="straightConnector1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856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7797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74</Words>
  <Application>Microsoft Office PowerPoint</Application>
  <PresentationFormat>宽屏</PresentationFormat>
  <Paragraphs>43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User</dc:creator>
  <cp:lastModifiedBy>Windows User</cp:lastModifiedBy>
  <cp:revision>34</cp:revision>
  <dcterms:created xsi:type="dcterms:W3CDTF">2017-08-20T13:40:55Z</dcterms:created>
  <dcterms:modified xsi:type="dcterms:W3CDTF">2017-08-20T16:33:28Z</dcterms:modified>
</cp:coreProperties>
</file>