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125" d="100"/>
          <a:sy n="125" d="100"/>
        </p:scale>
        <p:origin x="-13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1685-E682-4FB0-985A-A9B25B9EC5D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817" y="1299410"/>
            <a:ext cx="1532021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SubwaySecurity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1973179"/>
            <a:ext cx="1366586" cy="156592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2601828" y="1973179"/>
            <a:ext cx="1366587" cy="15382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4982" y="2454080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8919" y="2462282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40654" y="601579"/>
            <a:ext cx="1532021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SubwaySecurity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1275348"/>
            <a:ext cx="3971423" cy="226375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V="1">
            <a:off x="3968415" y="1275348"/>
            <a:ext cx="1238250" cy="22360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14" name="矩形 13"/>
          <p:cNvSpPr/>
          <p:nvPr/>
        </p:nvSpPr>
        <p:spPr>
          <a:xfrm>
            <a:off x="5803230" y="3539099"/>
            <a:ext cx="1796716" cy="7940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Playground-</a:t>
            </a: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6403" y="3511388"/>
            <a:ext cx="1796716" cy="8217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Tourist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40317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cxnSp>
        <p:nvCxnSpPr>
          <p:cNvPr id="21" name="直接箭头连接符 20"/>
          <p:cNvCxnSpPr>
            <a:stCxn id="14" idx="0"/>
            <a:endCxn id="4" idx="2"/>
          </p:cNvCxnSpPr>
          <p:nvPr/>
        </p:nvCxnSpPr>
        <p:spPr>
          <a:xfrm flipH="1" flipV="1">
            <a:off x="5206665" y="1275348"/>
            <a:ext cx="1494923" cy="226375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0"/>
            <a:endCxn id="4" idx="2"/>
          </p:cNvCxnSpPr>
          <p:nvPr/>
        </p:nvCxnSpPr>
        <p:spPr>
          <a:xfrm flipH="1" flipV="1">
            <a:off x="5206665" y="1275348"/>
            <a:ext cx="4228096" cy="223604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5" idx="1"/>
          </p:cNvCxnSpPr>
          <p:nvPr/>
        </p:nvCxnSpPr>
        <p:spPr>
          <a:xfrm flipV="1">
            <a:off x="7599946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210301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132093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725276" y="213323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740317" y="2024036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21259" y="1218959"/>
            <a:ext cx="1796716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Security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2667" y="2280830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Passenger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2667" y="3562097"/>
            <a:ext cx="1796716" cy="821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$Proxy0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641025" y="1892728"/>
            <a:ext cx="1178592" cy="3881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  <a:endCxn id="5" idx="2"/>
          </p:cNvCxnSpPr>
          <p:nvPr/>
        </p:nvCxnSpPr>
        <p:spPr>
          <a:xfrm flipV="1">
            <a:off x="1641025" y="3074915"/>
            <a:ext cx="0" cy="48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75782" y="3132406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293728" y="1222802"/>
            <a:ext cx="1677404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InvocationHandler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invoke()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54803" y="5181595"/>
            <a:ext cx="1955254" cy="7940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AutoSecurity-CheckMachine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invoke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6132430" y="1896571"/>
            <a:ext cx="0" cy="328502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0"/>
            <a:endCxn id="6" idx="2"/>
          </p:cNvCxnSpPr>
          <p:nvPr/>
        </p:nvCxnSpPr>
        <p:spPr>
          <a:xfrm flipH="1" flipV="1">
            <a:off x="1641025" y="4383893"/>
            <a:ext cx="1178592" cy="78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41990" y="5167740"/>
            <a:ext cx="1955254" cy="821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Proxy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newProxyInstance()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24" idx="3"/>
            <a:endCxn id="18" idx="1"/>
          </p:cNvCxnSpPr>
          <p:nvPr/>
        </p:nvCxnSpPr>
        <p:spPr>
          <a:xfrm flipV="1">
            <a:off x="3797244" y="5578638"/>
            <a:ext cx="1357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90086" y="4501743"/>
            <a:ext cx="110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动态生成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6411" y="4441384"/>
            <a:ext cx="1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临时代理类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05768" y="5606348"/>
            <a:ext cx="104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22389" y="4498987"/>
            <a:ext cx="15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322389" y="2308540"/>
            <a:ext cx="180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调用处理器接口</a:t>
            </a:r>
            <a:endParaRPr lang="zh-CN" altLang="en-US" dirty="0"/>
          </a:p>
        </p:txBody>
      </p:sp>
      <p:cxnSp>
        <p:nvCxnSpPr>
          <p:cNvPr id="108" name="肘形连接符 107"/>
          <p:cNvCxnSpPr>
            <a:stCxn id="6" idx="1"/>
            <a:endCxn id="4" idx="1"/>
          </p:cNvCxnSpPr>
          <p:nvPr/>
        </p:nvCxnSpPr>
        <p:spPr>
          <a:xfrm rot="10800000" flipH="1">
            <a:off x="742667" y="1555845"/>
            <a:ext cx="1178592" cy="2417151"/>
          </a:xfrm>
          <a:prstGeom prst="bentConnector3">
            <a:avLst>
              <a:gd name="adj1" fmla="val -19396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077890" y="3562097"/>
            <a:ext cx="1796716" cy="821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$Proxy1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082076" y="2280830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Tourist</a:t>
            </a: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0" name="直接箭头连接符 119"/>
          <p:cNvCxnSpPr>
            <a:stCxn id="118" idx="0"/>
            <a:endCxn id="4" idx="2"/>
          </p:cNvCxnSpPr>
          <p:nvPr/>
        </p:nvCxnSpPr>
        <p:spPr>
          <a:xfrm flipH="1" flipV="1">
            <a:off x="2819617" y="1892728"/>
            <a:ext cx="1160817" cy="3881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24" idx="0"/>
            <a:endCxn id="115" idx="2"/>
          </p:cNvCxnSpPr>
          <p:nvPr/>
        </p:nvCxnSpPr>
        <p:spPr>
          <a:xfrm flipV="1">
            <a:off x="2819617" y="4383893"/>
            <a:ext cx="1156631" cy="78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0"/>
            <a:endCxn id="118" idx="2"/>
          </p:cNvCxnSpPr>
          <p:nvPr/>
        </p:nvCxnSpPr>
        <p:spPr>
          <a:xfrm flipV="1">
            <a:off x="3976248" y="3074915"/>
            <a:ext cx="4186" cy="48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5" idx="3"/>
            <a:endCxn id="4" idx="3"/>
          </p:cNvCxnSpPr>
          <p:nvPr/>
        </p:nvCxnSpPr>
        <p:spPr>
          <a:xfrm flipH="1" flipV="1">
            <a:off x="3717975" y="1555844"/>
            <a:ext cx="1156631" cy="2417151"/>
          </a:xfrm>
          <a:prstGeom prst="bentConnector3">
            <a:avLst>
              <a:gd name="adj1" fmla="val -19764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3692399" y="4460177"/>
            <a:ext cx="1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临时代理类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259938" y="3132406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</p:spTree>
    <p:extLst>
      <p:ext uri="{BB962C8B-B14F-4D97-AF65-F5344CB8AC3E}">
        <p14:creationId xmlns:p14="http://schemas.microsoft.com/office/powerpoint/2010/main" val="1041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75683" y="416092"/>
            <a:ext cx="2053389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</a:p>
          <a:p>
            <a:pPr algn="ctr"/>
            <a:r>
              <a:rPr lang="en-US" altLang="zh-CN" dirty="0" smtClean="0"/>
              <a:t>.newProxyInstace()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98822" y="397041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</a:t>
            </a:r>
          </a:p>
          <a:p>
            <a:pPr algn="ctr"/>
            <a:r>
              <a:rPr lang="en-US" altLang="zh-CN" dirty="0" smtClean="0"/>
              <a:t>.newInstance(h)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649326" y="416092"/>
            <a:ext cx="2053388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$Proxy0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0801" y="5654845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ProxyGenerator</a:t>
            </a:r>
          </a:p>
          <a:p>
            <a:pPr algn="ctr"/>
            <a:r>
              <a:rPr lang="en-US" altLang="zh-CN" dirty="0" smtClean="0"/>
              <a:t>.generateProxyClass()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90801" y="1509965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= getProxyClass0()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3139" y="4660232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byte[] </a:t>
            </a:r>
            <a:r>
              <a:rPr lang="en-US" altLang="zh-CN" dirty="0" err="1" smtClean="0"/>
              <a:t>proxyClassFile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590801" y="4098760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defineClass0()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566739" y="2827422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ProxyClassFactory</a:t>
            </a:r>
            <a:endParaRPr lang="en-US" altLang="zh-CN" dirty="0"/>
          </a:p>
          <a:p>
            <a:pPr algn="ctr"/>
            <a:r>
              <a:rPr lang="en-US" altLang="zh-CN" dirty="0" smtClean="0"/>
              <a:t>.apply()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3"/>
            <a:endCxn id="6" idx="1"/>
          </p:cNvCxnSpPr>
          <p:nvPr/>
        </p:nvCxnSpPr>
        <p:spPr>
          <a:xfrm>
            <a:off x="8029072" y="813134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  <a:endCxn id="4" idx="1"/>
          </p:cNvCxnSpPr>
          <p:nvPr/>
        </p:nvCxnSpPr>
        <p:spPr>
          <a:xfrm>
            <a:off x="4652210" y="794083"/>
            <a:ext cx="1323473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0"/>
            <a:endCxn id="9" idx="2"/>
          </p:cNvCxnSpPr>
          <p:nvPr/>
        </p:nvCxnSpPr>
        <p:spPr>
          <a:xfrm flipV="1">
            <a:off x="3593433" y="2304049"/>
            <a:ext cx="24062" cy="5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0"/>
            <a:endCxn id="18" idx="2"/>
          </p:cNvCxnSpPr>
          <p:nvPr/>
        </p:nvCxnSpPr>
        <p:spPr>
          <a:xfrm flipV="1">
            <a:off x="3617495" y="4892844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8" idx="0"/>
            <a:endCxn id="22" idx="2"/>
          </p:cNvCxnSpPr>
          <p:nvPr/>
        </p:nvCxnSpPr>
        <p:spPr>
          <a:xfrm flipH="1" flipV="1">
            <a:off x="3593433" y="3621506"/>
            <a:ext cx="24062" cy="47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948989" y="3366837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cl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4920917" y="2168693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cl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9" idx="0"/>
            <a:endCxn id="5" idx="2"/>
          </p:cNvCxnSpPr>
          <p:nvPr/>
        </p:nvCxnSpPr>
        <p:spPr>
          <a:xfrm flipV="1">
            <a:off x="3617495" y="1191125"/>
            <a:ext cx="8021" cy="31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494548" y="5454316"/>
            <a:ext cx="2253915" cy="14026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157662" y="2622889"/>
            <a:ext cx="2662991" cy="1154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00540" y="487279"/>
            <a:ext cx="5486398" cy="549442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221092" y="2908045"/>
            <a:ext cx="2679032" cy="2133599"/>
          </a:xfrm>
          <a:prstGeom prst="roundRect">
            <a:avLst/>
          </a:prstGeom>
          <a:gradFill>
            <a:gsLst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525128" y="3091567"/>
            <a:ext cx="5045241" cy="16563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70924" y="651118"/>
            <a:ext cx="2145630" cy="682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newProxyInstance()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0924" y="2030254"/>
            <a:ext cx="2145628" cy="6765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getProxyClass0()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0925" y="5076049"/>
            <a:ext cx="2145627" cy="7246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defineClass0()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0924" y="3600450"/>
            <a:ext cx="2145629" cy="653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apply()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43676" y="3600450"/>
            <a:ext cx="2300524" cy="653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generateProxyClass()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8862" y="835651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Proxy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488778" y="3386587"/>
            <a:ext cx="208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Proxy</a:t>
            </a:r>
          </a:p>
          <a:p>
            <a:r>
              <a:rPr lang="en-US" altLang="zh-CN" b="1" dirty="0" smtClean="0"/>
              <a:t>$Proxy-</a:t>
            </a:r>
          </a:p>
          <a:p>
            <a:r>
              <a:rPr lang="en-US" altLang="zh-CN" b="1" dirty="0" smtClean="0"/>
              <a:t>ClassFactory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1092" y="3107386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ProxyGenerator</a:t>
            </a:r>
            <a:endParaRPr lang="zh-CN" altLang="en-US" b="1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4609585" y="2706790"/>
            <a:ext cx="0" cy="89366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609585" y="4253575"/>
            <a:ext cx="1" cy="83245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5363067" y="4253575"/>
            <a:ext cx="5012" cy="822475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363067" y="2682779"/>
            <a:ext cx="0" cy="91767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363067" y="1312683"/>
            <a:ext cx="0" cy="716972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116552" y="3786029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652321" y="1109984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1652321" y="835651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5500436" y="133537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4609585" y="1333499"/>
            <a:ext cx="0" cy="696156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525128" y="15808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88778" y="102018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080199" y="136340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435250" y="2996886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2">
                    <a:lumMod val="50000"/>
                  </a:schemeClr>
                </a:solidFill>
              </a:rPr>
              <a:t>h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021174" y="3113007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00436" y="411416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g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970924" y="417247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75895" y="294210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093081" y="4011843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116552" y="4045920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5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79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151</Words>
  <Application>Microsoft Office PowerPoint</Application>
  <PresentationFormat>宽屏</PresentationFormat>
  <Paragraphs>93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66</cp:revision>
  <dcterms:created xsi:type="dcterms:W3CDTF">2017-08-20T13:40:55Z</dcterms:created>
  <dcterms:modified xsi:type="dcterms:W3CDTF">2017-08-20T20:22:20Z</dcterms:modified>
</cp:coreProperties>
</file>