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55" r:id="rId2"/>
    <p:sldId id="356" r:id="rId3"/>
    <p:sldId id="357" r:id="rId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137" autoAdjust="0"/>
  </p:normalViewPr>
  <p:slideViewPr>
    <p:cSldViewPr>
      <p:cViewPr>
        <p:scale>
          <a:sx n="112" d="100"/>
          <a:sy n="112" d="100"/>
        </p:scale>
        <p:origin x="-552" y="6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8C793-5EF2-41BB-AC8D-8880D862910E}" type="datetimeFigureOut">
              <a:rPr lang="en-US" smtClean="0"/>
              <a:pPr/>
              <a:t>3/24/19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A45C0-529B-4529-8B48-2283A0923C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992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4B431-019B-482C-90DE-22134880F392}" type="datetimeFigureOut">
              <a:rPr lang="en-US" smtClean="0"/>
              <a:pPr/>
              <a:t>3/24/19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D7665-D450-443A-AB5F-8000D939AC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510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F10B6-2702-408F-9549-20C8D7C345A6}" type="datetime1">
              <a:rPr lang="en-US" smtClean="0"/>
              <a:pPr>
                <a:defRPr/>
              </a:pPr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437F1-43FF-4CCF-ADCC-B00B623370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400C7-CFB7-4FAE-96CE-A0F2A4493212}" type="datetime1">
              <a:rPr lang="en-US" smtClean="0"/>
              <a:pPr>
                <a:defRPr/>
              </a:pPr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0CE7F-2C22-40F2-9596-9376D9B8F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E23CF-7B81-4EFD-B53E-469AA80B94DE}" type="datetime1">
              <a:rPr lang="en-US" smtClean="0"/>
              <a:pPr>
                <a:defRPr/>
              </a:pPr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7D571-811E-463A-85CE-9CD91508D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22CB5-220E-45B6-A9CF-4D59332CDC0E}" type="datetime1">
              <a:rPr lang="en-US" smtClean="0"/>
              <a:pPr>
                <a:defRPr/>
              </a:pPr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8AF6-2ADC-49A8-AD9E-0F894784BB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1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A63C9-8591-43F9-85F6-1C4E7DBDDEFD}" type="datetime1">
              <a:rPr lang="en-US" smtClean="0"/>
              <a:pPr>
                <a:defRPr/>
              </a:pPr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0FF66-78C6-4E6A-B17E-FE9277F04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B9A31-AF0F-4271-B439-83D18CCBBF65}" type="datetime1">
              <a:rPr lang="en-US" smtClean="0"/>
              <a:pPr>
                <a:defRPr/>
              </a:pPr>
              <a:t>3/24/19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33BA2-3934-4B05-90A8-0CF51784E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A0DBE-ABFC-4C85-997B-EF79EB2F35EE}" type="datetime1">
              <a:rPr lang="en-US" smtClean="0"/>
              <a:pPr>
                <a:defRPr/>
              </a:pPr>
              <a:t>3/24/19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BEC21-C903-4B75-B948-2C74C3EC6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2E09A-27BF-4A67-A7F7-B1B5744F4A87}" type="datetime1">
              <a:rPr lang="en-US" smtClean="0"/>
              <a:pPr>
                <a:defRPr/>
              </a:pPr>
              <a:t>3/24/19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910F6-A62A-4FC3-ADF9-8894E63DE8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694CF-72CC-4071-99D0-E72809D3792D}" type="datetime1">
              <a:rPr lang="en-US" smtClean="0"/>
              <a:pPr>
                <a:defRPr/>
              </a:pPr>
              <a:t>3/24/19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883A-0835-4FF2-AE67-C8BE90B3E3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9" y="273058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0" y="1435108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BCC29-7A5C-41D5-AA20-B14CF75180A3}" type="datetime1">
              <a:rPr lang="en-US" smtClean="0"/>
              <a:pPr>
                <a:defRPr/>
              </a:pPr>
              <a:t>3/24/19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A4FF2-2531-47AA-8400-94AE54348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99C91-3EA6-4D5D-982A-8CC8EAE8CA8B}" type="datetime1">
              <a:rPr lang="en-US" smtClean="0"/>
              <a:pPr>
                <a:defRPr/>
              </a:pPr>
              <a:t>3/24/19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27022-0359-438E-BCA1-6CB69C9CB9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rgbClr val="FFC000">
                <a:alpha val="40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31CF233-DC77-481D-B09C-05D176EFB734}" type="datetime1">
              <a:rPr lang="en-US" smtClean="0"/>
              <a:pPr>
                <a:defRPr/>
              </a:pPr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BD5F87A-A5A0-4CFB-86E1-754E0A4B49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esearchgate.net/figure/High-resolution-CT-scan-of-the-chest-showing-the-lung-nodules_fig1_2368752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838200" y="533400"/>
            <a:ext cx="7467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Helvetica"/>
                <a:cs typeface="Helvetica"/>
              </a:rPr>
              <a:t>Rotation and Colors</a:t>
            </a:r>
            <a:endParaRPr lang="en-US" sz="3600" b="1" dirty="0" smtClean="0">
              <a:solidFill>
                <a:srgbClr val="002060"/>
              </a:solidFill>
              <a:latin typeface="Helvetica"/>
              <a:cs typeface="Helvetic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2000" y="1219200"/>
            <a:ext cx="28194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dirty="0" smtClean="0"/>
              <a:t>After Wednesday, I played with rotating vectors in 3-d. The work to the left represents my search for the matrix that can rotate the vector v to point straight up the z-axis, i.e. ([0;0;1.7321]).</a:t>
            </a:r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dirty="0" smtClean="0"/>
              <a:t>Eventually </a:t>
            </a:r>
            <a:r>
              <a:rPr lang="en-US" sz="1600" b="1" dirty="0" smtClean="0">
                <a:solidFill>
                  <a:srgbClr val="FF0000"/>
                </a:solidFill>
              </a:rPr>
              <a:t>R</a:t>
            </a:r>
            <a:r>
              <a:rPr lang="en-US" sz="1600" dirty="0" smtClean="0"/>
              <a:t> emerged </a:t>
            </a:r>
            <a:r>
              <a:rPr lang="en-US" sz="1600" dirty="0" smtClean="0">
                <a:sym typeface="Wingdings"/>
              </a:rPr>
              <a:t></a:t>
            </a:r>
          </a:p>
          <a:p>
            <a:pPr>
              <a:spcAft>
                <a:spcPts val="300"/>
              </a:spcAft>
            </a:pPr>
            <a:endParaRPr lang="en-US" sz="1600" dirty="0">
              <a:sym typeface="Wingdings"/>
            </a:endParaRPr>
          </a:p>
          <a:p>
            <a:pPr>
              <a:spcAft>
                <a:spcPts val="300"/>
              </a:spcAft>
            </a:pPr>
            <a:r>
              <a:rPr lang="en-US" sz="1600" dirty="0" smtClean="0"/>
              <a:t>To go back, you’d type R’*vector.</a:t>
            </a:r>
          </a:p>
        </p:txBody>
      </p:sp>
      <p:pic>
        <p:nvPicPr>
          <p:cNvPr id="4" name="Picture 3" descr="Screen Shot 2019-03-24 at 5.40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515" y="1295400"/>
            <a:ext cx="4749085" cy="4572000"/>
          </a:xfrm>
          <a:prstGeom prst="rect">
            <a:avLst/>
          </a:prstGeom>
        </p:spPr>
      </p:pic>
      <p:pic>
        <p:nvPicPr>
          <p:cNvPr id="8" name="Picture 7" descr="Screen Shot 2019-03-24 at 5.41.3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115" y="3124200"/>
            <a:ext cx="2936081" cy="27432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486400" y="3352800"/>
            <a:ext cx="533400" cy="4572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90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03-24 at 5.53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1219200"/>
            <a:ext cx="3848100" cy="5041900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8200" y="533400"/>
            <a:ext cx="7467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Helvetica"/>
                <a:cs typeface="Helvetica"/>
              </a:rPr>
              <a:t>Rotation and Colors</a:t>
            </a:r>
            <a:endParaRPr lang="en-US" sz="3600" b="1" dirty="0" smtClean="0">
              <a:solidFill>
                <a:srgbClr val="002060"/>
              </a:solidFill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219200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dirty="0" smtClean="0"/>
              <a:t>Let’s load up an image, crop it to zoom in and make expand it to take up the whole figure (right). We can rotate the color info around in 3-d and mute intensities or switch around colors (below). </a:t>
            </a:r>
          </a:p>
        </p:txBody>
      </p:sp>
      <p:pic>
        <p:nvPicPr>
          <p:cNvPr id="7" name="Picture 6" descr="Screen Shot 2019-03-24 at 6.09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95600"/>
            <a:ext cx="404741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07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8200" y="533400"/>
            <a:ext cx="7467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Helvetica"/>
                <a:cs typeface="Helvetica"/>
              </a:rPr>
              <a:t>Real Images</a:t>
            </a:r>
            <a:endParaRPr lang="en-US" sz="3600" b="1" dirty="0" smtClean="0">
              <a:solidFill>
                <a:srgbClr val="002060"/>
              </a:solidFill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219200"/>
            <a:ext cx="3810000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dirty="0" smtClean="0"/>
              <a:t>Go </a:t>
            </a:r>
            <a:r>
              <a:rPr lang="en-US" sz="1600" dirty="0"/>
              <a:t>here: </a:t>
            </a:r>
            <a:r>
              <a:rPr lang="en-US" sz="1600" dirty="0">
                <a:hlinkClick r:id="rId2"/>
              </a:rPr>
              <a:t>https://www.researchgate.net/figure/High-resolution-CT-scan-of-the-chest-showing-the-lung-</a:t>
            </a:r>
            <a:r>
              <a:rPr lang="en-US" sz="1600" dirty="0" smtClean="0">
                <a:hlinkClick r:id="rId2"/>
              </a:rPr>
              <a:t>nodules_fig1_23687520</a:t>
            </a:r>
            <a:endParaRPr lang="en-US" sz="1600" dirty="0" smtClean="0"/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dirty="0" smtClean="0"/>
              <a:t>Try the following:</a:t>
            </a:r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endParaRPr lang="en-US" sz="1600" dirty="0" smtClean="0"/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endParaRPr lang="en-US" sz="1600" dirty="0" smtClean="0"/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dirty="0" smtClean="0"/>
              <a:t>The ‘round things’ are nodules of concern.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447800"/>
            <a:ext cx="4155173" cy="3657600"/>
          </a:xfrm>
          <a:prstGeom prst="rect">
            <a:avLst/>
          </a:prstGeom>
        </p:spPr>
      </p:pic>
      <p:pic>
        <p:nvPicPr>
          <p:cNvPr id="3" name="Picture 2" descr="Screen Shot 2019-03-24 at 6.23.3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158220"/>
            <a:ext cx="5486400" cy="1549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000" y="5410200"/>
            <a:ext cx="7924800" cy="1115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dirty="0" smtClean="0"/>
              <a:t>Write </a:t>
            </a:r>
            <a:r>
              <a:rPr lang="en-US" sz="1600" dirty="0"/>
              <a:t>code that improves </a:t>
            </a:r>
            <a:r>
              <a:rPr lang="en-US" sz="1600" dirty="0" err="1" smtClean="0"/>
              <a:t>improveThis.m</a:t>
            </a:r>
            <a:r>
              <a:rPr lang="en-US" sz="1600" dirty="0" smtClean="0"/>
              <a:t> and can measure the ‘roundness’ of the lung nodules and their size. Can you come up with a way to identify dangerous nodules using z-scores and some parameter from your measurements?</a:t>
            </a:r>
          </a:p>
          <a:p>
            <a:pPr>
              <a:spcAft>
                <a:spcPts val="300"/>
              </a:spcAft>
            </a:pPr>
            <a:r>
              <a:rPr lang="en-US" sz="1600" dirty="0" smtClean="0"/>
              <a:t>*Don’t get confused, this doesn’t require rotations.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1053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15575</TotalTime>
  <Words>215</Words>
  <Application>Microsoft Macintosh PowerPoint</Application>
  <PresentationFormat>On-screen Show (4:3)</PresentationFormat>
  <Paragraphs>21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s a</cp:lastModifiedBy>
  <cp:revision>1816</cp:revision>
  <dcterms:created xsi:type="dcterms:W3CDTF">2011-03-22T16:16:16Z</dcterms:created>
  <dcterms:modified xsi:type="dcterms:W3CDTF">2019-03-24T22:33:53Z</dcterms:modified>
</cp:coreProperties>
</file>