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0"/>
    <p:restoredTop sz="94595"/>
  </p:normalViewPr>
  <p:slideViewPr>
    <p:cSldViewPr snapToGrid="0" snapToObjects="1">
      <p:cViewPr varScale="1">
        <p:scale>
          <a:sx n="107" d="100"/>
          <a:sy n="107" d="100"/>
        </p:scale>
        <p:origin x="11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1009-966F-9C41-9DD7-095DB8841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8535F-5219-C641-9ED1-7CBD7E27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EAF5-217E-0643-A3F4-690365E9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C7A99-1C6F-1E4E-B923-F8427B55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DB6B-F4E4-EA49-87B7-86A4BF6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3564-42FD-7F46-A250-7A114790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2DC9C-D4CF-5B4E-AD02-BBA980D6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F520-A370-AB4A-AF7D-0CE8A227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4063-9868-CD4C-A03A-217935E2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361D-09EB-3444-94E2-08EEB412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DEA46-FBBE-2243-8C3A-30B81EF6D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B6BAE-643A-D245-8B37-8F0C0907F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90B0-80DF-8348-ACB5-46D7CD14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8C7C-C818-6840-A42B-87A7E96F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81AC-5402-614D-8A50-582BDCDC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3063-9622-014D-9A4C-570F7863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3416-5479-AF41-8F64-A008A9D5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3987-179F-1641-828F-896AB29C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01749-1D74-1144-A675-FA79DA6F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8E80-58DB-FA49-82EF-E0192322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6F83-04A0-754B-84B8-1AF5EB97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0E583-461F-7F45-9634-0EEC0FE9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2F60-3DF0-3F41-8CC0-40CE7845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3E5D-484F-4F41-8667-030F1169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0709-8C6F-034B-9709-BAF69529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B034-0474-E64D-938A-6B6646BD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6C75-AC55-6E41-A971-B205C9873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C783A-4C97-8F41-9D51-1E79A68A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3A74-1531-1D4C-979E-88C03774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04AB5-BD98-414B-A969-F42A0766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0A152-D685-2341-AEED-151733EE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4FD-E0EB-AB45-850F-802D2937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9C8A-FFEA-1340-8BD5-54BE29CE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65A1-9D6D-A544-8153-9FF630E4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FC13E-F374-9947-B04A-6FF3AA79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1AF44-0B32-4843-BF25-86BA1ECE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BD7E5-4D80-B448-A439-F4C60598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AB398-7AAA-CD43-B292-07A99DC4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0E72B-FACD-D14D-AEE1-B4A94678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4AB-88A7-7746-ADFC-1095EAF5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BBAF-82B6-CD48-99B6-7FA49DDB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99218-968C-9646-84D1-0490B3F6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66698-E36E-9E42-9011-F44FCF88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FD02F-BD87-3845-AED3-6A1FB2D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1ACA2-C465-4C4C-84DE-D7484CD3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FD1B-66D7-AA49-B689-4D847473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1499-01C3-9741-9682-6FAA4169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1435-AC7A-6048-9A8B-DAD37BEC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05CD-9AD8-CB46-BB59-DEE38A94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DE497-1384-4644-89F2-0BEBB0D7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920DF-F752-D749-9C61-BA5CA2C8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752A-6A01-234D-B486-16922F55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6AEA-54DA-004A-8775-042BA898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A736B-BE63-5849-A438-EAB74733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BFE3F-F26B-A74D-A087-A99280CA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4916-D17C-6F45-9AA1-5EBE7378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3CFC-EF49-FB44-BC0B-4CACBF2E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B98E-CBA6-444E-9B9E-AA222F27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8080F-6C44-9E45-85E2-FDE420D2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1FC4-49AD-8440-9332-A265627B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0338-7909-F141-A55A-C6D826846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4D49-7E07-AE43-8210-DCEF554B79A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27AC-E8FE-D741-9198-310CCD49C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AD77-6B2B-9947-A891-1662C34E2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87DDE-EDE8-4843-B0B4-3D6B94FD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3ED3F2-84AC-264C-A6CC-55560BD1F3D1}"/>
              </a:ext>
            </a:extLst>
          </p:cNvPr>
          <p:cNvSpPr/>
          <p:nvPr/>
        </p:nvSpPr>
        <p:spPr>
          <a:xfrm>
            <a:off x="1033482" y="3345574"/>
            <a:ext cx="780176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25A8A-0577-474A-9E34-5BEDD26EEFE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813658" y="1891497"/>
            <a:ext cx="569795" cy="147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521249-3819-F042-8141-608B92FDD63C}"/>
              </a:ext>
            </a:extLst>
          </p:cNvPr>
          <p:cNvSpPr txBox="1"/>
          <p:nvPr/>
        </p:nvSpPr>
        <p:spPr>
          <a:xfrm rot="17438538">
            <a:off x="1577764" y="2440039"/>
            <a:ext cx="142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provided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F55F6-8A1D-D84B-B01F-2134744F12ED}"/>
              </a:ext>
            </a:extLst>
          </p:cNvPr>
          <p:cNvSpPr txBox="1"/>
          <p:nvPr/>
        </p:nvSpPr>
        <p:spPr>
          <a:xfrm>
            <a:off x="3172631" y="3632130"/>
            <a:ext cx="10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NOT provided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F3854-04A5-5C40-9ABE-22132229354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1813658" y="3576271"/>
            <a:ext cx="364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C26BF-EAA2-7C47-BA08-09140C41F4F3}"/>
              </a:ext>
            </a:extLst>
          </p:cNvPr>
          <p:cNvSpPr/>
          <p:nvPr/>
        </p:nvSpPr>
        <p:spPr>
          <a:xfrm>
            <a:off x="1813658" y="1477103"/>
            <a:ext cx="1139590" cy="41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read_file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EFF53-7085-624E-BE0A-120E00AFAB2B}"/>
              </a:ext>
            </a:extLst>
          </p:cNvPr>
          <p:cNvSpPr/>
          <p:nvPr/>
        </p:nvSpPr>
        <p:spPr>
          <a:xfrm>
            <a:off x="3523666" y="1477103"/>
            <a:ext cx="1199407" cy="41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D27830-CB44-DA41-A83D-78D40EF1B3E8}"/>
              </a:ext>
            </a:extLst>
          </p:cNvPr>
          <p:cNvSpPr/>
          <p:nvPr/>
        </p:nvSpPr>
        <p:spPr>
          <a:xfrm>
            <a:off x="5453808" y="3333079"/>
            <a:ext cx="1567543" cy="48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screen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5D358F-07F9-6F42-BC23-3C1CBDAC76B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953248" y="1684300"/>
            <a:ext cx="57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4F5BC1-8237-864E-AC86-B07FCD304D8C}"/>
              </a:ext>
            </a:extLst>
          </p:cNvPr>
          <p:cNvCxnSpPr>
            <a:cxnSpLocks/>
            <a:stCxn id="46" idx="2"/>
            <a:endCxn id="15" idx="0"/>
          </p:cNvCxnSpPr>
          <p:nvPr/>
        </p:nvCxnSpPr>
        <p:spPr>
          <a:xfrm flipH="1">
            <a:off x="6237580" y="1897058"/>
            <a:ext cx="1" cy="143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3CC96BD-2549-2A43-9C42-690EF58875D2}"/>
              </a:ext>
            </a:extLst>
          </p:cNvPr>
          <p:cNvSpPr/>
          <p:nvPr/>
        </p:nvSpPr>
        <p:spPr>
          <a:xfrm>
            <a:off x="8769483" y="3083444"/>
            <a:ext cx="1745673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retrieve, add entries, general DB manipulation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406780-5353-6C4A-B90B-E3176477B629}"/>
              </a:ext>
            </a:extLst>
          </p:cNvPr>
          <p:cNvSpPr/>
          <p:nvPr/>
        </p:nvSpPr>
        <p:spPr>
          <a:xfrm>
            <a:off x="8867677" y="4470555"/>
            <a:ext cx="1549287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database </a:t>
            </a:r>
            <a:r>
              <a:rPr lang="en-US" dirty="0" err="1"/>
              <a:t>vec</a:t>
            </a:r>
            <a:r>
              <a:rPr lang="en-US" dirty="0"/>
              <a:t> to byte string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F93E6B-6EDA-E249-AB39-821ED6694E82}"/>
              </a:ext>
            </a:extLst>
          </p:cNvPr>
          <p:cNvSpPr/>
          <p:nvPr/>
        </p:nvSpPr>
        <p:spPr>
          <a:xfrm>
            <a:off x="9096055" y="5925788"/>
            <a:ext cx="1092530" cy="60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write_file</a:t>
            </a:r>
            <a:r>
              <a:rPr lang="en-US" dirty="0"/>
              <a:t> with iv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D1528-4BAA-8445-8587-0997F6CC9B65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7021351" y="3576270"/>
            <a:ext cx="1748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B9856-FA0E-1C4D-9A93-7736C1130A83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9642320" y="4069096"/>
            <a:ext cx="1" cy="4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CB426E-6F7D-7748-9C48-29EF4B642A6F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9642320" y="5456207"/>
            <a:ext cx="1" cy="46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391C0B-73D0-3D45-A057-ACD41E6F4D87}"/>
              </a:ext>
            </a:extLst>
          </p:cNvPr>
          <p:cNvSpPr txBox="1"/>
          <p:nvPr/>
        </p:nvSpPr>
        <p:spPr>
          <a:xfrm>
            <a:off x="3360717" y="202314"/>
            <a:ext cx="4738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User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8FAC4-CFE7-A148-A730-E4DA6F30CAEC}"/>
              </a:ext>
            </a:extLst>
          </p:cNvPr>
          <p:cNvSpPr/>
          <p:nvPr/>
        </p:nvSpPr>
        <p:spPr>
          <a:xfrm>
            <a:off x="5174739" y="1471542"/>
            <a:ext cx="2125683" cy="42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UTF-8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9F0A56-BC80-CF48-9FA7-3E925ACBDB48}"/>
              </a:ext>
            </a:extLst>
          </p:cNvPr>
          <p:cNvCxnSpPr>
            <a:stCxn id="14" idx="3"/>
            <a:endCxn id="46" idx="1"/>
          </p:cNvCxnSpPr>
          <p:nvPr/>
        </p:nvCxnSpPr>
        <p:spPr>
          <a:xfrm>
            <a:off x="4723073" y="1684300"/>
            <a:ext cx="45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ED5534-646C-F045-A9A1-2B085CAD8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112797"/>
              </p:ext>
            </p:extLst>
          </p:nvPr>
        </p:nvGraphicFramePr>
        <p:xfrm>
          <a:off x="850075" y="376835"/>
          <a:ext cx="10515600" cy="57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496">
                  <a:extLst>
                    <a:ext uri="{9D8B030D-6E8A-4147-A177-3AD203B41FA5}">
                      <a16:colId xmlns:a16="http://schemas.microsoft.com/office/drawing/2014/main" val="4000917593"/>
                    </a:ext>
                  </a:extLst>
                </a:gridCol>
                <a:gridCol w="1665720">
                  <a:extLst>
                    <a:ext uri="{9D8B030D-6E8A-4147-A177-3AD203B41FA5}">
                      <a16:colId xmlns:a16="http://schemas.microsoft.com/office/drawing/2014/main" val="1284973858"/>
                    </a:ext>
                  </a:extLst>
                </a:gridCol>
                <a:gridCol w="3025034">
                  <a:extLst>
                    <a:ext uri="{9D8B030D-6E8A-4147-A177-3AD203B41FA5}">
                      <a16:colId xmlns:a16="http://schemas.microsoft.com/office/drawing/2014/main" val="2751427566"/>
                    </a:ext>
                  </a:extLst>
                </a:gridCol>
                <a:gridCol w="4062350">
                  <a:extLst>
                    <a:ext uri="{9D8B030D-6E8A-4147-A177-3AD203B41FA5}">
                      <a16:colId xmlns:a16="http://schemas.microsoft.com/office/drawing/2014/main" val="294265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owns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as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4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master_passphrase</a:t>
                      </a:r>
                      <a:r>
                        <a:rPr lang="en-US" dirty="0"/>
                        <a:t>, key, iv, </a:t>
                      </a:r>
                      <a:r>
                        <a:rPr lang="en-US" dirty="0" err="1"/>
                        <a:t>rnd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user_choice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file_handle</a:t>
                      </a:r>
                      <a:r>
                        <a:rPr lang="en-US" dirty="0"/>
                        <a:t>, message, </a:t>
                      </a:r>
                      <a:r>
                        <a:rPr lang="en-US" dirty="0" err="1"/>
                        <a:t>db_vec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file_handle</a:t>
                      </a:r>
                      <a:r>
                        <a:rPr lang="en-US" dirty="0"/>
                        <a:t>,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3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decrypt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message, key, iv, </a:t>
                      </a:r>
                      <a:r>
                        <a:rPr lang="en-US" dirty="0" err="1"/>
                        <a:t>message_len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0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encrypt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message, key, iv, </a:t>
                      </a:r>
                      <a:r>
                        <a:rPr lang="en-US" dirty="0" err="1"/>
                        <a:t>message_len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6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convert_to_utf8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message, </a:t>
                      </a:r>
                      <a:r>
                        <a:rPr lang="en-US" dirty="0" err="1"/>
                        <a:t>message_len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 byte array and returns a vector of Entries (for manipulating the 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0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convert_to_byte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message, </a:t>
                      </a:r>
                      <a:r>
                        <a:rPr lang="en-US" dirty="0" err="1"/>
                        <a:t>message_len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 vector of entries a returns a byte array (for writing to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4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retrieve_pw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db_vec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write_files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the 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 as a bin file with the iv as the head, needed for decryption.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7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96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177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Munro</dc:creator>
  <cp:lastModifiedBy>Alastair Munro</cp:lastModifiedBy>
  <cp:revision>8</cp:revision>
  <dcterms:created xsi:type="dcterms:W3CDTF">2018-10-02T01:16:05Z</dcterms:created>
  <dcterms:modified xsi:type="dcterms:W3CDTF">2018-10-02T02:33:05Z</dcterms:modified>
</cp:coreProperties>
</file>