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bd854e91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bd854e91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bdf5529ea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bdf5529e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bd854e91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bd854e91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bd77fcff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bd77fcff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bd77fcff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bd77fcff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bd77fcff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bd77fcff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roguelike.com.s3-website-us-east-1.amazonaws.com/ind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Beneath the Manor</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Ben West</a:t>
            </a:r>
            <a:endParaRPr/>
          </a:p>
          <a:p>
            <a:pPr indent="0" lvl="0" marL="0" rtl="0" algn="ctr">
              <a:spcBef>
                <a:spcPts val="0"/>
              </a:spcBef>
              <a:spcAft>
                <a:spcPts val="0"/>
              </a:spcAft>
              <a:buNone/>
            </a:pPr>
            <a:r>
              <a:rPr lang="en"/>
              <a:t>Logan Leone</a:t>
            </a:r>
            <a:endParaRPr/>
          </a:p>
          <a:p>
            <a:pPr indent="0" lvl="0" marL="0" rtl="0" algn="ctr">
              <a:spcBef>
                <a:spcPts val="0"/>
              </a:spcBef>
              <a:spcAft>
                <a:spcPts val="0"/>
              </a:spcAft>
              <a:buNone/>
            </a:pPr>
            <a:r>
              <a:rPr lang="en"/>
              <a:t>Brendan Gressel</a:t>
            </a:r>
            <a:endParaRPr/>
          </a:p>
          <a:p>
            <a:pPr indent="0" lvl="0" marL="0" rtl="0" algn="ctr">
              <a:spcBef>
                <a:spcPts val="0"/>
              </a:spcBef>
              <a:spcAft>
                <a:spcPts val="0"/>
              </a:spcAft>
              <a:buNone/>
            </a:pPr>
            <a:r>
              <a:rPr lang="en"/>
              <a:t>Stephen Johnson</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Website</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project, we created both a PC game as well as a website.</a:t>
            </a:r>
            <a:endParaRPr/>
          </a:p>
          <a:p>
            <a:pPr indent="0" lvl="0" marL="0" rtl="0" algn="l">
              <a:spcBef>
                <a:spcPts val="1600"/>
              </a:spcBef>
              <a:spcAft>
                <a:spcPts val="0"/>
              </a:spcAft>
              <a:buNone/>
            </a:pPr>
            <a:r>
              <a:rPr lang="en"/>
              <a:t>The website has all of the information about the game, such as story behind the game, guides and explanations, frequently asked questions, and most importantly a page to download the game.</a:t>
            </a:r>
            <a:endParaRPr/>
          </a:p>
          <a:p>
            <a:pPr indent="0" lvl="0" marL="0" rtl="0" algn="l">
              <a:spcBef>
                <a:spcPts val="1600"/>
              </a:spcBef>
              <a:spcAft>
                <a:spcPts val="0"/>
              </a:spcAft>
              <a:buNone/>
            </a:pPr>
            <a:r>
              <a:rPr lang="en" sz="1100" u="sng">
                <a:solidFill>
                  <a:schemeClr val="hlink"/>
                </a:solidFill>
                <a:latin typeface="Arial"/>
                <a:ea typeface="Arial"/>
                <a:cs typeface="Arial"/>
                <a:sym typeface="Arial"/>
                <a:hlinkClick r:id="rId3"/>
              </a:rPr>
              <a:t>http://www.roguelike.com.s3-website-us-east-1.amazonaws.com/index.html</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a:t>
            </a:r>
            <a:r>
              <a:rPr lang="en"/>
              <a:t> Features</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create the website, we used a combination of Bootstrap’s CSS, HTML, and Javascript and it’s all hosted on Amazon.</a:t>
            </a:r>
            <a:endParaRPr/>
          </a:p>
          <a:p>
            <a:pPr indent="0" lvl="0" marL="0" rtl="0" algn="l">
              <a:spcBef>
                <a:spcPts val="1600"/>
              </a:spcBef>
              <a:spcAft>
                <a:spcPts val="0"/>
              </a:spcAft>
              <a:buNone/>
            </a:pPr>
            <a:r>
              <a:rPr lang="en"/>
              <a:t>AWS is scalable and Pay-Per-Use. This means that the amount of traffic we get will determine exactly how much we pay.</a:t>
            </a:r>
            <a:endParaRPr/>
          </a:p>
          <a:p>
            <a:pPr indent="0" lvl="0" marL="0" rtl="0" algn="l">
              <a:spcBef>
                <a:spcPts val="1600"/>
              </a:spcBef>
              <a:spcAft>
                <a:spcPts val="1600"/>
              </a:spcAft>
              <a:buNone/>
            </a:pPr>
            <a:r>
              <a:rPr lang="en"/>
              <a:t>This Increment: We updated the contents of the site, the containers FAQ/HomePage, and the overall color scheme.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Game</a:t>
            </a:r>
            <a:endParaRPr/>
          </a:p>
        </p:txBody>
      </p:sp>
      <p:sp>
        <p:nvSpPr>
          <p:cNvPr id="147" name="Google Shape;147;p16"/>
          <p:cNvSpPr txBox="1"/>
          <p:nvPr>
            <p:ph idx="1" type="body"/>
          </p:nvPr>
        </p:nvSpPr>
        <p:spPr>
          <a:xfrm>
            <a:off x="819150" y="1723075"/>
            <a:ext cx="7505700" cy="27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latin typeface="Roboto"/>
                <a:ea typeface="Roboto"/>
                <a:cs typeface="Roboto"/>
                <a:sym typeface="Roboto"/>
              </a:rPr>
              <a:t>As you enter the basement beneath the manor, you hear the the terrifying sound of the door shutting and locking behind you. It looks like the only way out is down.</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200">
                <a:solidFill>
                  <a:srgbClr val="000000"/>
                </a:solidFill>
                <a:highlight>
                  <a:srgbClr val="FFFFFF"/>
                </a:highlight>
                <a:latin typeface="Roboto"/>
                <a:ea typeface="Roboto"/>
                <a:cs typeface="Roboto"/>
                <a:sym typeface="Roboto"/>
              </a:rPr>
              <a:t>Your only goal now is to survive the treacherous journey ahead of you and get out alive. As you progress further into the caverns beneath the manor, you see a small gleam in the dark. When you walk up upon it, it's gold! Turns out you may get something good out of this after all, and perhaps there will even be other items in here that can help you on your quest</a:t>
            </a:r>
            <a:r>
              <a:rPr lang="en" sz="1200">
                <a:solidFill>
                  <a:srgbClr val="000000"/>
                </a:solidFill>
                <a:highlight>
                  <a:srgbClr val="FFFFFF"/>
                </a:highlight>
                <a:latin typeface="Roboto"/>
                <a:ea typeface="Roboto"/>
                <a:cs typeface="Roboto"/>
                <a:sym typeface="Roboto"/>
              </a:rPr>
              <a:t>.</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200">
                <a:solidFill>
                  <a:srgbClr val="000000"/>
                </a:solidFill>
                <a:highlight>
                  <a:srgbClr val="FFFFFF"/>
                </a:highlight>
                <a:latin typeface="Roboto"/>
                <a:ea typeface="Roboto"/>
                <a:cs typeface="Roboto"/>
                <a:sym typeface="Roboto"/>
              </a:rPr>
              <a:t>Travelling further, you come upon a sword and even potions! There may be hope for you after all! Can you defeat the monsters and escape the labyrinth beneath the manor? Play the game and find out!</a:t>
            </a:r>
            <a:endParaRPr sz="1200">
              <a:solidFill>
                <a:srgbClr val="000000"/>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200">
              <a:solidFill>
                <a:srgbClr val="000000"/>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Features</a:t>
            </a:r>
            <a:endParaRPr/>
          </a:p>
        </p:txBody>
      </p:sp>
      <p:sp>
        <p:nvSpPr>
          <p:cNvPr id="153" name="Google Shape;153;p17"/>
          <p:cNvSpPr txBox="1"/>
          <p:nvPr>
            <p:ph idx="1" type="body"/>
          </p:nvPr>
        </p:nvSpPr>
        <p:spPr>
          <a:xfrm>
            <a:off x="819150" y="1641625"/>
            <a:ext cx="7505700" cy="27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Character: You!</a:t>
            </a:r>
            <a:endParaRPr/>
          </a:p>
          <a:p>
            <a:pPr indent="0" lvl="0" marL="0" rtl="0" algn="l">
              <a:spcBef>
                <a:spcPts val="1600"/>
              </a:spcBef>
              <a:spcAft>
                <a:spcPts val="0"/>
              </a:spcAft>
              <a:buNone/>
            </a:pPr>
            <a:r>
              <a:rPr lang="en"/>
              <a:t>Wizar</a:t>
            </a:r>
            <a:r>
              <a:rPr lang="en">
                <a:solidFill>
                  <a:srgbClr val="000000"/>
                </a:solidFill>
              </a:rPr>
              <a:t>d: </a:t>
            </a:r>
            <a:r>
              <a:rPr lang="en" sz="1200">
                <a:solidFill>
                  <a:srgbClr val="000000"/>
                </a:solidFill>
                <a:latin typeface="Roboto"/>
                <a:ea typeface="Roboto"/>
                <a:cs typeface="Roboto"/>
                <a:sym typeface="Roboto"/>
              </a:rPr>
              <a:t>This is an enemy that you will come </a:t>
            </a:r>
            <a:r>
              <a:rPr lang="en" sz="1200">
                <a:solidFill>
                  <a:srgbClr val="000000"/>
                </a:solidFill>
                <a:latin typeface="Roboto"/>
                <a:ea typeface="Roboto"/>
                <a:cs typeface="Roboto"/>
                <a:sym typeface="Roboto"/>
              </a:rPr>
              <a:t>across</a:t>
            </a:r>
            <a:r>
              <a:rPr lang="en" sz="1200">
                <a:solidFill>
                  <a:srgbClr val="000000"/>
                </a:solidFill>
                <a:latin typeface="Roboto"/>
                <a:ea typeface="Roboto"/>
                <a:cs typeface="Roboto"/>
                <a:sym typeface="Roboto"/>
              </a:rPr>
              <a:t> </a:t>
            </a:r>
            <a:r>
              <a:rPr lang="en" sz="1200">
                <a:solidFill>
                  <a:srgbClr val="000000"/>
                </a:solidFill>
                <a:latin typeface="Roboto"/>
                <a:ea typeface="Roboto"/>
                <a:cs typeface="Roboto"/>
                <a:sym typeface="Roboto"/>
              </a:rPr>
              <a:t>throughout</a:t>
            </a:r>
            <a:r>
              <a:rPr lang="en" sz="1200">
                <a:solidFill>
                  <a:srgbClr val="000000"/>
                </a:solidFill>
                <a:latin typeface="Roboto"/>
                <a:ea typeface="Roboto"/>
                <a:cs typeface="Roboto"/>
                <a:sym typeface="Roboto"/>
              </a:rPr>
              <a:t> the game. He can create fire hazards in the room that will reduce your health if you hit them. He can be killed by attacking him with a sword. He is located in the final room on each floor. (Accomplished this increment)</a:t>
            </a:r>
            <a:endParaRPr sz="1200">
              <a:solidFill>
                <a:srgbClr val="000000"/>
              </a:solidFill>
              <a:latin typeface="Roboto"/>
              <a:ea typeface="Roboto"/>
              <a:cs typeface="Roboto"/>
              <a:sym typeface="Roboto"/>
            </a:endParaRPr>
          </a:p>
          <a:p>
            <a:pPr indent="0" lvl="0" marL="0" rtl="0" algn="l">
              <a:spcBef>
                <a:spcPts val="1600"/>
              </a:spcBef>
              <a:spcAft>
                <a:spcPts val="0"/>
              </a:spcAft>
              <a:buNone/>
            </a:pPr>
            <a:r>
              <a:rPr lang="en" sz="1200">
                <a:solidFill>
                  <a:srgbClr val="000000"/>
                </a:solidFill>
                <a:latin typeface="Roboto"/>
                <a:ea typeface="Roboto"/>
                <a:cs typeface="Roboto"/>
                <a:sym typeface="Roboto"/>
              </a:rPr>
              <a:t>Items to pick up: sword (to kill wizard), potions (to boost health, can be activated by pressing the ‘P’ key), gold (100 pieces per stack, must collect 1000 pieces of gold to advance a floor). (Added features to these items and back-end work was done this increment)</a:t>
            </a:r>
            <a:endParaRPr sz="1200">
              <a:solidFill>
                <a:srgbClr val="000000"/>
              </a:solidFill>
              <a:latin typeface="Roboto"/>
              <a:ea typeface="Roboto"/>
              <a:cs typeface="Roboto"/>
              <a:sym typeface="Roboto"/>
            </a:endParaRPr>
          </a:p>
          <a:p>
            <a:pPr indent="0" lvl="0" marL="0" rtl="0" algn="l">
              <a:spcBef>
                <a:spcPts val="1600"/>
              </a:spcBef>
              <a:spcAft>
                <a:spcPts val="1600"/>
              </a:spcAft>
              <a:buNone/>
            </a:pPr>
            <a:r>
              <a:rPr lang="en" sz="1200">
                <a:solidFill>
                  <a:srgbClr val="000000"/>
                </a:solidFill>
                <a:latin typeface="Roboto"/>
                <a:ea typeface="Roboto"/>
                <a:cs typeface="Roboto"/>
                <a:sym typeface="Roboto"/>
              </a:rPr>
              <a:t>Terrain: rubble (you can’t walk through this), pit traps (they are hidden throughout each room, and if you step on it, it takes away some of your health. Oh no!)</a:t>
            </a:r>
            <a:endParaRPr sz="1200">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Game F</a:t>
            </a:r>
            <a:r>
              <a:rPr lang="en"/>
              <a:t>eatures</a:t>
            </a:r>
            <a:r>
              <a:rPr lang="en"/>
              <a:t> and Objectives</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The game was written in Java</a:t>
            </a:r>
            <a:endParaRPr/>
          </a:p>
          <a:p>
            <a:pPr indent="0" lvl="0" marL="0" rtl="0" algn="l">
              <a:spcBef>
                <a:spcPts val="1600"/>
              </a:spcBef>
              <a:spcAft>
                <a:spcPts val="0"/>
              </a:spcAft>
              <a:buNone/>
            </a:pPr>
            <a:r>
              <a:rPr lang="en"/>
              <a:t>Each floor and room is randomly generated so you’ll never play the same floor twice! This also allows you never to run out of gold to collect so you can always progress forward. The only thing that is constant is the wizard in the final room on every floor.</a:t>
            </a:r>
            <a:endParaRPr/>
          </a:p>
          <a:p>
            <a:pPr indent="0" lvl="0" marL="0" rtl="0" algn="l">
              <a:spcBef>
                <a:spcPts val="1600"/>
              </a:spcBef>
              <a:spcAft>
                <a:spcPts val="1600"/>
              </a:spcAft>
              <a:buNone/>
            </a:pPr>
            <a:r>
              <a:rPr lang="en"/>
              <a:t>You win if you survive 5 floors and make it out of the manor. This means you must collect 5000 pieces of gold in your journey, as well as stay alive through your falls in the pit traps and your battles against the wizards!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Distribution for Increment 3</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Brendan Gressel: Did the enemy implementation, rubble, as well as many bug fixes within the Java code.</a:t>
            </a:r>
            <a:endParaRPr/>
          </a:p>
          <a:p>
            <a:pPr indent="0" lvl="0" marL="0" rtl="0" algn="l">
              <a:spcBef>
                <a:spcPts val="1600"/>
              </a:spcBef>
              <a:spcAft>
                <a:spcPts val="0"/>
              </a:spcAft>
              <a:buNone/>
            </a:pPr>
            <a:r>
              <a:rPr lang="en"/>
              <a:t>Logan Leone: Finished up the website and story behind the game as well as the guide and completed the implementation of the monster class.</a:t>
            </a:r>
            <a:endParaRPr/>
          </a:p>
          <a:p>
            <a:pPr indent="0" lvl="0" marL="0" rtl="0" algn="l">
              <a:spcBef>
                <a:spcPts val="1600"/>
              </a:spcBef>
              <a:spcAft>
                <a:spcPts val="0"/>
              </a:spcAft>
              <a:buNone/>
            </a:pPr>
            <a:r>
              <a:rPr lang="en"/>
              <a:t>Ben West: Implemented more of the game’s HUD, help/credits/death messages and fixed several bugs in the code.</a:t>
            </a:r>
            <a:endParaRPr/>
          </a:p>
          <a:p>
            <a:pPr indent="0" lvl="0" marL="0" rtl="0" algn="l">
              <a:spcBef>
                <a:spcPts val="1600"/>
              </a:spcBef>
              <a:spcAft>
                <a:spcPts val="0"/>
              </a:spcAft>
              <a:buNone/>
            </a:pPr>
            <a:r>
              <a:rPr lang="en"/>
              <a:t>Stephen Johnson: For the game I implemented the items class and the random generation of potions, rubble, and traps.</a:t>
            </a:r>
            <a:endParaRPr/>
          </a:p>
          <a:p>
            <a:pPr indent="0" lvl="0" marL="0" rtl="0" algn="l">
              <a:spcBef>
                <a:spcPts val="1600"/>
              </a:spcBef>
              <a:spcAft>
                <a:spcPts val="16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