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ytimes/covid-19-data" TargetMode="External"/><Relationship Id="rId2" Type="http://schemas.openxmlformats.org/officeDocument/2006/relationships/hyperlink" Target="https://www.nytimes.com/article/coronavirus-county-data-u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7971-42F1-E94F-A308-6320DBE02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1973" y="4672237"/>
            <a:ext cx="7197726" cy="1195270"/>
          </a:xfrm>
        </p:spPr>
        <p:txBody>
          <a:bodyPr/>
          <a:lstStyle/>
          <a:p>
            <a:r>
              <a:rPr lang="en-US" dirty="0"/>
              <a:t>Plague Programmers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C3B0F-93E9-0B4E-861E-A8B077597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1973" y="5867508"/>
            <a:ext cx="7197726" cy="1405467"/>
          </a:xfrm>
        </p:spPr>
        <p:txBody>
          <a:bodyPr/>
          <a:lstStyle/>
          <a:p>
            <a:r>
              <a:rPr lang="en-US" dirty="0"/>
              <a:t>Nick Nasse, Stephen </a:t>
            </a:r>
            <a:r>
              <a:rPr lang="en-US" dirty="0" err="1"/>
              <a:t>Kanaski</a:t>
            </a:r>
            <a:r>
              <a:rPr lang="en-US" dirty="0"/>
              <a:t>, Hany </a:t>
            </a:r>
            <a:r>
              <a:rPr lang="en-US" dirty="0" err="1"/>
              <a:t>sedarous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D389584-B57A-BC48-A3C3-7293783FA216}"/>
              </a:ext>
            </a:extLst>
          </p:cNvPr>
          <p:cNvSpPr txBox="1">
            <a:spLocks/>
          </p:cNvSpPr>
          <p:nvPr/>
        </p:nvSpPr>
        <p:spPr>
          <a:xfrm>
            <a:off x="2497137" y="1389641"/>
            <a:ext cx="7197726" cy="119527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u="sng" dirty="0"/>
              <a:t>Analysis of US </a:t>
            </a:r>
            <a:r>
              <a:rPr lang="en-US" u="sng" dirty="0" err="1"/>
              <a:t>Covid</a:t>
            </a:r>
            <a:r>
              <a:rPr lang="en-US" u="sng" dirty="0"/>
              <a:t> cases</a:t>
            </a:r>
          </a:p>
        </p:txBody>
      </p:sp>
    </p:spTree>
    <p:extLst>
      <p:ext uri="{BB962C8B-B14F-4D97-AF65-F5344CB8AC3E}">
        <p14:creationId xmlns:p14="http://schemas.microsoft.com/office/powerpoint/2010/main" val="379318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5FA9-DFBB-6440-A256-D554B56AB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– New York Times </a:t>
            </a:r>
            <a:r>
              <a:rPr lang="en-US" dirty="0" err="1"/>
              <a:t>Covid</a:t>
            </a:r>
            <a:r>
              <a:rPr lang="en-US" dirty="0"/>
              <a:t>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13A7E-1D92-6B47-98A7-8D02E4C10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With no publicly available federal database, The New York Times (NYT) has created a database that attempts to track every known US Covid-19 case and death by aggregating and cross-referencing State and County reported data.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NYT Article Explaining the Project: </a:t>
            </a:r>
            <a:r>
              <a:rPr lang="en-US" u="sng" dirty="0">
                <a:hlinkClick r:id="rId2"/>
              </a:rPr>
              <a:t>https://www.nytimes.com/article/coronavirus-county-data-us.html</a:t>
            </a:r>
            <a:endParaRPr lang="en-US" u="sng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 with Info: </a:t>
            </a:r>
            <a:r>
              <a:rPr lang="en-US" u="sng" dirty="0">
                <a:hlinkClick r:id="rId3"/>
              </a:rPr>
              <a:t>https://github.com/nytimes/covid-19-data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428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A76C-2257-984B-8183-E831244FD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11054"/>
            <a:ext cx="10131425" cy="1066800"/>
          </a:xfrm>
        </p:spPr>
        <p:txBody>
          <a:bodyPr/>
          <a:lstStyle/>
          <a:p>
            <a:r>
              <a:rPr lang="en-US" dirty="0"/>
              <a:t>Data Loading &amp; Site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4930A-BD56-404F-8CBA-C3C998D3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60332"/>
            <a:ext cx="10131425" cy="42866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We used Flask as our web framework with the following routes:</a:t>
            </a:r>
          </a:p>
          <a:p>
            <a:r>
              <a:rPr lang="en-US" sz="1600" dirty="0"/>
              <a:t>/ - loaded the CSV into a MongoDB collection </a:t>
            </a:r>
          </a:p>
          <a:p>
            <a:r>
              <a:rPr lang="en-US" sz="1600" dirty="0"/>
              <a:t>/data - pulled the data from MongoDB collection and hosts it on the site as JSON </a:t>
            </a:r>
          </a:p>
          <a:p>
            <a:r>
              <a:rPr lang="en-US" sz="1600" dirty="0"/>
              <a:t>/home - html rendered template that contains links to the 3 visualization pages</a:t>
            </a:r>
          </a:p>
          <a:p>
            <a:r>
              <a:rPr lang="en-US" sz="1600" dirty="0"/>
              <a:t>Visualization Pages (/vis_1, /vis_2, /vis_3)</a:t>
            </a:r>
          </a:p>
          <a:p>
            <a:pPr lvl="1" fontAlgn="base"/>
            <a:r>
              <a:rPr lang="en-US" dirty="0"/>
              <a:t>Pulls data from /data</a:t>
            </a:r>
          </a:p>
          <a:p>
            <a:pPr lvl="1" fontAlgn="base"/>
            <a:r>
              <a:rPr lang="en-US" dirty="0"/>
              <a:t>Renders HTML from Template</a:t>
            </a:r>
          </a:p>
          <a:p>
            <a:pPr lvl="1" fontAlgn="base"/>
            <a:r>
              <a:rPr lang="en-US" dirty="0"/>
              <a:t>Uses different JS libraries to plot the data</a:t>
            </a:r>
          </a:p>
          <a:p>
            <a:pPr lvl="1" fontAlgn="base"/>
            <a:r>
              <a:rPr lang="en-US" dirty="0"/>
              <a:t>Plots can be dynamically updated with dropdown menu powered by JS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004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CFE7-62C3-A248-9270-D84825BDB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en-US" dirty="0"/>
              <a:t>Analysis 1: </a:t>
            </a:r>
            <a:r>
              <a:rPr lang="en-US" dirty="0" err="1"/>
              <a:t>Covid</a:t>
            </a:r>
            <a:r>
              <a:rPr lang="en-US" dirty="0"/>
              <a:t> deaths Per month</a:t>
            </a:r>
          </a:p>
        </p:txBody>
      </p:sp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43FB441F-076C-2648-8CAE-26C802901C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801" y="1047349"/>
            <a:ext cx="10131425" cy="3062032"/>
          </a:xfr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5C3E42C-8055-D04E-806B-5AB2D5264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4371975"/>
            <a:ext cx="9501187" cy="1800226"/>
          </a:xfrm>
        </p:spPr>
        <p:txBody>
          <a:bodyPr>
            <a:noAutofit/>
          </a:bodyPr>
          <a:lstStyle/>
          <a:p>
            <a:r>
              <a:rPr lang="en-US" sz="1600" dirty="0"/>
              <a:t>Visualization = Bar Graph</a:t>
            </a:r>
          </a:p>
          <a:p>
            <a:r>
              <a:rPr lang="en-US" sz="1600" dirty="0"/>
              <a:t>JS Library = </a:t>
            </a:r>
            <a:r>
              <a:rPr lang="en-US" sz="1600" dirty="0" err="1"/>
              <a:t>Plotly</a:t>
            </a:r>
            <a:endParaRPr lang="en-US" sz="1600" dirty="0"/>
          </a:p>
          <a:p>
            <a:r>
              <a:rPr lang="en-US" sz="1600" dirty="0"/>
              <a:t>Filterable by State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CFE7-62C3-A248-9270-D84825BDB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en-US" dirty="0"/>
              <a:t>Analysis 2: </a:t>
            </a:r>
            <a:r>
              <a:rPr lang="en-US" dirty="0" err="1"/>
              <a:t>Covid</a:t>
            </a:r>
            <a:r>
              <a:rPr lang="en-US" dirty="0"/>
              <a:t> Cases by date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5C3E42C-8055-D04E-806B-5AB2D5264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35774"/>
            <a:ext cx="5306219" cy="1800226"/>
          </a:xfrm>
        </p:spPr>
        <p:txBody>
          <a:bodyPr>
            <a:noAutofit/>
          </a:bodyPr>
          <a:lstStyle/>
          <a:p>
            <a:r>
              <a:rPr lang="en-US" sz="1600" dirty="0"/>
              <a:t>Visualization = Line Graph</a:t>
            </a:r>
          </a:p>
          <a:p>
            <a:r>
              <a:rPr lang="en-US" sz="1600" dirty="0"/>
              <a:t>JS Library = </a:t>
            </a:r>
            <a:r>
              <a:rPr lang="en-US" sz="1600" dirty="0" err="1"/>
              <a:t>Chart.JS</a:t>
            </a:r>
            <a:r>
              <a:rPr lang="en-US" sz="1600" dirty="0"/>
              <a:t> (JS Library we haven’t used before)</a:t>
            </a:r>
          </a:p>
          <a:p>
            <a:r>
              <a:rPr lang="en-US" sz="1600" dirty="0"/>
              <a:t>Filterable by State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Content Placeholder 11" descr="Chart, surface chart&#10;&#10;Description automatically generated">
            <a:extLst>
              <a:ext uri="{FF2B5EF4-FFF2-40B4-BE49-F238E27FC236}">
                <a16:creationId xmlns:a16="http://schemas.microsoft.com/office/drawing/2014/main" id="{CA4DA6F6-693F-9F4A-9443-D2DF214A54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92020" y="1456267"/>
            <a:ext cx="6074568" cy="3386451"/>
          </a:xfrm>
        </p:spPr>
      </p:pic>
    </p:spTree>
    <p:extLst>
      <p:ext uri="{BB962C8B-B14F-4D97-AF65-F5344CB8AC3E}">
        <p14:creationId xmlns:p14="http://schemas.microsoft.com/office/powerpoint/2010/main" val="2330990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CFE7-62C3-A248-9270-D84825BDB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en-US" dirty="0"/>
              <a:t>Analysis 3: </a:t>
            </a:r>
            <a:r>
              <a:rPr lang="en-US" dirty="0" err="1"/>
              <a:t>Covid</a:t>
            </a:r>
            <a:r>
              <a:rPr lang="en-US" dirty="0"/>
              <a:t> deaths by state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5C3E42C-8055-D04E-806B-5AB2D5264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4643437"/>
            <a:ext cx="9501187" cy="1800226"/>
          </a:xfrm>
        </p:spPr>
        <p:txBody>
          <a:bodyPr>
            <a:noAutofit/>
          </a:bodyPr>
          <a:lstStyle/>
          <a:p>
            <a:r>
              <a:rPr lang="en-US" sz="1600" dirty="0"/>
              <a:t>Visualization = Bar Graph</a:t>
            </a:r>
          </a:p>
          <a:p>
            <a:r>
              <a:rPr lang="en-US" sz="1600" dirty="0"/>
              <a:t>JS Library = </a:t>
            </a:r>
            <a:r>
              <a:rPr lang="en-US" sz="1600" dirty="0" err="1"/>
              <a:t>Plotly</a:t>
            </a:r>
            <a:endParaRPr lang="en-US" sz="1600" dirty="0"/>
          </a:p>
          <a:p>
            <a:r>
              <a:rPr lang="en-US" sz="1600" dirty="0"/>
              <a:t>Filterable by Month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 descr="A picture containing measure, object&#10;&#10;Description automatically generated">
            <a:extLst>
              <a:ext uri="{FF2B5EF4-FFF2-40B4-BE49-F238E27FC236}">
                <a16:creationId xmlns:a16="http://schemas.microsoft.com/office/drawing/2014/main" id="{B8090537-9FEF-3F43-825D-6DE8E1C44F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5650" y="1054408"/>
            <a:ext cx="11088687" cy="3304427"/>
          </a:xfrm>
        </p:spPr>
      </p:pic>
    </p:spTree>
    <p:extLst>
      <p:ext uri="{BB962C8B-B14F-4D97-AF65-F5344CB8AC3E}">
        <p14:creationId xmlns:p14="http://schemas.microsoft.com/office/powerpoint/2010/main" val="1791390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162AC-55A4-D34D-8DE5-E9F248703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BA3FE-5BAC-5A49-865B-D6FB75B9D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Features</a:t>
            </a:r>
          </a:p>
          <a:p>
            <a:pPr lvl="1" fontAlgn="base"/>
            <a:r>
              <a:rPr lang="en-US" dirty="0"/>
              <a:t>Flask App = yes</a:t>
            </a:r>
          </a:p>
          <a:p>
            <a:pPr lvl="1" fontAlgn="base"/>
            <a:r>
              <a:rPr lang="en-US" dirty="0"/>
              <a:t>HTML, CSS, </a:t>
            </a:r>
            <a:r>
              <a:rPr lang="en-US" dirty="0" err="1"/>
              <a:t>Javascript</a:t>
            </a:r>
            <a:r>
              <a:rPr lang="en-US" dirty="0"/>
              <a:t> = yes</a:t>
            </a:r>
          </a:p>
          <a:p>
            <a:pPr lvl="1" fontAlgn="base"/>
            <a:r>
              <a:rPr lang="en-US" dirty="0"/>
              <a:t>Database = yes, MongoDB </a:t>
            </a:r>
          </a:p>
          <a:p>
            <a:pPr fontAlgn="base"/>
            <a:r>
              <a:rPr lang="en-US" dirty="0"/>
              <a:t>Uncovered JS Library = yes, </a:t>
            </a:r>
            <a:r>
              <a:rPr lang="en-US" dirty="0" err="1"/>
              <a:t>Chart.JS</a:t>
            </a:r>
            <a:endParaRPr lang="en-US" dirty="0"/>
          </a:p>
          <a:p>
            <a:pPr fontAlgn="base"/>
            <a:r>
              <a:rPr lang="en-US" dirty="0"/>
              <a:t>Dataset with at least 100 records = yes</a:t>
            </a:r>
          </a:p>
          <a:p>
            <a:pPr fontAlgn="base"/>
            <a:r>
              <a:rPr lang="en-US" dirty="0"/>
              <a:t>User Driven Interaction = yes, dropdown filters</a:t>
            </a:r>
          </a:p>
          <a:p>
            <a:pPr fontAlgn="base"/>
            <a:r>
              <a:rPr lang="en-US" dirty="0"/>
              <a:t>At least 3 views = yes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893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AC4E-06A8-B44E-ADDA-12DDB36A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967" y="2911365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1105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311</Words>
  <Application>Microsoft Macintosh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Plague Programmers</vt:lpstr>
      <vt:lpstr>Dataset – New York Times Covid Database</vt:lpstr>
      <vt:lpstr>Data Loading &amp; Site Creation</vt:lpstr>
      <vt:lpstr>Analysis 1: Covid deaths Per month</vt:lpstr>
      <vt:lpstr>Analysis 2: Covid Cases by date</vt:lpstr>
      <vt:lpstr>Analysis 3: Covid deaths by state</vt:lpstr>
      <vt:lpstr>Deliverables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Plague Programmers</dc:title>
  <dc:creator>Nick Nasse</dc:creator>
  <cp:lastModifiedBy>Nick Nasse</cp:lastModifiedBy>
  <cp:revision>3</cp:revision>
  <dcterms:created xsi:type="dcterms:W3CDTF">2020-10-20T00:35:11Z</dcterms:created>
  <dcterms:modified xsi:type="dcterms:W3CDTF">2020-10-20T00:51:58Z</dcterms:modified>
</cp:coreProperties>
</file>