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4"/>
    <p:restoredTop sz="94666"/>
  </p:normalViewPr>
  <p:slideViewPr>
    <p:cSldViewPr snapToGrid="0" snapToObjects="1">
      <p:cViewPr>
        <p:scale>
          <a:sx n="120" d="100"/>
          <a:sy n="120" d="100"/>
        </p:scale>
        <p:origin x="18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4515-5FAB-4F4B-AF18-D9F6CDAD4B4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7B37-9880-644B-B6C7-BDCB6861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1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4515-5FAB-4F4B-AF18-D9F6CDAD4B4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7B37-9880-644B-B6C7-BDCB6861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4515-5FAB-4F4B-AF18-D9F6CDAD4B4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7B37-9880-644B-B6C7-BDCB6861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2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4515-5FAB-4F4B-AF18-D9F6CDAD4B4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7B37-9880-644B-B6C7-BDCB6861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3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4515-5FAB-4F4B-AF18-D9F6CDAD4B4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7B37-9880-644B-B6C7-BDCB6861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4515-5FAB-4F4B-AF18-D9F6CDAD4B4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7B37-9880-644B-B6C7-BDCB6861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4515-5FAB-4F4B-AF18-D9F6CDAD4B4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7B37-9880-644B-B6C7-BDCB6861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4515-5FAB-4F4B-AF18-D9F6CDAD4B4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7B37-9880-644B-B6C7-BDCB6861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4515-5FAB-4F4B-AF18-D9F6CDAD4B4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7B37-9880-644B-B6C7-BDCB6861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4515-5FAB-4F4B-AF18-D9F6CDAD4B4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7B37-9880-644B-B6C7-BDCB6861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5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4515-5FAB-4F4B-AF18-D9F6CDAD4B4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7B37-9880-644B-B6C7-BDCB6861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74515-5FAB-4F4B-AF18-D9F6CDAD4B4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7B37-9880-644B-B6C7-BDCB6861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83" y="1755569"/>
            <a:ext cx="2054346" cy="2067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45" y="4482183"/>
            <a:ext cx="2663303" cy="1762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982" y="1871315"/>
            <a:ext cx="2054346" cy="2067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44" y="4597929"/>
            <a:ext cx="2663303" cy="17623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5237" y="372864"/>
            <a:ext cx="3408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Dev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elopment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4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Softwareentwicklung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0808" y="372864"/>
            <a:ext cx="2619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Op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erations</a:t>
            </a:r>
          </a:p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(Admins)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820" y="1803121"/>
            <a:ext cx="2673751" cy="5054879"/>
          </a:xfrm>
          <a:prstGeom prst="rect">
            <a:avLst/>
          </a:prstGeom>
        </p:spPr>
      </p:pic>
      <p:sp>
        <p:nvSpPr>
          <p:cNvPr id="12" name="Left-Right Arrow 11"/>
          <p:cNvSpPr/>
          <p:nvPr/>
        </p:nvSpPr>
        <p:spPr>
          <a:xfrm>
            <a:off x="4657680" y="5022590"/>
            <a:ext cx="3838138" cy="821803"/>
          </a:xfrm>
          <a:prstGeom prst="left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Techniken</a:t>
            </a:r>
            <a:r>
              <a:rPr lang="en-US" dirty="0" smtClean="0"/>
              <a:t> </a:t>
            </a:r>
            <a:r>
              <a:rPr lang="en-US" dirty="0" err="1" smtClean="0"/>
              <a:t>teilen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4657680" y="2279390"/>
            <a:ext cx="3838138" cy="821803"/>
          </a:xfrm>
          <a:prstGeom prst="left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Denkweisen</a:t>
            </a:r>
            <a:r>
              <a:rPr lang="en-US" dirty="0" smtClean="0"/>
              <a:t> </a:t>
            </a:r>
            <a:r>
              <a:rPr lang="en-US" dirty="0" err="1" smtClean="0"/>
              <a:t>teilen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3304" y="2105516"/>
            <a:ext cx="1441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Kultur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302" y="4597929"/>
            <a:ext cx="2609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" charset="0"/>
                <a:ea typeface="Arial" charset="0"/>
                <a:cs typeface="Arial" charset="0"/>
              </a:rPr>
              <a:t>Technik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8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Steffen</dc:creator>
  <cp:lastModifiedBy>Steffen</cp:lastModifiedBy>
  <cp:revision>1</cp:revision>
  <dcterms:created xsi:type="dcterms:W3CDTF">2016-11-04T21:39:00Z</dcterms:created>
  <dcterms:modified xsi:type="dcterms:W3CDTF">2016-11-04T21:40:25Z</dcterms:modified>
</cp:coreProperties>
</file>