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3600450" cy="1079500"/>
  <p:notesSz cx="6858000" cy="9144000"/>
  <p:defaultTextStyle>
    <a:defPPr>
      <a:defRPr lang="de-DE"/>
    </a:defPPr>
    <a:lvl1pPr marL="0" algn="l" defTabSz="259232" rtl="0" eaLnBrk="1" latinLnBrk="0" hangingPunct="1">
      <a:defRPr sz="510" kern="1200">
        <a:solidFill>
          <a:schemeClr val="tx1"/>
        </a:solidFill>
        <a:latin typeface="+mn-lt"/>
        <a:ea typeface="+mn-ea"/>
        <a:cs typeface="+mn-cs"/>
      </a:defRPr>
    </a:lvl1pPr>
    <a:lvl2pPr marL="129616" algn="l" defTabSz="259232" rtl="0" eaLnBrk="1" latinLnBrk="0" hangingPunct="1">
      <a:defRPr sz="510" kern="1200">
        <a:solidFill>
          <a:schemeClr val="tx1"/>
        </a:solidFill>
        <a:latin typeface="+mn-lt"/>
        <a:ea typeface="+mn-ea"/>
        <a:cs typeface="+mn-cs"/>
      </a:defRPr>
    </a:lvl2pPr>
    <a:lvl3pPr marL="259232" algn="l" defTabSz="259232" rtl="0" eaLnBrk="1" latinLnBrk="0" hangingPunct="1">
      <a:defRPr sz="510" kern="1200">
        <a:solidFill>
          <a:schemeClr val="tx1"/>
        </a:solidFill>
        <a:latin typeface="+mn-lt"/>
        <a:ea typeface="+mn-ea"/>
        <a:cs typeface="+mn-cs"/>
      </a:defRPr>
    </a:lvl3pPr>
    <a:lvl4pPr marL="388849" algn="l" defTabSz="259232" rtl="0" eaLnBrk="1" latinLnBrk="0" hangingPunct="1">
      <a:defRPr sz="510" kern="1200">
        <a:solidFill>
          <a:schemeClr val="tx1"/>
        </a:solidFill>
        <a:latin typeface="+mn-lt"/>
        <a:ea typeface="+mn-ea"/>
        <a:cs typeface="+mn-cs"/>
      </a:defRPr>
    </a:lvl4pPr>
    <a:lvl5pPr marL="518465" algn="l" defTabSz="259232" rtl="0" eaLnBrk="1" latinLnBrk="0" hangingPunct="1">
      <a:defRPr sz="510" kern="1200">
        <a:solidFill>
          <a:schemeClr val="tx1"/>
        </a:solidFill>
        <a:latin typeface="+mn-lt"/>
        <a:ea typeface="+mn-ea"/>
        <a:cs typeface="+mn-cs"/>
      </a:defRPr>
    </a:lvl5pPr>
    <a:lvl6pPr marL="648081" algn="l" defTabSz="259232" rtl="0" eaLnBrk="1" latinLnBrk="0" hangingPunct="1">
      <a:defRPr sz="510" kern="1200">
        <a:solidFill>
          <a:schemeClr val="tx1"/>
        </a:solidFill>
        <a:latin typeface="+mn-lt"/>
        <a:ea typeface="+mn-ea"/>
        <a:cs typeface="+mn-cs"/>
      </a:defRPr>
    </a:lvl6pPr>
    <a:lvl7pPr marL="777697" algn="l" defTabSz="259232" rtl="0" eaLnBrk="1" latinLnBrk="0" hangingPunct="1">
      <a:defRPr sz="510" kern="1200">
        <a:solidFill>
          <a:schemeClr val="tx1"/>
        </a:solidFill>
        <a:latin typeface="+mn-lt"/>
        <a:ea typeface="+mn-ea"/>
        <a:cs typeface="+mn-cs"/>
      </a:defRPr>
    </a:lvl7pPr>
    <a:lvl8pPr marL="907313" algn="l" defTabSz="259232" rtl="0" eaLnBrk="1" latinLnBrk="0" hangingPunct="1">
      <a:defRPr sz="510" kern="1200">
        <a:solidFill>
          <a:schemeClr val="tx1"/>
        </a:solidFill>
        <a:latin typeface="+mn-lt"/>
        <a:ea typeface="+mn-ea"/>
        <a:cs typeface="+mn-cs"/>
      </a:defRPr>
    </a:lvl8pPr>
    <a:lvl9pPr marL="1036930" algn="l" defTabSz="259232" rtl="0" eaLnBrk="1" latinLnBrk="0" hangingPunct="1">
      <a:defRPr sz="51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9" autoAdjust="0"/>
    <p:restoredTop sz="94660"/>
  </p:normalViewPr>
  <p:slideViewPr>
    <p:cSldViewPr snapToGrid="0">
      <p:cViewPr varScale="1">
        <p:scale>
          <a:sx n="400" d="100"/>
          <a:sy n="400" d="100"/>
        </p:scale>
        <p:origin x="-816" y="-1746"/>
      </p:cViewPr>
      <p:guideLst>
        <p:guide orient="horz" pos="340"/>
        <p:guide pos="113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0056" y="176668"/>
            <a:ext cx="2700338" cy="375826"/>
          </a:xfrm>
        </p:spPr>
        <p:txBody>
          <a:bodyPr anchor="b"/>
          <a:lstStyle>
            <a:lvl1pPr algn="ctr">
              <a:defRPr sz="944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0056" y="566988"/>
            <a:ext cx="2700338" cy="260629"/>
          </a:xfrm>
        </p:spPr>
        <p:txBody>
          <a:bodyPr/>
          <a:lstStyle>
            <a:lvl1pPr marL="0" indent="0" algn="ctr">
              <a:buNone/>
              <a:defRPr sz="378"/>
            </a:lvl1pPr>
            <a:lvl2pPr marL="71963" indent="0" algn="ctr">
              <a:buNone/>
              <a:defRPr sz="315"/>
            </a:lvl2pPr>
            <a:lvl3pPr marL="143927" indent="0" algn="ctr">
              <a:buNone/>
              <a:defRPr sz="283"/>
            </a:lvl3pPr>
            <a:lvl4pPr marL="215890" indent="0" algn="ctr">
              <a:buNone/>
              <a:defRPr sz="252"/>
            </a:lvl4pPr>
            <a:lvl5pPr marL="287853" indent="0" algn="ctr">
              <a:buNone/>
              <a:defRPr sz="252"/>
            </a:lvl5pPr>
            <a:lvl6pPr marL="359816" indent="0" algn="ctr">
              <a:buNone/>
              <a:defRPr sz="252"/>
            </a:lvl6pPr>
            <a:lvl7pPr marL="431780" indent="0" algn="ctr">
              <a:buNone/>
              <a:defRPr sz="252"/>
            </a:lvl7pPr>
            <a:lvl8pPr marL="503743" indent="0" algn="ctr">
              <a:buNone/>
              <a:defRPr sz="252"/>
            </a:lvl8pPr>
            <a:lvl9pPr marL="575706" indent="0" algn="ctr">
              <a:buNone/>
              <a:defRPr sz="252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B86F7-5808-4302-9A5D-035FE0399037}" type="datetimeFigureOut">
              <a:rPr lang="de-DE" smtClean="0"/>
              <a:t>16.05.2014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3FBB4-65DA-41B5-A0CB-255E457DB3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4500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B86F7-5808-4302-9A5D-035FE0399037}" type="datetimeFigureOut">
              <a:rPr lang="de-DE" smtClean="0"/>
              <a:t>16.05.2014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3FBB4-65DA-41B5-A0CB-255E457DB3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7085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76572" y="57474"/>
            <a:ext cx="776347" cy="914826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7531" y="57474"/>
            <a:ext cx="2284035" cy="914826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B86F7-5808-4302-9A5D-035FE0399037}" type="datetimeFigureOut">
              <a:rPr lang="de-DE" smtClean="0"/>
              <a:t>16.05.2014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3FBB4-65DA-41B5-A0CB-255E457DB3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088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B86F7-5808-4302-9A5D-035FE0399037}" type="datetimeFigureOut">
              <a:rPr lang="de-DE" smtClean="0"/>
              <a:t>16.05.2014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3FBB4-65DA-41B5-A0CB-255E457DB3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5986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656" y="269125"/>
            <a:ext cx="3105388" cy="449042"/>
          </a:xfrm>
        </p:spPr>
        <p:txBody>
          <a:bodyPr anchor="b"/>
          <a:lstStyle>
            <a:lvl1pPr>
              <a:defRPr sz="944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656" y="722415"/>
            <a:ext cx="3105388" cy="236141"/>
          </a:xfrm>
        </p:spPr>
        <p:txBody>
          <a:bodyPr/>
          <a:lstStyle>
            <a:lvl1pPr marL="0" indent="0">
              <a:buNone/>
              <a:defRPr sz="378">
                <a:solidFill>
                  <a:schemeClr val="tx1">
                    <a:tint val="75000"/>
                  </a:schemeClr>
                </a:solidFill>
              </a:defRPr>
            </a:lvl1pPr>
            <a:lvl2pPr marL="71963" indent="0">
              <a:buNone/>
              <a:defRPr sz="315">
                <a:solidFill>
                  <a:schemeClr val="tx1">
                    <a:tint val="75000"/>
                  </a:schemeClr>
                </a:solidFill>
              </a:defRPr>
            </a:lvl2pPr>
            <a:lvl3pPr marL="143927" indent="0">
              <a:buNone/>
              <a:defRPr sz="283">
                <a:solidFill>
                  <a:schemeClr val="tx1">
                    <a:tint val="75000"/>
                  </a:schemeClr>
                </a:solidFill>
              </a:defRPr>
            </a:lvl3pPr>
            <a:lvl4pPr marL="215890" indent="0">
              <a:buNone/>
              <a:defRPr sz="252">
                <a:solidFill>
                  <a:schemeClr val="tx1">
                    <a:tint val="75000"/>
                  </a:schemeClr>
                </a:solidFill>
              </a:defRPr>
            </a:lvl4pPr>
            <a:lvl5pPr marL="287853" indent="0">
              <a:buNone/>
              <a:defRPr sz="252">
                <a:solidFill>
                  <a:schemeClr val="tx1">
                    <a:tint val="75000"/>
                  </a:schemeClr>
                </a:solidFill>
              </a:defRPr>
            </a:lvl5pPr>
            <a:lvl6pPr marL="359816" indent="0">
              <a:buNone/>
              <a:defRPr sz="252">
                <a:solidFill>
                  <a:schemeClr val="tx1">
                    <a:tint val="75000"/>
                  </a:schemeClr>
                </a:solidFill>
              </a:defRPr>
            </a:lvl6pPr>
            <a:lvl7pPr marL="431780" indent="0">
              <a:buNone/>
              <a:defRPr sz="252">
                <a:solidFill>
                  <a:schemeClr val="tx1">
                    <a:tint val="75000"/>
                  </a:schemeClr>
                </a:solidFill>
              </a:defRPr>
            </a:lvl7pPr>
            <a:lvl8pPr marL="503743" indent="0">
              <a:buNone/>
              <a:defRPr sz="252">
                <a:solidFill>
                  <a:schemeClr val="tx1">
                    <a:tint val="75000"/>
                  </a:schemeClr>
                </a:solidFill>
              </a:defRPr>
            </a:lvl8pPr>
            <a:lvl9pPr marL="575706" indent="0">
              <a:buNone/>
              <a:defRPr sz="25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B86F7-5808-4302-9A5D-035FE0399037}" type="datetimeFigureOut">
              <a:rPr lang="de-DE" smtClean="0"/>
              <a:t>16.05.2014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3FBB4-65DA-41B5-A0CB-255E457DB3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8887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7531" y="287367"/>
            <a:ext cx="1530191" cy="684933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2728" y="287367"/>
            <a:ext cx="1530191" cy="684933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B86F7-5808-4302-9A5D-035FE0399037}" type="datetimeFigureOut">
              <a:rPr lang="de-DE" smtClean="0"/>
              <a:t>16.05.2014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3FBB4-65DA-41B5-A0CB-255E457DB3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0546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57474"/>
            <a:ext cx="3105388" cy="20865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8000" y="264627"/>
            <a:ext cx="1523159" cy="129690"/>
          </a:xfrm>
        </p:spPr>
        <p:txBody>
          <a:bodyPr anchor="b"/>
          <a:lstStyle>
            <a:lvl1pPr marL="0" indent="0">
              <a:buNone/>
              <a:defRPr sz="378" b="1"/>
            </a:lvl1pPr>
            <a:lvl2pPr marL="71963" indent="0">
              <a:buNone/>
              <a:defRPr sz="315" b="1"/>
            </a:lvl2pPr>
            <a:lvl3pPr marL="143927" indent="0">
              <a:buNone/>
              <a:defRPr sz="283" b="1"/>
            </a:lvl3pPr>
            <a:lvl4pPr marL="215890" indent="0">
              <a:buNone/>
              <a:defRPr sz="252" b="1"/>
            </a:lvl4pPr>
            <a:lvl5pPr marL="287853" indent="0">
              <a:buNone/>
              <a:defRPr sz="252" b="1"/>
            </a:lvl5pPr>
            <a:lvl6pPr marL="359816" indent="0">
              <a:buNone/>
              <a:defRPr sz="252" b="1"/>
            </a:lvl6pPr>
            <a:lvl7pPr marL="431780" indent="0">
              <a:buNone/>
              <a:defRPr sz="252" b="1"/>
            </a:lvl7pPr>
            <a:lvl8pPr marL="503743" indent="0">
              <a:buNone/>
              <a:defRPr sz="252" b="1"/>
            </a:lvl8pPr>
            <a:lvl9pPr marL="575706" indent="0">
              <a:buNone/>
              <a:defRPr sz="252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8000" y="394318"/>
            <a:ext cx="1523159" cy="579981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2728" y="264627"/>
            <a:ext cx="1530660" cy="129690"/>
          </a:xfrm>
        </p:spPr>
        <p:txBody>
          <a:bodyPr anchor="b"/>
          <a:lstStyle>
            <a:lvl1pPr marL="0" indent="0">
              <a:buNone/>
              <a:defRPr sz="378" b="1"/>
            </a:lvl1pPr>
            <a:lvl2pPr marL="71963" indent="0">
              <a:buNone/>
              <a:defRPr sz="315" b="1"/>
            </a:lvl2pPr>
            <a:lvl3pPr marL="143927" indent="0">
              <a:buNone/>
              <a:defRPr sz="283" b="1"/>
            </a:lvl3pPr>
            <a:lvl4pPr marL="215890" indent="0">
              <a:buNone/>
              <a:defRPr sz="252" b="1"/>
            </a:lvl4pPr>
            <a:lvl5pPr marL="287853" indent="0">
              <a:buNone/>
              <a:defRPr sz="252" b="1"/>
            </a:lvl5pPr>
            <a:lvl6pPr marL="359816" indent="0">
              <a:buNone/>
              <a:defRPr sz="252" b="1"/>
            </a:lvl6pPr>
            <a:lvl7pPr marL="431780" indent="0">
              <a:buNone/>
              <a:defRPr sz="252" b="1"/>
            </a:lvl7pPr>
            <a:lvl8pPr marL="503743" indent="0">
              <a:buNone/>
              <a:defRPr sz="252" b="1"/>
            </a:lvl8pPr>
            <a:lvl9pPr marL="575706" indent="0">
              <a:buNone/>
              <a:defRPr sz="252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2728" y="394318"/>
            <a:ext cx="1530660" cy="579981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B86F7-5808-4302-9A5D-035FE0399037}" type="datetimeFigureOut">
              <a:rPr lang="de-DE" smtClean="0"/>
              <a:t>16.05.2014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3FBB4-65DA-41B5-A0CB-255E457DB3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9744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B86F7-5808-4302-9A5D-035FE0399037}" type="datetimeFigureOut">
              <a:rPr lang="de-DE" smtClean="0"/>
              <a:t>16.05.2014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3FBB4-65DA-41B5-A0CB-255E457DB3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1337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B86F7-5808-4302-9A5D-035FE0399037}" type="datetimeFigureOut">
              <a:rPr lang="de-DE" smtClean="0"/>
              <a:t>16.05.2014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3FBB4-65DA-41B5-A0CB-255E457DB3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2429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71967"/>
            <a:ext cx="1161239" cy="251883"/>
          </a:xfrm>
        </p:spPr>
        <p:txBody>
          <a:bodyPr anchor="b"/>
          <a:lstStyle>
            <a:lvl1pPr>
              <a:defRPr sz="504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0660" y="155428"/>
            <a:ext cx="1822728" cy="767145"/>
          </a:xfrm>
        </p:spPr>
        <p:txBody>
          <a:bodyPr/>
          <a:lstStyle>
            <a:lvl1pPr>
              <a:defRPr sz="504"/>
            </a:lvl1pPr>
            <a:lvl2pPr>
              <a:defRPr sz="441"/>
            </a:lvl2pPr>
            <a:lvl3pPr>
              <a:defRPr sz="378"/>
            </a:lvl3pPr>
            <a:lvl4pPr>
              <a:defRPr sz="315"/>
            </a:lvl4pPr>
            <a:lvl5pPr>
              <a:defRPr sz="315"/>
            </a:lvl5pPr>
            <a:lvl6pPr>
              <a:defRPr sz="315"/>
            </a:lvl6pPr>
            <a:lvl7pPr>
              <a:defRPr sz="315"/>
            </a:lvl7pPr>
            <a:lvl8pPr>
              <a:defRPr sz="315"/>
            </a:lvl8pPr>
            <a:lvl9pPr>
              <a:defRPr sz="315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8000" y="323850"/>
            <a:ext cx="1161239" cy="599972"/>
          </a:xfrm>
        </p:spPr>
        <p:txBody>
          <a:bodyPr/>
          <a:lstStyle>
            <a:lvl1pPr marL="0" indent="0">
              <a:buNone/>
              <a:defRPr sz="252"/>
            </a:lvl1pPr>
            <a:lvl2pPr marL="71963" indent="0">
              <a:buNone/>
              <a:defRPr sz="220"/>
            </a:lvl2pPr>
            <a:lvl3pPr marL="143927" indent="0">
              <a:buNone/>
              <a:defRPr sz="189"/>
            </a:lvl3pPr>
            <a:lvl4pPr marL="215890" indent="0">
              <a:buNone/>
              <a:defRPr sz="157"/>
            </a:lvl4pPr>
            <a:lvl5pPr marL="287853" indent="0">
              <a:buNone/>
              <a:defRPr sz="157"/>
            </a:lvl5pPr>
            <a:lvl6pPr marL="359816" indent="0">
              <a:buNone/>
              <a:defRPr sz="157"/>
            </a:lvl6pPr>
            <a:lvl7pPr marL="431780" indent="0">
              <a:buNone/>
              <a:defRPr sz="157"/>
            </a:lvl7pPr>
            <a:lvl8pPr marL="503743" indent="0">
              <a:buNone/>
              <a:defRPr sz="157"/>
            </a:lvl8pPr>
            <a:lvl9pPr marL="575706" indent="0">
              <a:buNone/>
              <a:defRPr sz="157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B86F7-5808-4302-9A5D-035FE0399037}" type="datetimeFigureOut">
              <a:rPr lang="de-DE" smtClean="0"/>
              <a:t>16.05.2014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3FBB4-65DA-41B5-A0CB-255E457DB3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4847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71967"/>
            <a:ext cx="1161239" cy="251883"/>
          </a:xfrm>
        </p:spPr>
        <p:txBody>
          <a:bodyPr anchor="b"/>
          <a:lstStyle>
            <a:lvl1pPr>
              <a:defRPr sz="504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30660" y="155428"/>
            <a:ext cx="1822728" cy="767145"/>
          </a:xfrm>
        </p:spPr>
        <p:txBody>
          <a:bodyPr anchor="t"/>
          <a:lstStyle>
            <a:lvl1pPr marL="0" indent="0">
              <a:buNone/>
              <a:defRPr sz="504"/>
            </a:lvl1pPr>
            <a:lvl2pPr marL="71963" indent="0">
              <a:buNone/>
              <a:defRPr sz="441"/>
            </a:lvl2pPr>
            <a:lvl3pPr marL="143927" indent="0">
              <a:buNone/>
              <a:defRPr sz="378"/>
            </a:lvl3pPr>
            <a:lvl4pPr marL="215890" indent="0">
              <a:buNone/>
              <a:defRPr sz="315"/>
            </a:lvl4pPr>
            <a:lvl5pPr marL="287853" indent="0">
              <a:buNone/>
              <a:defRPr sz="315"/>
            </a:lvl5pPr>
            <a:lvl6pPr marL="359816" indent="0">
              <a:buNone/>
              <a:defRPr sz="315"/>
            </a:lvl6pPr>
            <a:lvl7pPr marL="431780" indent="0">
              <a:buNone/>
              <a:defRPr sz="315"/>
            </a:lvl7pPr>
            <a:lvl8pPr marL="503743" indent="0">
              <a:buNone/>
              <a:defRPr sz="315"/>
            </a:lvl8pPr>
            <a:lvl9pPr marL="575706" indent="0">
              <a:buNone/>
              <a:defRPr sz="315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8000" y="323850"/>
            <a:ext cx="1161239" cy="599972"/>
          </a:xfrm>
        </p:spPr>
        <p:txBody>
          <a:bodyPr/>
          <a:lstStyle>
            <a:lvl1pPr marL="0" indent="0">
              <a:buNone/>
              <a:defRPr sz="252"/>
            </a:lvl1pPr>
            <a:lvl2pPr marL="71963" indent="0">
              <a:buNone/>
              <a:defRPr sz="220"/>
            </a:lvl2pPr>
            <a:lvl3pPr marL="143927" indent="0">
              <a:buNone/>
              <a:defRPr sz="189"/>
            </a:lvl3pPr>
            <a:lvl4pPr marL="215890" indent="0">
              <a:buNone/>
              <a:defRPr sz="157"/>
            </a:lvl4pPr>
            <a:lvl5pPr marL="287853" indent="0">
              <a:buNone/>
              <a:defRPr sz="157"/>
            </a:lvl5pPr>
            <a:lvl6pPr marL="359816" indent="0">
              <a:buNone/>
              <a:defRPr sz="157"/>
            </a:lvl6pPr>
            <a:lvl7pPr marL="431780" indent="0">
              <a:buNone/>
              <a:defRPr sz="157"/>
            </a:lvl7pPr>
            <a:lvl8pPr marL="503743" indent="0">
              <a:buNone/>
              <a:defRPr sz="157"/>
            </a:lvl8pPr>
            <a:lvl9pPr marL="575706" indent="0">
              <a:buNone/>
              <a:defRPr sz="157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B86F7-5808-4302-9A5D-035FE0399037}" type="datetimeFigureOut">
              <a:rPr lang="de-DE" smtClean="0"/>
              <a:t>16.05.2014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3FBB4-65DA-41B5-A0CB-255E457DB3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9687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7531" y="57474"/>
            <a:ext cx="3105388" cy="2086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531" y="287367"/>
            <a:ext cx="3105388" cy="6849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7531" y="1000537"/>
            <a:ext cx="810101" cy="574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9B86F7-5808-4302-9A5D-035FE0399037}" type="datetimeFigureOut">
              <a:rPr lang="de-DE" smtClean="0"/>
              <a:t>16.05.2014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92649" y="1000537"/>
            <a:ext cx="1215152" cy="574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42818" y="1000537"/>
            <a:ext cx="810101" cy="574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13FBB4-65DA-41B5-A0CB-255E457DB3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0697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43927" rtl="0" eaLnBrk="1" latinLnBrk="0" hangingPunct="1">
        <a:lnSpc>
          <a:spcPct val="90000"/>
        </a:lnSpc>
        <a:spcBef>
          <a:spcPct val="0"/>
        </a:spcBef>
        <a:buNone/>
        <a:defRPr sz="69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982" indent="-35982" algn="l" defTabSz="143927" rtl="0" eaLnBrk="1" latinLnBrk="0" hangingPunct="1">
        <a:lnSpc>
          <a:spcPct val="90000"/>
        </a:lnSpc>
        <a:spcBef>
          <a:spcPts val="157"/>
        </a:spcBef>
        <a:buFont typeface="Arial" panose="020B0604020202020204" pitchFamily="34" charset="0"/>
        <a:buChar char="•"/>
        <a:defRPr sz="441" kern="1200">
          <a:solidFill>
            <a:schemeClr val="tx1"/>
          </a:solidFill>
          <a:latin typeface="+mn-lt"/>
          <a:ea typeface="+mn-ea"/>
          <a:cs typeface="+mn-cs"/>
        </a:defRPr>
      </a:lvl1pPr>
      <a:lvl2pPr marL="107945" indent="-35982" algn="l" defTabSz="143927" rtl="0" eaLnBrk="1" latinLnBrk="0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378" kern="1200">
          <a:solidFill>
            <a:schemeClr val="tx1"/>
          </a:solidFill>
          <a:latin typeface="+mn-lt"/>
          <a:ea typeface="+mn-ea"/>
          <a:cs typeface="+mn-cs"/>
        </a:defRPr>
      </a:lvl2pPr>
      <a:lvl3pPr marL="179908" indent="-35982" algn="l" defTabSz="143927" rtl="0" eaLnBrk="1" latinLnBrk="0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315" kern="1200">
          <a:solidFill>
            <a:schemeClr val="tx1"/>
          </a:solidFill>
          <a:latin typeface="+mn-lt"/>
          <a:ea typeface="+mn-ea"/>
          <a:cs typeface="+mn-cs"/>
        </a:defRPr>
      </a:lvl3pPr>
      <a:lvl4pPr marL="251871" indent="-35982" algn="l" defTabSz="143927" rtl="0" eaLnBrk="1" latinLnBrk="0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283" kern="1200">
          <a:solidFill>
            <a:schemeClr val="tx1"/>
          </a:solidFill>
          <a:latin typeface="+mn-lt"/>
          <a:ea typeface="+mn-ea"/>
          <a:cs typeface="+mn-cs"/>
        </a:defRPr>
      </a:lvl4pPr>
      <a:lvl5pPr marL="323835" indent="-35982" algn="l" defTabSz="143927" rtl="0" eaLnBrk="1" latinLnBrk="0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283" kern="1200">
          <a:solidFill>
            <a:schemeClr val="tx1"/>
          </a:solidFill>
          <a:latin typeface="+mn-lt"/>
          <a:ea typeface="+mn-ea"/>
          <a:cs typeface="+mn-cs"/>
        </a:defRPr>
      </a:lvl5pPr>
      <a:lvl6pPr marL="395798" indent="-35982" algn="l" defTabSz="143927" rtl="0" eaLnBrk="1" latinLnBrk="0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283" kern="1200">
          <a:solidFill>
            <a:schemeClr val="tx1"/>
          </a:solidFill>
          <a:latin typeface="+mn-lt"/>
          <a:ea typeface="+mn-ea"/>
          <a:cs typeface="+mn-cs"/>
        </a:defRPr>
      </a:lvl6pPr>
      <a:lvl7pPr marL="467761" indent="-35982" algn="l" defTabSz="143927" rtl="0" eaLnBrk="1" latinLnBrk="0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283" kern="1200">
          <a:solidFill>
            <a:schemeClr val="tx1"/>
          </a:solidFill>
          <a:latin typeface="+mn-lt"/>
          <a:ea typeface="+mn-ea"/>
          <a:cs typeface="+mn-cs"/>
        </a:defRPr>
      </a:lvl7pPr>
      <a:lvl8pPr marL="539725" indent="-35982" algn="l" defTabSz="143927" rtl="0" eaLnBrk="1" latinLnBrk="0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283" kern="1200">
          <a:solidFill>
            <a:schemeClr val="tx1"/>
          </a:solidFill>
          <a:latin typeface="+mn-lt"/>
          <a:ea typeface="+mn-ea"/>
          <a:cs typeface="+mn-cs"/>
        </a:defRPr>
      </a:lvl8pPr>
      <a:lvl9pPr marL="611688" indent="-35982" algn="l" defTabSz="143927" rtl="0" eaLnBrk="1" latinLnBrk="0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28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3927" rtl="0" eaLnBrk="1" latinLnBrk="0" hangingPunct="1">
        <a:defRPr sz="283" kern="1200">
          <a:solidFill>
            <a:schemeClr val="tx1"/>
          </a:solidFill>
          <a:latin typeface="+mn-lt"/>
          <a:ea typeface="+mn-ea"/>
          <a:cs typeface="+mn-cs"/>
        </a:defRPr>
      </a:lvl1pPr>
      <a:lvl2pPr marL="71963" algn="l" defTabSz="143927" rtl="0" eaLnBrk="1" latinLnBrk="0" hangingPunct="1">
        <a:defRPr sz="283" kern="1200">
          <a:solidFill>
            <a:schemeClr val="tx1"/>
          </a:solidFill>
          <a:latin typeface="+mn-lt"/>
          <a:ea typeface="+mn-ea"/>
          <a:cs typeface="+mn-cs"/>
        </a:defRPr>
      </a:lvl2pPr>
      <a:lvl3pPr marL="143927" algn="l" defTabSz="143927" rtl="0" eaLnBrk="1" latinLnBrk="0" hangingPunct="1">
        <a:defRPr sz="283" kern="1200">
          <a:solidFill>
            <a:schemeClr val="tx1"/>
          </a:solidFill>
          <a:latin typeface="+mn-lt"/>
          <a:ea typeface="+mn-ea"/>
          <a:cs typeface="+mn-cs"/>
        </a:defRPr>
      </a:lvl3pPr>
      <a:lvl4pPr marL="215890" algn="l" defTabSz="143927" rtl="0" eaLnBrk="1" latinLnBrk="0" hangingPunct="1">
        <a:defRPr sz="283" kern="1200">
          <a:solidFill>
            <a:schemeClr val="tx1"/>
          </a:solidFill>
          <a:latin typeface="+mn-lt"/>
          <a:ea typeface="+mn-ea"/>
          <a:cs typeface="+mn-cs"/>
        </a:defRPr>
      </a:lvl4pPr>
      <a:lvl5pPr marL="287853" algn="l" defTabSz="143927" rtl="0" eaLnBrk="1" latinLnBrk="0" hangingPunct="1">
        <a:defRPr sz="283" kern="1200">
          <a:solidFill>
            <a:schemeClr val="tx1"/>
          </a:solidFill>
          <a:latin typeface="+mn-lt"/>
          <a:ea typeface="+mn-ea"/>
          <a:cs typeface="+mn-cs"/>
        </a:defRPr>
      </a:lvl5pPr>
      <a:lvl6pPr marL="359816" algn="l" defTabSz="143927" rtl="0" eaLnBrk="1" latinLnBrk="0" hangingPunct="1">
        <a:defRPr sz="283" kern="1200">
          <a:solidFill>
            <a:schemeClr val="tx1"/>
          </a:solidFill>
          <a:latin typeface="+mn-lt"/>
          <a:ea typeface="+mn-ea"/>
          <a:cs typeface="+mn-cs"/>
        </a:defRPr>
      </a:lvl6pPr>
      <a:lvl7pPr marL="431780" algn="l" defTabSz="143927" rtl="0" eaLnBrk="1" latinLnBrk="0" hangingPunct="1">
        <a:defRPr sz="283" kern="1200">
          <a:solidFill>
            <a:schemeClr val="tx1"/>
          </a:solidFill>
          <a:latin typeface="+mn-lt"/>
          <a:ea typeface="+mn-ea"/>
          <a:cs typeface="+mn-cs"/>
        </a:defRPr>
      </a:lvl7pPr>
      <a:lvl8pPr marL="503743" algn="l" defTabSz="143927" rtl="0" eaLnBrk="1" latinLnBrk="0" hangingPunct="1">
        <a:defRPr sz="283" kern="1200">
          <a:solidFill>
            <a:schemeClr val="tx1"/>
          </a:solidFill>
          <a:latin typeface="+mn-lt"/>
          <a:ea typeface="+mn-ea"/>
          <a:cs typeface="+mn-cs"/>
        </a:defRPr>
      </a:lvl8pPr>
      <a:lvl9pPr marL="575706" algn="l" defTabSz="143927" rtl="0" eaLnBrk="1" latinLnBrk="0" hangingPunct="1">
        <a:defRPr sz="28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Round Single Corner Rectangle 5"/>
          <p:cNvSpPr/>
          <p:nvPr/>
        </p:nvSpPr>
        <p:spPr>
          <a:xfrm>
            <a:off x="651267" y="142684"/>
            <a:ext cx="2632945" cy="158725"/>
          </a:xfrm>
          <a:prstGeom prst="round1Rect">
            <a:avLst>
              <a:gd name="adj" fmla="val 50000"/>
            </a:avLst>
          </a:prstGeom>
          <a:solidFill>
            <a:srgbClr val="FFC600"/>
          </a:solidFill>
          <a:ln w="9525" cap="flat" cmpd="sng" algn="ctr">
            <a:noFill/>
            <a:prstDash val="solid"/>
          </a:ln>
          <a:effectLst/>
        </p:spPr>
        <p:txBody>
          <a:bodyPr lIns="288000" tIns="45347" rIns="56682" bIns="45347" rtlCol="0" anchor="ctr"/>
          <a:lstStyle/>
          <a:p>
            <a:pPr algn="r" defTabSz="287882" fontAlgn="base">
              <a:lnSpc>
                <a:spcPct val="90000"/>
              </a:lnSpc>
              <a:spcBef>
                <a:spcPts val="299"/>
              </a:spcBef>
              <a:spcAft>
                <a:spcPct val="0"/>
              </a:spcAft>
            </a:pPr>
            <a:r>
              <a:rPr lang="en-US" sz="800" b="1" kern="0" dirty="0">
                <a:solidFill>
                  <a:srgbClr val="68717A"/>
                </a:solidFill>
                <a:latin typeface="Arial"/>
                <a:cs typeface="Arial"/>
              </a:rPr>
              <a:t>1. Optimize placement of </a:t>
            </a:r>
            <a:r>
              <a:rPr lang="en-US" sz="800" b="1" kern="0" dirty="0" smtClean="0">
                <a:solidFill>
                  <a:srgbClr val="68717A"/>
                </a:solidFill>
                <a:latin typeface="Arial"/>
                <a:cs typeface="Arial"/>
              </a:rPr>
              <a:t>new SGWs </a:t>
            </a:r>
            <a:r>
              <a:rPr lang="en-US" sz="800" b="1" kern="0" dirty="0">
                <a:solidFill>
                  <a:srgbClr val="68717A"/>
                </a:solidFill>
                <a:latin typeface="Arial"/>
                <a:cs typeface="Arial"/>
                <a:sym typeface="Wingdings" pitchFamily="2" charset="2"/>
              </a:rPr>
              <a:t> POCO</a:t>
            </a:r>
            <a:endParaRPr lang="en-US" sz="800" b="1" kern="0" dirty="0">
              <a:solidFill>
                <a:srgbClr val="68717A"/>
              </a:solidFill>
              <a:latin typeface="Arial"/>
              <a:cs typeface="Arial"/>
            </a:endParaRPr>
          </a:p>
        </p:txBody>
      </p:sp>
      <p:sp>
        <p:nvSpPr>
          <p:cNvPr id="96" name="Round Single Corner Rectangle 5"/>
          <p:cNvSpPr/>
          <p:nvPr/>
        </p:nvSpPr>
        <p:spPr>
          <a:xfrm>
            <a:off x="651267" y="753552"/>
            <a:ext cx="2632945" cy="158725"/>
          </a:xfrm>
          <a:prstGeom prst="round1Rect">
            <a:avLst>
              <a:gd name="adj" fmla="val 50000"/>
            </a:avLst>
          </a:prstGeom>
          <a:solidFill>
            <a:srgbClr val="FFC600"/>
          </a:solidFill>
          <a:ln w="9525" cap="flat" cmpd="sng" algn="ctr">
            <a:noFill/>
            <a:prstDash val="solid"/>
          </a:ln>
          <a:effectLst/>
        </p:spPr>
        <p:txBody>
          <a:bodyPr lIns="476175" tIns="45347" rIns="56682" bIns="45347" rtlCol="0" anchor="ctr"/>
          <a:lstStyle/>
          <a:p>
            <a:pPr marL="0" marR="0" lvl="0" indent="0" defTabSz="287882" eaLnBrk="1" fontAlgn="base" latinLnBrk="0" hangingPunct="1">
              <a:lnSpc>
                <a:spcPct val="90000"/>
              </a:lnSpc>
              <a:spcBef>
                <a:spcPts val="299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0" cap="none" spc="0" normalizeH="0" baseline="0" noProof="0" dirty="0" smtClean="0">
                <a:ln>
                  <a:noFill/>
                </a:ln>
                <a:solidFill>
                  <a:srgbClr val="68717A"/>
                </a:solidFill>
                <a:effectLst/>
                <a:uLnTx/>
                <a:uFillTx/>
                <a:latin typeface="Arial"/>
                <a:cs typeface="Arial"/>
              </a:rPr>
              <a:t>4. </a:t>
            </a:r>
            <a:r>
              <a:rPr kumimoji="0" lang="en-US" sz="800" b="1" i="0" u="none" strike="noStrike" kern="0" cap="none" spc="0" normalizeH="0" baseline="0" noProof="0" dirty="0">
                <a:ln>
                  <a:noFill/>
                </a:ln>
                <a:solidFill>
                  <a:srgbClr val="68717A"/>
                </a:solidFill>
                <a:effectLst/>
                <a:uLnTx/>
                <a:uFillTx/>
                <a:latin typeface="Arial"/>
                <a:cs typeface="Arial"/>
              </a:rPr>
              <a:t>Security check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68717A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97" name="Round Single Corner Rectangle 5"/>
          <p:cNvSpPr/>
          <p:nvPr/>
        </p:nvSpPr>
        <p:spPr>
          <a:xfrm>
            <a:off x="651267" y="346307"/>
            <a:ext cx="2632945" cy="158725"/>
          </a:xfrm>
          <a:prstGeom prst="round1Rect">
            <a:avLst>
              <a:gd name="adj" fmla="val 50000"/>
            </a:avLst>
          </a:prstGeom>
          <a:solidFill>
            <a:srgbClr val="FFC600"/>
          </a:solidFill>
          <a:ln w="9525" cap="flat" cmpd="sng" algn="ctr">
            <a:noFill/>
            <a:prstDash val="solid"/>
          </a:ln>
          <a:effectLst/>
        </p:spPr>
        <p:txBody>
          <a:bodyPr lIns="476175" tIns="45347" rIns="56682" bIns="45347" rtlCol="0" anchor="ctr"/>
          <a:lstStyle/>
          <a:p>
            <a:pPr marL="0" marR="0" lvl="0" indent="0" defTabSz="287882" eaLnBrk="1" fontAlgn="base" latinLnBrk="0" hangingPunct="1">
              <a:lnSpc>
                <a:spcPct val="90000"/>
              </a:lnSpc>
              <a:spcBef>
                <a:spcPts val="299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0" cap="none" spc="0" normalizeH="0" baseline="0" noProof="0" dirty="0" smtClean="0">
                <a:ln>
                  <a:noFill/>
                </a:ln>
                <a:solidFill>
                  <a:srgbClr val="68717A"/>
                </a:solidFill>
                <a:effectLst/>
                <a:uLnTx/>
                <a:uFillTx/>
                <a:latin typeface="Arial"/>
                <a:cs typeface="Arial"/>
              </a:rPr>
              <a:t>2. </a:t>
            </a:r>
            <a:r>
              <a:rPr kumimoji="0" lang="en-US" sz="800" b="1" i="0" u="none" strike="noStrike" kern="0" cap="none" spc="0" normalizeH="0" baseline="0" noProof="0" dirty="0">
                <a:ln>
                  <a:noFill/>
                </a:ln>
                <a:solidFill>
                  <a:srgbClr val="68717A"/>
                </a:solidFill>
                <a:effectLst/>
                <a:uLnTx/>
                <a:uFillTx/>
                <a:latin typeface="Arial"/>
                <a:cs typeface="Arial"/>
              </a:rPr>
              <a:t>Deploy SGW App and Controller </a:t>
            </a:r>
            <a:r>
              <a:rPr kumimoji="0" lang="en-US" sz="800" b="1" i="0" u="none" strike="noStrike" kern="0" cap="none" spc="0" normalizeH="0" baseline="0" noProof="0" dirty="0">
                <a:ln>
                  <a:noFill/>
                </a:ln>
                <a:solidFill>
                  <a:srgbClr val="68717A"/>
                </a:solidFill>
                <a:effectLst/>
                <a:uLnTx/>
                <a:uFillTx/>
                <a:latin typeface="Arial"/>
                <a:cs typeface="Arial"/>
                <a:sym typeface="Wingdings" pitchFamily="2" charset="2"/>
              </a:rPr>
              <a:t> </a:t>
            </a:r>
            <a:r>
              <a:rPr kumimoji="0" lang="en-US" sz="800" b="1" i="0" u="none" strike="noStrike" kern="0" cap="none" spc="0" normalizeH="0" baseline="0" noProof="0" dirty="0" smtClean="0">
                <a:ln>
                  <a:noFill/>
                </a:ln>
                <a:solidFill>
                  <a:srgbClr val="68717A"/>
                </a:solidFill>
                <a:effectLst/>
                <a:uLnTx/>
                <a:uFillTx/>
                <a:latin typeface="Arial"/>
                <a:cs typeface="Arial"/>
                <a:sym typeface="Wingdings" pitchFamily="2" charset="2"/>
              </a:rPr>
              <a:t>CAM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68717A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98" name="Round Single Corner Rectangle 5"/>
          <p:cNvSpPr/>
          <p:nvPr/>
        </p:nvSpPr>
        <p:spPr>
          <a:xfrm>
            <a:off x="660727" y="549930"/>
            <a:ext cx="2632945" cy="158725"/>
          </a:xfrm>
          <a:prstGeom prst="round1Rect">
            <a:avLst>
              <a:gd name="adj" fmla="val 50000"/>
            </a:avLst>
          </a:prstGeom>
          <a:solidFill>
            <a:srgbClr val="FFC600"/>
          </a:solidFill>
          <a:ln w="9525" cap="flat" cmpd="sng" algn="ctr">
            <a:noFill/>
            <a:prstDash val="solid"/>
          </a:ln>
          <a:effectLst/>
        </p:spPr>
        <p:txBody>
          <a:bodyPr lIns="476175" tIns="45347" rIns="56682" bIns="45347" rtlCol="0" anchor="ctr"/>
          <a:lstStyle/>
          <a:p>
            <a:pPr marL="0" marR="0" lvl="0" indent="0" defTabSz="287882" eaLnBrk="1" fontAlgn="base" latinLnBrk="0" hangingPunct="1">
              <a:lnSpc>
                <a:spcPct val="90000"/>
              </a:lnSpc>
              <a:spcBef>
                <a:spcPts val="299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0" cap="none" spc="0" normalizeH="0" baseline="0" noProof="0" dirty="0" smtClean="0">
                <a:ln>
                  <a:noFill/>
                </a:ln>
                <a:solidFill>
                  <a:srgbClr val="68717A"/>
                </a:solidFill>
                <a:effectLst/>
                <a:uLnTx/>
                <a:uFillTx/>
                <a:latin typeface="Arial"/>
                <a:cs typeface="Arial"/>
              </a:rPr>
              <a:t>3. </a:t>
            </a:r>
            <a:r>
              <a:rPr kumimoji="0" lang="en-US" sz="800" b="1" i="0" u="none" strike="noStrike" kern="0" cap="none" spc="0" normalizeH="0" baseline="0" noProof="0" dirty="0">
                <a:ln>
                  <a:noFill/>
                </a:ln>
                <a:solidFill>
                  <a:srgbClr val="68717A"/>
                </a:solidFill>
                <a:effectLst/>
                <a:uLnTx/>
                <a:uFillTx/>
                <a:latin typeface="Arial"/>
                <a:cs typeface="Arial"/>
              </a:rPr>
              <a:t>Program virtual GW 		</a:t>
            </a:r>
            <a:r>
              <a:rPr kumimoji="0" lang="en-US" sz="800" b="1" i="0" u="none" strike="noStrike" kern="0" cap="none" spc="0" normalizeH="0" baseline="0" noProof="0" dirty="0">
                <a:ln>
                  <a:noFill/>
                </a:ln>
                <a:solidFill>
                  <a:srgbClr val="68717A"/>
                </a:solidFill>
                <a:effectLst/>
                <a:uLnTx/>
                <a:uFillTx/>
                <a:latin typeface="Arial"/>
                <a:cs typeface="Arial"/>
                <a:sym typeface="Wingdings" pitchFamily="2" charset="2"/>
              </a:rPr>
              <a:t> SDN+CAM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68717A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99" name="Freeform 5"/>
          <p:cNvSpPr>
            <a:spLocks/>
          </p:cNvSpPr>
          <p:nvPr/>
        </p:nvSpPr>
        <p:spPr bwMode="auto">
          <a:xfrm>
            <a:off x="16296" y="53818"/>
            <a:ext cx="1088521" cy="971864"/>
          </a:xfrm>
          <a:custGeom>
            <a:avLst/>
            <a:gdLst>
              <a:gd name="T0" fmla="*/ 2147483647 w 229"/>
              <a:gd name="T1" fmla="*/ 2147483647 h 168"/>
              <a:gd name="T2" fmla="*/ 2147483647 w 229"/>
              <a:gd name="T3" fmla="*/ 2147483647 h 168"/>
              <a:gd name="T4" fmla="*/ 2147483647 w 229"/>
              <a:gd name="T5" fmla="*/ 2147483647 h 168"/>
              <a:gd name="T6" fmla="*/ 2147483647 w 229"/>
              <a:gd name="T7" fmla="*/ 0 h 168"/>
              <a:gd name="T8" fmla="*/ 2147483647 w 229"/>
              <a:gd name="T9" fmla="*/ 2147483647 h 168"/>
              <a:gd name="T10" fmla="*/ 0 w 229"/>
              <a:gd name="T11" fmla="*/ 2147483647 h 168"/>
              <a:gd name="T12" fmla="*/ 2147483647 w 229"/>
              <a:gd name="T13" fmla="*/ 2147483647 h 168"/>
              <a:gd name="T14" fmla="*/ 2147483647 w 229"/>
              <a:gd name="T15" fmla="*/ 2147483647 h 168"/>
              <a:gd name="T16" fmla="*/ 2147483647 w 229"/>
              <a:gd name="T17" fmla="*/ 2147483647 h 168"/>
              <a:gd name="T18" fmla="*/ 2147483647 w 229"/>
              <a:gd name="T19" fmla="*/ 2147483647 h 168"/>
              <a:gd name="T20" fmla="*/ 2147483647 w 229"/>
              <a:gd name="T21" fmla="*/ 2147483647 h 168"/>
              <a:gd name="T22" fmla="*/ 2147483647 w 229"/>
              <a:gd name="T23" fmla="*/ 2147483647 h 168"/>
              <a:gd name="T24" fmla="*/ 2147483647 w 229"/>
              <a:gd name="T25" fmla="*/ 2147483647 h 168"/>
              <a:gd name="T26" fmla="*/ 2147483647 w 229"/>
              <a:gd name="T27" fmla="*/ 2147483647 h 168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229"/>
              <a:gd name="T43" fmla="*/ 0 h 168"/>
              <a:gd name="T44" fmla="*/ 229 w 229"/>
              <a:gd name="T45" fmla="*/ 168 h 168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229" h="168">
                <a:moveTo>
                  <a:pt x="229" y="84"/>
                </a:moveTo>
                <a:cubicBezTo>
                  <a:pt x="229" y="65"/>
                  <a:pt x="210" y="49"/>
                  <a:pt x="185" y="46"/>
                </a:cubicBezTo>
                <a:cubicBezTo>
                  <a:pt x="185" y="46"/>
                  <a:pt x="185" y="45"/>
                  <a:pt x="185" y="44"/>
                </a:cubicBezTo>
                <a:cubicBezTo>
                  <a:pt x="185" y="20"/>
                  <a:pt x="154" y="0"/>
                  <a:pt x="116" y="0"/>
                </a:cubicBezTo>
                <a:cubicBezTo>
                  <a:pt x="79" y="0"/>
                  <a:pt x="49" y="18"/>
                  <a:pt x="46" y="40"/>
                </a:cubicBezTo>
                <a:cubicBezTo>
                  <a:pt x="20" y="47"/>
                  <a:pt x="0" y="63"/>
                  <a:pt x="0" y="82"/>
                </a:cubicBezTo>
                <a:cubicBezTo>
                  <a:pt x="0" y="98"/>
                  <a:pt x="12" y="111"/>
                  <a:pt x="30" y="119"/>
                </a:cubicBezTo>
                <a:cubicBezTo>
                  <a:pt x="27" y="123"/>
                  <a:pt x="25" y="128"/>
                  <a:pt x="25" y="133"/>
                </a:cubicBezTo>
                <a:cubicBezTo>
                  <a:pt x="25" y="152"/>
                  <a:pt x="52" y="168"/>
                  <a:pt x="85" y="168"/>
                </a:cubicBezTo>
                <a:cubicBezTo>
                  <a:pt x="103" y="168"/>
                  <a:pt x="119" y="164"/>
                  <a:pt x="130" y="157"/>
                </a:cubicBezTo>
                <a:cubicBezTo>
                  <a:pt x="137" y="158"/>
                  <a:pt x="145" y="159"/>
                  <a:pt x="153" y="159"/>
                </a:cubicBezTo>
                <a:cubicBezTo>
                  <a:pt x="191" y="159"/>
                  <a:pt x="222" y="139"/>
                  <a:pt x="222" y="114"/>
                </a:cubicBezTo>
                <a:cubicBezTo>
                  <a:pt x="222" y="111"/>
                  <a:pt x="222" y="108"/>
                  <a:pt x="221" y="105"/>
                </a:cubicBezTo>
                <a:cubicBezTo>
                  <a:pt x="226" y="99"/>
                  <a:pt x="229" y="92"/>
                  <a:pt x="229" y="84"/>
                </a:cubicBezTo>
                <a:close/>
              </a:path>
            </a:pathLst>
          </a:custGeom>
          <a:solidFill>
            <a:srgbClr val="A8BBC0"/>
          </a:solidFill>
          <a:ln w="28575" cap="flat">
            <a:noFill/>
            <a:prstDash val="solid"/>
            <a:miter lim="800000"/>
            <a:headEnd/>
            <a:tailEnd/>
          </a:ln>
        </p:spPr>
        <p:txBody>
          <a:bodyPr/>
          <a:lstStyle/>
          <a:p>
            <a:pPr marL="0" marR="0" lvl="0" indent="0" defTabSz="28788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i-FI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</a:endParaRPr>
          </a:p>
        </p:txBody>
      </p:sp>
      <p:pic>
        <p:nvPicPr>
          <p:cNvPr id="100" name="Grafik 9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307" y="225930"/>
            <a:ext cx="226741" cy="226751"/>
          </a:xfrm>
          <a:prstGeom prst="rect">
            <a:avLst/>
          </a:prstGeom>
        </p:spPr>
      </p:pic>
      <p:sp>
        <p:nvSpPr>
          <p:cNvPr id="101" name="Rechteck 100"/>
          <p:cNvSpPr/>
          <p:nvPr/>
        </p:nvSpPr>
        <p:spPr>
          <a:xfrm>
            <a:off x="16296" y="404539"/>
            <a:ext cx="1035765" cy="3139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287882" fontAlgn="base">
              <a:lnSpc>
                <a:spcPct val="90000"/>
              </a:lnSpc>
              <a:spcBef>
                <a:spcPts val="299"/>
              </a:spcBef>
              <a:spcAft>
                <a:spcPct val="0"/>
              </a:spcAft>
            </a:pPr>
            <a:r>
              <a:rPr lang="en-US" sz="800" b="1" dirty="0">
                <a:solidFill>
                  <a:srgbClr val="FFFFFF"/>
                </a:solidFill>
                <a:latin typeface="Arial" pitchFamily="34" charset="0"/>
                <a:cs typeface="Arial"/>
              </a:rPr>
              <a:t>Operator </a:t>
            </a:r>
            <a:br>
              <a:rPr lang="en-US" sz="800" b="1" dirty="0">
                <a:solidFill>
                  <a:srgbClr val="FFFFFF"/>
                </a:solidFill>
                <a:latin typeface="Arial" pitchFamily="34" charset="0"/>
                <a:cs typeface="Arial"/>
              </a:rPr>
            </a:br>
            <a:r>
              <a:rPr lang="en-US" sz="800" b="1" dirty="0">
                <a:solidFill>
                  <a:srgbClr val="FFFFFF"/>
                </a:solidFill>
                <a:latin typeface="Arial" pitchFamily="34" charset="0"/>
                <a:cs typeface="Arial"/>
              </a:rPr>
              <a:t>Control Center</a:t>
            </a:r>
          </a:p>
        </p:txBody>
      </p:sp>
      <p:sp>
        <p:nvSpPr>
          <p:cNvPr id="102" name="TextBox 926"/>
          <p:cNvSpPr txBox="1"/>
          <p:nvPr/>
        </p:nvSpPr>
        <p:spPr>
          <a:xfrm>
            <a:off x="51607" y="290289"/>
            <a:ext cx="40588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287882" fontAlgn="base">
              <a:spcBef>
                <a:spcPct val="0"/>
              </a:spcBef>
              <a:spcAft>
                <a:spcPct val="0"/>
              </a:spcAft>
            </a:pPr>
            <a:r>
              <a:rPr lang="en-US" sz="800" b="1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Arial" pitchFamily="34" charset="0"/>
              </a:rPr>
              <a:t>NUC</a:t>
            </a:r>
            <a:endParaRPr lang="en-US" sz="800" b="1" dirty="0">
              <a:solidFill>
                <a:srgbClr val="000000">
                  <a:lumMod val="75000"/>
                  <a:lumOff val="25000"/>
                </a:srgbClr>
              </a:solidFill>
              <a:latin typeface="Arial" pitchFamily="34" charset="0"/>
            </a:endParaRPr>
          </a:p>
        </p:txBody>
      </p:sp>
      <p:sp>
        <p:nvSpPr>
          <p:cNvPr id="103" name="TextBox 927"/>
          <p:cNvSpPr txBox="1"/>
          <p:nvPr/>
        </p:nvSpPr>
        <p:spPr>
          <a:xfrm>
            <a:off x="608472" y="290289"/>
            <a:ext cx="4171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287882" fontAlgn="base">
              <a:spcBef>
                <a:spcPct val="0"/>
              </a:spcBef>
              <a:spcAft>
                <a:spcPct val="0"/>
              </a:spcAft>
            </a:pPr>
            <a:r>
              <a:rPr lang="en-US" sz="800" b="1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Arial" pitchFamily="34" charset="0"/>
              </a:rPr>
              <a:t>CAM</a:t>
            </a:r>
            <a:endParaRPr lang="en-US" sz="800" b="1" dirty="0">
              <a:solidFill>
                <a:srgbClr val="000000">
                  <a:lumMod val="75000"/>
                  <a:lumOff val="25000"/>
                </a:srgbClr>
              </a:solidFill>
              <a:latin typeface="Arial" pitchFamily="34" charset="0"/>
            </a:endParaRPr>
          </a:p>
        </p:txBody>
      </p:sp>
      <p:sp>
        <p:nvSpPr>
          <p:cNvPr id="104" name="TextBox 927"/>
          <p:cNvSpPr txBox="1"/>
          <p:nvPr/>
        </p:nvSpPr>
        <p:spPr>
          <a:xfrm>
            <a:off x="309351" y="53818"/>
            <a:ext cx="48763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287882" fontAlgn="base">
              <a:spcBef>
                <a:spcPct val="0"/>
              </a:spcBef>
              <a:spcAft>
                <a:spcPct val="0"/>
              </a:spcAft>
            </a:pPr>
            <a:r>
              <a:rPr lang="en-US" sz="800" b="1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Arial" pitchFamily="34" charset="0"/>
              </a:rPr>
              <a:t>POCO</a:t>
            </a:r>
            <a:endParaRPr lang="en-US" sz="800" b="1" dirty="0">
              <a:solidFill>
                <a:srgbClr val="000000">
                  <a:lumMod val="75000"/>
                  <a:lumOff val="25000"/>
                </a:srgbClr>
              </a:solidFill>
              <a:latin typeface="Arial" pitchFamily="34" charset="0"/>
            </a:endParaRPr>
          </a:p>
        </p:txBody>
      </p:sp>
      <p:sp>
        <p:nvSpPr>
          <p:cNvPr id="105" name="Round Single Corner Rectangle 6"/>
          <p:cNvSpPr/>
          <p:nvPr/>
        </p:nvSpPr>
        <p:spPr>
          <a:xfrm>
            <a:off x="412970" y="774096"/>
            <a:ext cx="613285" cy="290647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wrap="square" lIns="44987" tIns="44987" rIns="44987" bIns="23393" rtlCol="0" anchor="t">
            <a:spAutoFit/>
          </a:bodyPr>
          <a:lstStyle/>
          <a:p>
            <a:pPr marL="0" marR="0" lvl="0" indent="0" algn="ctr" defTabSz="287882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0" cap="none" spc="0" normalizeH="0" baseline="0" noProof="0" dirty="0">
                <a:ln>
                  <a:noFill/>
                </a:ln>
                <a:solidFill>
                  <a:srgbClr val="68717A"/>
                </a:solidFill>
                <a:effectLst/>
                <a:uLnTx/>
                <a:uFillTx/>
                <a:latin typeface="Arial"/>
                <a:cs typeface="Arial"/>
              </a:rPr>
              <a:t>SGW</a:t>
            </a:r>
          </a:p>
          <a:p>
            <a:pPr marL="0" marR="0" lvl="0" indent="0" algn="ctr" defTabSz="287882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0" cap="none" spc="0" normalizeH="0" baseline="0" noProof="0" dirty="0">
                <a:ln>
                  <a:noFill/>
                </a:ln>
                <a:solidFill>
                  <a:srgbClr val="68717A"/>
                </a:solidFill>
                <a:effectLst/>
                <a:uLnTx/>
                <a:uFillTx/>
                <a:latin typeface="Arial"/>
                <a:cs typeface="Arial"/>
              </a:rPr>
              <a:t>Controller</a:t>
            </a:r>
          </a:p>
        </p:txBody>
      </p:sp>
      <p:sp>
        <p:nvSpPr>
          <p:cNvPr id="106" name="Round Single Corner Rectangle 6"/>
          <p:cNvSpPr/>
          <p:nvPr/>
        </p:nvSpPr>
        <p:spPr>
          <a:xfrm>
            <a:off x="107171" y="774096"/>
            <a:ext cx="358265" cy="290647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wrap="square" lIns="44987" tIns="44987" rIns="44987" bIns="23393" rtlCol="0" anchor="t">
            <a:spAutoFit/>
          </a:bodyPr>
          <a:lstStyle/>
          <a:p>
            <a:pPr marL="0" marR="0" lvl="0" indent="0" algn="ctr" defTabSz="287882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0" cap="none" spc="0" normalizeH="0" baseline="0" noProof="0" dirty="0">
                <a:ln>
                  <a:noFill/>
                </a:ln>
                <a:solidFill>
                  <a:srgbClr val="68717A"/>
                </a:solidFill>
                <a:effectLst/>
                <a:uLnTx/>
                <a:uFillTx/>
                <a:latin typeface="Arial"/>
                <a:cs typeface="Arial"/>
              </a:rPr>
              <a:t>SGW</a:t>
            </a:r>
          </a:p>
          <a:p>
            <a:pPr marL="0" marR="0" lvl="0" indent="0" algn="ctr" defTabSz="287882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0" cap="none" spc="0" normalizeH="0" baseline="0" noProof="0" dirty="0">
                <a:ln>
                  <a:noFill/>
                </a:ln>
                <a:solidFill>
                  <a:srgbClr val="68717A"/>
                </a:solidFill>
                <a:effectLst/>
                <a:uLnTx/>
                <a:uFillTx/>
                <a:latin typeface="Arial"/>
                <a:cs typeface="Arial"/>
              </a:rPr>
              <a:t>App</a:t>
            </a:r>
          </a:p>
        </p:txBody>
      </p:sp>
      <p:pic>
        <p:nvPicPr>
          <p:cNvPr id="107" name="Grafik 89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978" y="663546"/>
            <a:ext cx="135906" cy="135912"/>
          </a:xfrm>
          <a:prstGeom prst="rect">
            <a:avLst/>
          </a:prstGeom>
        </p:spPr>
      </p:pic>
      <p:pic>
        <p:nvPicPr>
          <p:cNvPr id="108" name="Picture 95" descr="MGCF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987" y="662206"/>
            <a:ext cx="137252" cy="137252"/>
          </a:xfrm>
          <a:prstGeom prst="rect">
            <a:avLst/>
          </a:prstGeom>
        </p:spPr>
      </p:pic>
      <p:sp>
        <p:nvSpPr>
          <p:cNvPr id="2" name="Runde Klammer rechts 1"/>
          <p:cNvSpPr/>
          <p:nvPr/>
        </p:nvSpPr>
        <p:spPr>
          <a:xfrm>
            <a:off x="3278985" y="344067"/>
            <a:ext cx="45719" cy="572972"/>
          </a:xfrm>
          <a:prstGeom prst="rightBracket">
            <a:avLst/>
          </a:prstGeom>
          <a:ln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hteck 3"/>
          <p:cNvSpPr/>
          <p:nvPr/>
        </p:nvSpPr>
        <p:spPr>
          <a:xfrm rot="5400000">
            <a:off x="2917122" y="483811"/>
            <a:ext cx="1073943" cy="3139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287882" fontAlgn="base">
              <a:lnSpc>
                <a:spcPct val="90000"/>
              </a:lnSpc>
              <a:spcBef>
                <a:spcPts val="299"/>
              </a:spcBef>
              <a:spcAft>
                <a:spcPct val="0"/>
              </a:spcAft>
              <a:defRPr/>
            </a:pPr>
            <a:r>
              <a:rPr lang="en-US" sz="800" b="1" kern="0" dirty="0" smtClean="0">
                <a:solidFill>
                  <a:srgbClr val="404040"/>
                </a:solidFill>
                <a:latin typeface="Arial"/>
                <a:cs typeface="Arial"/>
              </a:rPr>
              <a:t>For each </a:t>
            </a:r>
            <a:br>
              <a:rPr lang="en-US" sz="800" b="1" kern="0" dirty="0" smtClean="0">
                <a:solidFill>
                  <a:srgbClr val="404040"/>
                </a:solidFill>
                <a:latin typeface="Arial"/>
                <a:cs typeface="Arial"/>
              </a:rPr>
            </a:br>
            <a:r>
              <a:rPr lang="en-US" sz="800" b="1" kern="0" dirty="0" smtClean="0">
                <a:solidFill>
                  <a:srgbClr val="404040"/>
                </a:solidFill>
                <a:latin typeface="Arial"/>
                <a:cs typeface="Arial"/>
              </a:rPr>
              <a:t>SGW</a:t>
            </a:r>
            <a:endParaRPr lang="en-US" sz="800" kern="0" dirty="0">
              <a:solidFill>
                <a:srgbClr val="40404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592621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37</Words>
  <Application>Microsoft Office PowerPoint</Application>
  <PresentationFormat>Benutzerdefiniert</PresentationFormat>
  <Paragraphs>13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Office Theme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David Hock</dc:creator>
  <cp:lastModifiedBy>David Hock</cp:lastModifiedBy>
  <cp:revision>5</cp:revision>
  <dcterms:created xsi:type="dcterms:W3CDTF">2014-05-15T14:30:02Z</dcterms:created>
  <dcterms:modified xsi:type="dcterms:W3CDTF">2014-05-16T12:40:49Z</dcterms:modified>
</cp:coreProperties>
</file>