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3600450" cy="914400"/>
  <p:notesSz cx="6858000" cy="9144000"/>
  <p:defaultTextStyle>
    <a:defPPr>
      <a:defRPr lang="de-DE"/>
    </a:defPPr>
    <a:lvl1pPr marL="0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1pPr>
    <a:lvl2pPr marL="129616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2pPr>
    <a:lvl3pPr marL="259232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3pPr>
    <a:lvl4pPr marL="388849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4pPr>
    <a:lvl5pPr marL="518465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5pPr>
    <a:lvl6pPr marL="648081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6pPr>
    <a:lvl7pPr marL="777697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7pPr>
    <a:lvl8pPr marL="907313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8pPr>
    <a:lvl9pPr marL="1036930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-816" y="-1950"/>
      </p:cViewPr>
      <p:guideLst>
        <p:guide orient="horz" pos="288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149648"/>
            <a:ext cx="2700338" cy="318347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480273"/>
            <a:ext cx="2700338" cy="220768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50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08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3" y="48684"/>
            <a:ext cx="776347" cy="77491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2" y="48684"/>
            <a:ext cx="2284035" cy="77491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8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98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227965"/>
            <a:ext cx="3105388" cy="380365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611929"/>
            <a:ext cx="3105388" cy="200025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88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2" y="243417"/>
            <a:ext cx="1530191" cy="5801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9" y="243417"/>
            <a:ext cx="1530191" cy="5801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54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48684"/>
            <a:ext cx="3105388" cy="17674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1" y="224155"/>
            <a:ext cx="1523159" cy="109855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1" y="334011"/>
            <a:ext cx="1523159" cy="49127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224155"/>
            <a:ext cx="1530660" cy="109855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334011"/>
            <a:ext cx="1530660" cy="49127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74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33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42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1" y="60961"/>
            <a:ext cx="1161239" cy="213360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131657"/>
            <a:ext cx="1822728" cy="649817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1" y="274320"/>
            <a:ext cx="1161239" cy="50821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84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1" y="60961"/>
            <a:ext cx="1161239" cy="213360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131657"/>
            <a:ext cx="1822728" cy="649817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1" y="274320"/>
            <a:ext cx="1161239" cy="50821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6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48684"/>
            <a:ext cx="3105388" cy="17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243417"/>
            <a:ext cx="3105388" cy="580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2" y="847514"/>
            <a:ext cx="810101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847514"/>
            <a:ext cx="1215152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9" y="847514"/>
            <a:ext cx="810101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69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4"/>
          <p:cNvGrpSpPr>
            <a:grpSpLocks noChangeAspect="1"/>
          </p:cNvGrpSpPr>
          <p:nvPr/>
        </p:nvGrpSpPr>
        <p:grpSpPr bwMode="auto">
          <a:xfrm>
            <a:off x="9231" y="42558"/>
            <a:ext cx="146051" cy="147638"/>
            <a:chOff x="521" y="344"/>
            <a:chExt cx="92" cy="93"/>
          </a:xfrm>
        </p:grpSpPr>
        <p:sp>
          <p:nvSpPr>
            <p:cNvPr id="11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21" y="344"/>
              <a:ext cx="92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800"/>
            </a:p>
          </p:txBody>
        </p:sp>
        <p:sp>
          <p:nvSpPr>
            <p:cNvPr id="114" name="Rectangle 5"/>
            <p:cNvSpPr>
              <a:spLocks noChangeArrowheads="1"/>
            </p:cNvSpPr>
            <p:nvPr/>
          </p:nvSpPr>
          <p:spPr bwMode="auto">
            <a:xfrm>
              <a:off x="521" y="344"/>
              <a:ext cx="92" cy="9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800"/>
            </a:p>
          </p:txBody>
        </p:sp>
        <p:sp>
          <p:nvSpPr>
            <p:cNvPr id="115" name="Freeform 6"/>
            <p:cNvSpPr>
              <a:spLocks noEditPoints="1"/>
            </p:cNvSpPr>
            <p:nvPr/>
          </p:nvSpPr>
          <p:spPr bwMode="auto">
            <a:xfrm>
              <a:off x="528" y="359"/>
              <a:ext cx="77" cy="63"/>
            </a:xfrm>
            <a:custGeom>
              <a:avLst/>
              <a:gdLst>
                <a:gd name="T0" fmla="*/ 2345 w 3168"/>
                <a:gd name="T1" fmla="*/ 428 h 2576"/>
                <a:gd name="T2" fmla="*/ 2668 w 3168"/>
                <a:gd name="T3" fmla="*/ 428 h 2576"/>
                <a:gd name="T4" fmla="*/ 2668 w 3168"/>
                <a:gd name="T5" fmla="*/ 574 h 2576"/>
                <a:gd name="T6" fmla="*/ 3168 w 3168"/>
                <a:gd name="T7" fmla="*/ 282 h 2576"/>
                <a:gd name="T8" fmla="*/ 2668 w 3168"/>
                <a:gd name="T9" fmla="*/ 0 h 2576"/>
                <a:gd name="T10" fmla="*/ 2668 w 3168"/>
                <a:gd name="T11" fmla="*/ 136 h 2576"/>
                <a:gd name="T12" fmla="*/ 1584 w 3168"/>
                <a:gd name="T13" fmla="*/ 136 h 2576"/>
                <a:gd name="T14" fmla="*/ 438 w 3168"/>
                <a:gd name="T15" fmla="*/ 1283 h 2576"/>
                <a:gd name="T16" fmla="*/ 824 w 3168"/>
                <a:gd name="T17" fmla="*/ 2138 h 2576"/>
                <a:gd name="T18" fmla="*/ 501 w 3168"/>
                <a:gd name="T19" fmla="*/ 2138 h 2576"/>
                <a:gd name="T20" fmla="*/ 501 w 3168"/>
                <a:gd name="T21" fmla="*/ 1992 h 2576"/>
                <a:gd name="T22" fmla="*/ 0 w 3168"/>
                <a:gd name="T23" fmla="*/ 2284 h 2576"/>
                <a:gd name="T24" fmla="*/ 501 w 3168"/>
                <a:gd name="T25" fmla="*/ 2576 h 2576"/>
                <a:gd name="T26" fmla="*/ 501 w 3168"/>
                <a:gd name="T27" fmla="*/ 2430 h 2576"/>
                <a:gd name="T28" fmla="*/ 1584 w 3168"/>
                <a:gd name="T29" fmla="*/ 2430 h 2576"/>
                <a:gd name="T30" fmla="*/ 2731 w 3168"/>
                <a:gd name="T31" fmla="*/ 1283 h 2576"/>
                <a:gd name="T32" fmla="*/ 2345 w 3168"/>
                <a:gd name="T33" fmla="*/ 428 h 2576"/>
                <a:gd name="T34" fmla="*/ 1584 w 3168"/>
                <a:gd name="T35" fmla="*/ 2138 h 2576"/>
                <a:gd name="T36" fmla="*/ 730 w 3168"/>
                <a:gd name="T37" fmla="*/ 1283 h 2576"/>
                <a:gd name="T38" fmla="*/ 1584 w 3168"/>
                <a:gd name="T39" fmla="*/ 428 h 2576"/>
                <a:gd name="T40" fmla="*/ 2439 w 3168"/>
                <a:gd name="T41" fmla="*/ 1283 h 2576"/>
                <a:gd name="T42" fmla="*/ 1584 w 3168"/>
                <a:gd name="T43" fmla="*/ 2138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68" h="2576">
                  <a:moveTo>
                    <a:pt x="2345" y="428"/>
                  </a:moveTo>
                  <a:cubicBezTo>
                    <a:pt x="2668" y="428"/>
                    <a:pt x="2668" y="428"/>
                    <a:pt x="2668" y="428"/>
                  </a:cubicBezTo>
                  <a:cubicBezTo>
                    <a:pt x="2668" y="574"/>
                    <a:pt x="2668" y="574"/>
                    <a:pt x="2668" y="574"/>
                  </a:cubicBezTo>
                  <a:cubicBezTo>
                    <a:pt x="3168" y="282"/>
                    <a:pt x="3168" y="282"/>
                    <a:pt x="3168" y="282"/>
                  </a:cubicBezTo>
                  <a:cubicBezTo>
                    <a:pt x="2668" y="0"/>
                    <a:pt x="2668" y="0"/>
                    <a:pt x="2668" y="0"/>
                  </a:cubicBezTo>
                  <a:cubicBezTo>
                    <a:pt x="2668" y="136"/>
                    <a:pt x="2668" y="136"/>
                    <a:pt x="2668" y="136"/>
                  </a:cubicBezTo>
                  <a:cubicBezTo>
                    <a:pt x="1584" y="136"/>
                    <a:pt x="1584" y="136"/>
                    <a:pt x="1584" y="136"/>
                  </a:cubicBezTo>
                  <a:cubicBezTo>
                    <a:pt x="949" y="136"/>
                    <a:pt x="438" y="658"/>
                    <a:pt x="438" y="1283"/>
                  </a:cubicBezTo>
                  <a:cubicBezTo>
                    <a:pt x="438" y="1627"/>
                    <a:pt x="584" y="1930"/>
                    <a:pt x="824" y="2138"/>
                  </a:cubicBezTo>
                  <a:cubicBezTo>
                    <a:pt x="501" y="2138"/>
                    <a:pt x="501" y="2138"/>
                    <a:pt x="501" y="2138"/>
                  </a:cubicBezTo>
                  <a:cubicBezTo>
                    <a:pt x="501" y="1992"/>
                    <a:pt x="501" y="1992"/>
                    <a:pt x="501" y="1992"/>
                  </a:cubicBezTo>
                  <a:cubicBezTo>
                    <a:pt x="0" y="2284"/>
                    <a:pt x="0" y="2284"/>
                    <a:pt x="0" y="2284"/>
                  </a:cubicBezTo>
                  <a:cubicBezTo>
                    <a:pt x="501" y="2576"/>
                    <a:pt x="501" y="2576"/>
                    <a:pt x="501" y="2576"/>
                  </a:cubicBezTo>
                  <a:cubicBezTo>
                    <a:pt x="501" y="2430"/>
                    <a:pt x="501" y="2430"/>
                    <a:pt x="501" y="2430"/>
                  </a:cubicBezTo>
                  <a:cubicBezTo>
                    <a:pt x="1584" y="2430"/>
                    <a:pt x="1584" y="2430"/>
                    <a:pt x="1584" y="2430"/>
                  </a:cubicBezTo>
                  <a:cubicBezTo>
                    <a:pt x="2220" y="2430"/>
                    <a:pt x="2731" y="1919"/>
                    <a:pt x="2731" y="1283"/>
                  </a:cubicBezTo>
                  <a:cubicBezTo>
                    <a:pt x="2731" y="950"/>
                    <a:pt x="2585" y="647"/>
                    <a:pt x="2345" y="428"/>
                  </a:cubicBezTo>
                  <a:close/>
                  <a:moveTo>
                    <a:pt x="1584" y="2138"/>
                  </a:moveTo>
                  <a:cubicBezTo>
                    <a:pt x="1116" y="2138"/>
                    <a:pt x="730" y="1763"/>
                    <a:pt x="730" y="1283"/>
                  </a:cubicBezTo>
                  <a:cubicBezTo>
                    <a:pt x="730" y="814"/>
                    <a:pt x="1116" y="428"/>
                    <a:pt x="1584" y="428"/>
                  </a:cubicBezTo>
                  <a:cubicBezTo>
                    <a:pt x="2053" y="428"/>
                    <a:pt x="2439" y="814"/>
                    <a:pt x="2439" y="1283"/>
                  </a:cubicBezTo>
                  <a:cubicBezTo>
                    <a:pt x="2439" y="1763"/>
                    <a:pt x="2053" y="2138"/>
                    <a:pt x="1584" y="213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800"/>
            </a:p>
          </p:txBody>
        </p:sp>
      </p:grpSp>
      <p:sp>
        <p:nvSpPr>
          <p:cNvPr id="161" name="TextBox 906"/>
          <p:cNvSpPr txBox="1"/>
          <p:nvPr/>
        </p:nvSpPr>
        <p:spPr>
          <a:xfrm>
            <a:off x="138444" y="30536"/>
            <a:ext cx="375090" cy="16561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5712" tIns="35712" rIns="35712" bIns="18570" rtlCol="0" anchor="t">
            <a:spAutoFit/>
          </a:bodyPr>
          <a:lstStyle>
            <a:defPPr>
              <a:defRPr lang="en-GB"/>
            </a:defPPr>
            <a:lvl1pPr algn="ctr">
              <a:lnSpc>
                <a:spcPct val="90000"/>
              </a:lnSpc>
              <a:spcBef>
                <a:spcPts val="476"/>
              </a:spcBef>
              <a:defRPr sz="1000" b="1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 smtClean="0">
                <a:solidFill>
                  <a:srgbClr val="3B3838"/>
                </a:solidFill>
              </a:rPr>
              <a:t>SGWs</a:t>
            </a:r>
            <a:endParaRPr lang="en-US" sz="800" dirty="0">
              <a:solidFill>
                <a:srgbClr val="3B3838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521697" y="64783"/>
            <a:ext cx="103188" cy="103188"/>
            <a:chOff x="736939" y="64783"/>
            <a:chExt cx="103188" cy="103188"/>
          </a:xfrm>
        </p:grpSpPr>
        <p:sp>
          <p:nvSpPr>
            <p:cNvPr id="97" name="AutoShape 3"/>
            <p:cNvSpPr>
              <a:spLocks noChangeAspect="1" noChangeArrowheads="1" noTextEdit="1"/>
            </p:cNvSpPr>
            <p:nvPr/>
          </p:nvSpPr>
          <p:spPr bwMode="auto">
            <a:xfrm>
              <a:off x="736939" y="64783"/>
              <a:ext cx="103188" cy="103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800"/>
            </a:p>
          </p:txBody>
        </p:sp>
        <p:sp>
          <p:nvSpPr>
            <p:cNvPr id="98" name="Rectangle 5"/>
            <p:cNvSpPr>
              <a:spLocks noChangeArrowheads="1"/>
            </p:cNvSpPr>
            <p:nvPr/>
          </p:nvSpPr>
          <p:spPr bwMode="auto">
            <a:xfrm>
              <a:off x="736939" y="64783"/>
              <a:ext cx="103188" cy="103188"/>
            </a:xfrm>
            <a:prstGeom prst="rect">
              <a:avLst/>
            </a:prstGeom>
            <a:solidFill>
              <a:srgbClr val="687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800"/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>
              <a:off x="744877" y="88596"/>
              <a:ext cx="87313" cy="53975"/>
            </a:xfrm>
            <a:custGeom>
              <a:avLst/>
              <a:gdLst>
                <a:gd name="T0" fmla="*/ 3200 w 3200"/>
                <a:gd name="T1" fmla="*/ 292 h 2000"/>
                <a:gd name="T2" fmla="*/ 2690 w 3200"/>
                <a:gd name="T3" fmla="*/ 0 h 2000"/>
                <a:gd name="T4" fmla="*/ 2690 w 3200"/>
                <a:gd name="T5" fmla="*/ 146 h 2000"/>
                <a:gd name="T6" fmla="*/ 2158 w 3200"/>
                <a:gd name="T7" fmla="*/ 146 h 2000"/>
                <a:gd name="T8" fmla="*/ 2043 w 3200"/>
                <a:gd name="T9" fmla="*/ 209 h 2000"/>
                <a:gd name="T10" fmla="*/ 980 w 3200"/>
                <a:gd name="T11" fmla="*/ 1563 h 2000"/>
                <a:gd name="T12" fmla="*/ 501 w 3200"/>
                <a:gd name="T13" fmla="*/ 1563 h 2000"/>
                <a:gd name="T14" fmla="*/ 501 w 3200"/>
                <a:gd name="T15" fmla="*/ 1417 h 2000"/>
                <a:gd name="T16" fmla="*/ 0 w 3200"/>
                <a:gd name="T17" fmla="*/ 1709 h 2000"/>
                <a:gd name="T18" fmla="*/ 501 w 3200"/>
                <a:gd name="T19" fmla="*/ 2000 h 2000"/>
                <a:gd name="T20" fmla="*/ 501 w 3200"/>
                <a:gd name="T21" fmla="*/ 1855 h 2000"/>
                <a:gd name="T22" fmla="*/ 1053 w 3200"/>
                <a:gd name="T23" fmla="*/ 1855 h 2000"/>
                <a:gd name="T24" fmla="*/ 1178 w 3200"/>
                <a:gd name="T25" fmla="*/ 1782 h 2000"/>
                <a:gd name="T26" fmla="*/ 2231 w 3200"/>
                <a:gd name="T27" fmla="*/ 438 h 2000"/>
                <a:gd name="T28" fmla="*/ 2690 w 3200"/>
                <a:gd name="T29" fmla="*/ 438 h 2000"/>
                <a:gd name="T30" fmla="*/ 2690 w 3200"/>
                <a:gd name="T31" fmla="*/ 584 h 2000"/>
                <a:gd name="T32" fmla="*/ 3200 w 3200"/>
                <a:gd name="T33" fmla="*/ 292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00" h="2000">
                  <a:moveTo>
                    <a:pt x="3200" y="292"/>
                  </a:moveTo>
                  <a:cubicBezTo>
                    <a:pt x="2690" y="0"/>
                    <a:pt x="2690" y="0"/>
                    <a:pt x="2690" y="0"/>
                  </a:cubicBezTo>
                  <a:cubicBezTo>
                    <a:pt x="2690" y="146"/>
                    <a:pt x="2690" y="146"/>
                    <a:pt x="2690" y="146"/>
                  </a:cubicBezTo>
                  <a:cubicBezTo>
                    <a:pt x="2158" y="146"/>
                    <a:pt x="2158" y="146"/>
                    <a:pt x="2158" y="146"/>
                  </a:cubicBezTo>
                  <a:cubicBezTo>
                    <a:pt x="2116" y="146"/>
                    <a:pt x="2075" y="167"/>
                    <a:pt x="2043" y="209"/>
                  </a:cubicBezTo>
                  <a:cubicBezTo>
                    <a:pt x="980" y="1563"/>
                    <a:pt x="980" y="1563"/>
                    <a:pt x="980" y="1563"/>
                  </a:cubicBezTo>
                  <a:cubicBezTo>
                    <a:pt x="501" y="1563"/>
                    <a:pt x="501" y="1563"/>
                    <a:pt x="501" y="1563"/>
                  </a:cubicBezTo>
                  <a:cubicBezTo>
                    <a:pt x="501" y="1417"/>
                    <a:pt x="501" y="1417"/>
                    <a:pt x="501" y="1417"/>
                  </a:cubicBezTo>
                  <a:cubicBezTo>
                    <a:pt x="0" y="1709"/>
                    <a:pt x="0" y="1709"/>
                    <a:pt x="0" y="1709"/>
                  </a:cubicBezTo>
                  <a:cubicBezTo>
                    <a:pt x="501" y="2000"/>
                    <a:pt x="501" y="2000"/>
                    <a:pt x="501" y="2000"/>
                  </a:cubicBezTo>
                  <a:cubicBezTo>
                    <a:pt x="501" y="1855"/>
                    <a:pt x="501" y="1855"/>
                    <a:pt x="501" y="1855"/>
                  </a:cubicBezTo>
                  <a:cubicBezTo>
                    <a:pt x="1053" y="1855"/>
                    <a:pt x="1053" y="1855"/>
                    <a:pt x="1053" y="1855"/>
                  </a:cubicBezTo>
                  <a:cubicBezTo>
                    <a:pt x="1105" y="1855"/>
                    <a:pt x="1157" y="1823"/>
                    <a:pt x="1178" y="1782"/>
                  </a:cubicBezTo>
                  <a:cubicBezTo>
                    <a:pt x="2231" y="438"/>
                    <a:pt x="2231" y="438"/>
                    <a:pt x="2231" y="438"/>
                  </a:cubicBezTo>
                  <a:cubicBezTo>
                    <a:pt x="2690" y="438"/>
                    <a:pt x="2690" y="438"/>
                    <a:pt x="2690" y="438"/>
                  </a:cubicBezTo>
                  <a:cubicBezTo>
                    <a:pt x="2690" y="584"/>
                    <a:pt x="2690" y="584"/>
                    <a:pt x="2690" y="584"/>
                  </a:cubicBezTo>
                  <a:lnTo>
                    <a:pt x="3200" y="29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800"/>
            </a:p>
          </p:txBody>
        </p:sp>
        <p:sp>
          <p:nvSpPr>
            <p:cNvPr id="100" name="Freeform 7"/>
            <p:cNvSpPr>
              <a:spLocks/>
            </p:cNvSpPr>
            <p:nvPr/>
          </p:nvSpPr>
          <p:spPr bwMode="auto">
            <a:xfrm>
              <a:off x="744877" y="88596"/>
              <a:ext cx="87313" cy="53975"/>
            </a:xfrm>
            <a:custGeom>
              <a:avLst/>
              <a:gdLst>
                <a:gd name="T0" fmla="*/ 0 w 3200"/>
                <a:gd name="T1" fmla="*/ 292 h 2000"/>
                <a:gd name="T2" fmla="*/ 501 w 3200"/>
                <a:gd name="T3" fmla="*/ 0 h 2000"/>
                <a:gd name="T4" fmla="*/ 501 w 3200"/>
                <a:gd name="T5" fmla="*/ 146 h 2000"/>
                <a:gd name="T6" fmla="*/ 1032 w 3200"/>
                <a:gd name="T7" fmla="*/ 146 h 2000"/>
                <a:gd name="T8" fmla="*/ 1147 w 3200"/>
                <a:gd name="T9" fmla="*/ 209 h 2000"/>
                <a:gd name="T10" fmla="*/ 2210 w 3200"/>
                <a:gd name="T11" fmla="*/ 1563 h 2000"/>
                <a:gd name="T12" fmla="*/ 2690 w 3200"/>
                <a:gd name="T13" fmla="*/ 1563 h 2000"/>
                <a:gd name="T14" fmla="*/ 2690 w 3200"/>
                <a:gd name="T15" fmla="*/ 1417 h 2000"/>
                <a:gd name="T16" fmla="*/ 3200 w 3200"/>
                <a:gd name="T17" fmla="*/ 1709 h 2000"/>
                <a:gd name="T18" fmla="*/ 2690 w 3200"/>
                <a:gd name="T19" fmla="*/ 2000 h 2000"/>
                <a:gd name="T20" fmla="*/ 2690 w 3200"/>
                <a:gd name="T21" fmla="*/ 1855 h 2000"/>
                <a:gd name="T22" fmla="*/ 2137 w 3200"/>
                <a:gd name="T23" fmla="*/ 1855 h 2000"/>
                <a:gd name="T24" fmla="*/ 2012 w 3200"/>
                <a:gd name="T25" fmla="*/ 1782 h 2000"/>
                <a:gd name="T26" fmla="*/ 959 w 3200"/>
                <a:gd name="T27" fmla="*/ 438 h 2000"/>
                <a:gd name="T28" fmla="*/ 501 w 3200"/>
                <a:gd name="T29" fmla="*/ 438 h 2000"/>
                <a:gd name="T30" fmla="*/ 501 w 3200"/>
                <a:gd name="T31" fmla="*/ 584 h 2000"/>
                <a:gd name="T32" fmla="*/ 0 w 3200"/>
                <a:gd name="T33" fmla="*/ 292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00" h="2000">
                  <a:moveTo>
                    <a:pt x="0" y="292"/>
                  </a:moveTo>
                  <a:cubicBezTo>
                    <a:pt x="501" y="0"/>
                    <a:pt x="501" y="0"/>
                    <a:pt x="501" y="0"/>
                  </a:cubicBezTo>
                  <a:cubicBezTo>
                    <a:pt x="501" y="146"/>
                    <a:pt x="501" y="146"/>
                    <a:pt x="501" y="146"/>
                  </a:cubicBezTo>
                  <a:cubicBezTo>
                    <a:pt x="1032" y="146"/>
                    <a:pt x="1032" y="146"/>
                    <a:pt x="1032" y="146"/>
                  </a:cubicBezTo>
                  <a:cubicBezTo>
                    <a:pt x="1074" y="146"/>
                    <a:pt x="1116" y="167"/>
                    <a:pt x="1147" y="209"/>
                  </a:cubicBezTo>
                  <a:cubicBezTo>
                    <a:pt x="2210" y="1563"/>
                    <a:pt x="2210" y="1563"/>
                    <a:pt x="2210" y="1563"/>
                  </a:cubicBezTo>
                  <a:cubicBezTo>
                    <a:pt x="2690" y="1563"/>
                    <a:pt x="2690" y="1563"/>
                    <a:pt x="2690" y="1563"/>
                  </a:cubicBezTo>
                  <a:cubicBezTo>
                    <a:pt x="2690" y="1417"/>
                    <a:pt x="2690" y="1417"/>
                    <a:pt x="2690" y="1417"/>
                  </a:cubicBezTo>
                  <a:cubicBezTo>
                    <a:pt x="3200" y="1709"/>
                    <a:pt x="3200" y="1709"/>
                    <a:pt x="3200" y="1709"/>
                  </a:cubicBezTo>
                  <a:cubicBezTo>
                    <a:pt x="2690" y="2000"/>
                    <a:pt x="2690" y="2000"/>
                    <a:pt x="2690" y="2000"/>
                  </a:cubicBezTo>
                  <a:cubicBezTo>
                    <a:pt x="2690" y="1855"/>
                    <a:pt x="2690" y="1855"/>
                    <a:pt x="2690" y="1855"/>
                  </a:cubicBezTo>
                  <a:cubicBezTo>
                    <a:pt x="2137" y="1855"/>
                    <a:pt x="2137" y="1855"/>
                    <a:pt x="2137" y="1855"/>
                  </a:cubicBezTo>
                  <a:cubicBezTo>
                    <a:pt x="2085" y="1855"/>
                    <a:pt x="2043" y="1823"/>
                    <a:pt x="2012" y="1782"/>
                  </a:cubicBezTo>
                  <a:cubicBezTo>
                    <a:pt x="959" y="438"/>
                    <a:pt x="959" y="438"/>
                    <a:pt x="959" y="438"/>
                  </a:cubicBezTo>
                  <a:cubicBezTo>
                    <a:pt x="501" y="438"/>
                    <a:pt x="501" y="438"/>
                    <a:pt x="501" y="438"/>
                  </a:cubicBezTo>
                  <a:cubicBezTo>
                    <a:pt x="501" y="584"/>
                    <a:pt x="501" y="584"/>
                    <a:pt x="501" y="584"/>
                  </a:cubicBezTo>
                  <a:lnTo>
                    <a:pt x="0" y="29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800"/>
            </a:p>
          </p:txBody>
        </p:sp>
      </p:grpSp>
      <p:sp>
        <p:nvSpPr>
          <p:cNvPr id="162" name="TextBox 906"/>
          <p:cNvSpPr txBox="1"/>
          <p:nvPr/>
        </p:nvSpPr>
        <p:spPr>
          <a:xfrm>
            <a:off x="620126" y="30536"/>
            <a:ext cx="1149339" cy="16561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5712" tIns="35712" rIns="35712" bIns="18570" rtlCol="0" anchor="t">
            <a:spAutoFit/>
          </a:bodyPr>
          <a:lstStyle>
            <a:defPPr>
              <a:defRPr lang="en-GB"/>
            </a:defPPr>
            <a:lvl1pPr algn="ctr">
              <a:lnSpc>
                <a:spcPct val="90000"/>
              </a:lnSpc>
              <a:spcBef>
                <a:spcPts val="476"/>
              </a:spcBef>
              <a:defRPr sz="1000" b="1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 smtClean="0">
                <a:solidFill>
                  <a:srgbClr val="3B3838"/>
                </a:solidFill>
              </a:rPr>
              <a:t>Reprogrammable </a:t>
            </a:r>
            <a:r>
              <a:rPr lang="en-US" sz="800" dirty="0" smtClean="0">
                <a:solidFill>
                  <a:srgbClr val="3B3838"/>
                </a:solidFill>
              </a:rPr>
              <a:t>NE+</a:t>
            </a:r>
            <a:endParaRPr lang="en-US" sz="800" dirty="0">
              <a:solidFill>
                <a:srgbClr val="3B3838"/>
              </a:solidFill>
            </a:endParaRPr>
          </a:p>
        </p:txBody>
      </p:sp>
      <p:sp>
        <p:nvSpPr>
          <p:cNvPr id="156" name="Stern mit 5 Zacken 155"/>
          <p:cNvSpPr/>
          <p:nvPr/>
        </p:nvSpPr>
        <p:spPr>
          <a:xfrm>
            <a:off x="2798373" y="72132"/>
            <a:ext cx="88490" cy="88490"/>
          </a:xfrm>
          <a:prstGeom prst="star5">
            <a:avLst/>
          </a:prstGeom>
          <a:ln w="6350">
            <a:solidFill>
              <a:srgbClr val="41719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63" name="TextBox 906"/>
          <p:cNvSpPr txBox="1"/>
          <p:nvPr/>
        </p:nvSpPr>
        <p:spPr>
          <a:xfrm>
            <a:off x="2862834" y="30536"/>
            <a:ext cx="758207" cy="16561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5712" tIns="35712" rIns="35712" bIns="18570" rtlCol="0" anchor="t">
            <a:spAutoFit/>
          </a:bodyPr>
          <a:lstStyle>
            <a:defPPr>
              <a:defRPr lang="en-GB"/>
            </a:defPPr>
            <a:lvl1pPr algn="ctr">
              <a:lnSpc>
                <a:spcPct val="90000"/>
              </a:lnSpc>
              <a:spcBef>
                <a:spcPts val="476"/>
              </a:spcBef>
              <a:defRPr sz="1000" b="1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smtClean="0">
                <a:solidFill>
                  <a:srgbClr val="3B3838"/>
                </a:solidFill>
              </a:rPr>
              <a:t>Crowd Events</a:t>
            </a:r>
            <a:endParaRPr lang="en-US" sz="800" dirty="0">
              <a:solidFill>
                <a:srgbClr val="3B3838"/>
              </a:solidFill>
            </a:endParaRPr>
          </a:p>
        </p:txBody>
      </p:sp>
      <p:sp>
        <p:nvSpPr>
          <p:cNvPr id="164" name="TextBox 906"/>
          <p:cNvSpPr txBox="1"/>
          <p:nvPr/>
        </p:nvSpPr>
        <p:spPr>
          <a:xfrm>
            <a:off x="2065666" y="30536"/>
            <a:ext cx="724544" cy="16561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5712" tIns="35712" rIns="35712" bIns="18570" rtlCol="0" anchor="t">
            <a:spAutoFit/>
          </a:bodyPr>
          <a:lstStyle>
            <a:defPPr>
              <a:defRPr lang="en-GB"/>
            </a:defPPr>
            <a:lvl1pPr algn="ctr">
              <a:lnSpc>
                <a:spcPct val="90000"/>
              </a:lnSpc>
              <a:spcBef>
                <a:spcPts val="476"/>
              </a:spcBef>
              <a:defRPr sz="1000" b="1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 smtClean="0">
                <a:solidFill>
                  <a:srgbClr val="3B3838"/>
                </a:solidFill>
              </a:rPr>
              <a:t>Virtual SGWs</a:t>
            </a:r>
            <a:endParaRPr lang="en-US" sz="800" dirty="0">
              <a:solidFill>
                <a:srgbClr val="3B3838"/>
              </a:solidFill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1777628" y="33356"/>
            <a:ext cx="297988" cy="218430"/>
            <a:chOff x="2279321" y="47173"/>
            <a:chExt cx="297988" cy="218430"/>
          </a:xfrm>
        </p:grpSpPr>
        <p:grpSp>
          <p:nvGrpSpPr>
            <p:cNvPr id="157" name="Group 4"/>
            <p:cNvGrpSpPr>
              <a:grpSpLocks noChangeAspect="1"/>
            </p:cNvGrpSpPr>
            <p:nvPr/>
          </p:nvGrpSpPr>
          <p:grpSpPr bwMode="auto">
            <a:xfrm>
              <a:off x="2431258" y="117965"/>
              <a:ext cx="146051" cy="147638"/>
              <a:chOff x="521" y="344"/>
              <a:chExt cx="92" cy="93"/>
            </a:xfrm>
          </p:grpSpPr>
          <p:sp>
            <p:nvSpPr>
              <p:cNvPr id="15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800"/>
              </a:p>
            </p:txBody>
          </p:sp>
          <p:sp>
            <p:nvSpPr>
              <p:cNvPr id="159" name="Rectangle 5"/>
              <p:cNvSpPr>
                <a:spLocks noChangeArrowheads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solidFill>
                <a:srgbClr val="4171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800"/>
              </a:p>
            </p:txBody>
          </p:sp>
          <p:sp>
            <p:nvSpPr>
              <p:cNvPr id="160" name="Freeform 6"/>
              <p:cNvSpPr>
                <a:spLocks noEditPoints="1"/>
              </p:cNvSpPr>
              <p:nvPr/>
            </p:nvSpPr>
            <p:spPr bwMode="auto">
              <a:xfrm>
                <a:off x="528" y="359"/>
                <a:ext cx="77" cy="63"/>
              </a:xfrm>
              <a:custGeom>
                <a:avLst/>
                <a:gdLst>
                  <a:gd name="T0" fmla="*/ 2345 w 3168"/>
                  <a:gd name="T1" fmla="*/ 428 h 2576"/>
                  <a:gd name="T2" fmla="*/ 2668 w 3168"/>
                  <a:gd name="T3" fmla="*/ 428 h 2576"/>
                  <a:gd name="T4" fmla="*/ 2668 w 3168"/>
                  <a:gd name="T5" fmla="*/ 574 h 2576"/>
                  <a:gd name="T6" fmla="*/ 3168 w 3168"/>
                  <a:gd name="T7" fmla="*/ 282 h 2576"/>
                  <a:gd name="T8" fmla="*/ 2668 w 3168"/>
                  <a:gd name="T9" fmla="*/ 0 h 2576"/>
                  <a:gd name="T10" fmla="*/ 2668 w 3168"/>
                  <a:gd name="T11" fmla="*/ 136 h 2576"/>
                  <a:gd name="T12" fmla="*/ 1584 w 3168"/>
                  <a:gd name="T13" fmla="*/ 136 h 2576"/>
                  <a:gd name="T14" fmla="*/ 438 w 3168"/>
                  <a:gd name="T15" fmla="*/ 1283 h 2576"/>
                  <a:gd name="T16" fmla="*/ 824 w 3168"/>
                  <a:gd name="T17" fmla="*/ 2138 h 2576"/>
                  <a:gd name="T18" fmla="*/ 501 w 3168"/>
                  <a:gd name="T19" fmla="*/ 2138 h 2576"/>
                  <a:gd name="T20" fmla="*/ 501 w 3168"/>
                  <a:gd name="T21" fmla="*/ 1992 h 2576"/>
                  <a:gd name="T22" fmla="*/ 0 w 3168"/>
                  <a:gd name="T23" fmla="*/ 2284 h 2576"/>
                  <a:gd name="T24" fmla="*/ 501 w 3168"/>
                  <a:gd name="T25" fmla="*/ 2576 h 2576"/>
                  <a:gd name="T26" fmla="*/ 501 w 3168"/>
                  <a:gd name="T27" fmla="*/ 2430 h 2576"/>
                  <a:gd name="T28" fmla="*/ 1584 w 3168"/>
                  <a:gd name="T29" fmla="*/ 2430 h 2576"/>
                  <a:gd name="T30" fmla="*/ 2731 w 3168"/>
                  <a:gd name="T31" fmla="*/ 1283 h 2576"/>
                  <a:gd name="T32" fmla="*/ 2345 w 3168"/>
                  <a:gd name="T33" fmla="*/ 428 h 2576"/>
                  <a:gd name="T34" fmla="*/ 1584 w 3168"/>
                  <a:gd name="T35" fmla="*/ 2138 h 2576"/>
                  <a:gd name="T36" fmla="*/ 730 w 3168"/>
                  <a:gd name="T37" fmla="*/ 1283 h 2576"/>
                  <a:gd name="T38" fmla="*/ 1584 w 3168"/>
                  <a:gd name="T39" fmla="*/ 428 h 2576"/>
                  <a:gd name="T40" fmla="*/ 2439 w 3168"/>
                  <a:gd name="T41" fmla="*/ 1283 h 2576"/>
                  <a:gd name="T42" fmla="*/ 1584 w 3168"/>
                  <a:gd name="T43" fmla="*/ 2138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68" h="2576">
                    <a:moveTo>
                      <a:pt x="2345" y="428"/>
                    </a:moveTo>
                    <a:cubicBezTo>
                      <a:pt x="2668" y="428"/>
                      <a:pt x="2668" y="428"/>
                      <a:pt x="2668" y="428"/>
                    </a:cubicBezTo>
                    <a:cubicBezTo>
                      <a:pt x="2668" y="574"/>
                      <a:pt x="2668" y="574"/>
                      <a:pt x="2668" y="574"/>
                    </a:cubicBezTo>
                    <a:cubicBezTo>
                      <a:pt x="3168" y="282"/>
                      <a:pt x="3168" y="282"/>
                      <a:pt x="3168" y="282"/>
                    </a:cubicBezTo>
                    <a:cubicBezTo>
                      <a:pt x="2668" y="0"/>
                      <a:pt x="2668" y="0"/>
                      <a:pt x="2668" y="0"/>
                    </a:cubicBezTo>
                    <a:cubicBezTo>
                      <a:pt x="2668" y="136"/>
                      <a:pt x="2668" y="136"/>
                      <a:pt x="2668" y="136"/>
                    </a:cubicBezTo>
                    <a:cubicBezTo>
                      <a:pt x="1584" y="136"/>
                      <a:pt x="1584" y="136"/>
                      <a:pt x="1584" y="136"/>
                    </a:cubicBezTo>
                    <a:cubicBezTo>
                      <a:pt x="949" y="136"/>
                      <a:pt x="438" y="658"/>
                      <a:pt x="438" y="1283"/>
                    </a:cubicBezTo>
                    <a:cubicBezTo>
                      <a:pt x="438" y="1627"/>
                      <a:pt x="584" y="1930"/>
                      <a:pt x="824" y="2138"/>
                    </a:cubicBezTo>
                    <a:cubicBezTo>
                      <a:pt x="501" y="2138"/>
                      <a:pt x="501" y="2138"/>
                      <a:pt x="501" y="2138"/>
                    </a:cubicBezTo>
                    <a:cubicBezTo>
                      <a:pt x="501" y="1992"/>
                      <a:pt x="501" y="1992"/>
                      <a:pt x="501" y="1992"/>
                    </a:cubicBezTo>
                    <a:cubicBezTo>
                      <a:pt x="0" y="2284"/>
                      <a:pt x="0" y="2284"/>
                      <a:pt x="0" y="2284"/>
                    </a:cubicBezTo>
                    <a:cubicBezTo>
                      <a:pt x="501" y="2576"/>
                      <a:pt x="501" y="2576"/>
                      <a:pt x="501" y="2576"/>
                    </a:cubicBezTo>
                    <a:cubicBezTo>
                      <a:pt x="501" y="2430"/>
                      <a:pt x="501" y="2430"/>
                      <a:pt x="501" y="2430"/>
                    </a:cubicBezTo>
                    <a:cubicBezTo>
                      <a:pt x="1584" y="2430"/>
                      <a:pt x="1584" y="2430"/>
                      <a:pt x="1584" y="2430"/>
                    </a:cubicBezTo>
                    <a:cubicBezTo>
                      <a:pt x="2220" y="2430"/>
                      <a:pt x="2731" y="1919"/>
                      <a:pt x="2731" y="1283"/>
                    </a:cubicBezTo>
                    <a:cubicBezTo>
                      <a:pt x="2731" y="950"/>
                      <a:pt x="2585" y="647"/>
                      <a:pt x="2345" y="428"/>
                    </a:cubicBezTo>
                    <a:close/>
                    <a:moveTo>
                      <a:pt x="1584" y="2138"/>
                    </a:moveTo>
                    <a:cubicBezTo>
                      <a:pt x="1116" y="2138"/>
                      <a:pt x="730" y="1763"/>
                      <a:pt x="730" y="1283"/>
                    </a:cubicBezTo>
                    <a:cubicBezTo>
                      <a:pt x="730" y="814"/>
                      <a:pt x="1116" y="428"/>
                      <a:pt x="1584" y="428"/>
                    </a:cubicBezTo>
                    <a:cubicBezTo>
                      <a:pt x="2053" y="428"/>
                      <a:pt x="2439" y="814"/>
                      <a:pt x="2439" y="1283"/>
                    </a:cubicBezTo>
                    <a:cubicBezTo>
                      <a:pt x="2439" y="1763"/>
                      <a:pt x="2053" y="2138"/>
                      <a:pt x="1584" y="2138"/>
                    </a:cubicBezTo>
                    <a:close/>
                  </a:path>
                </a:pathLst>
              </a:custGeom>
              <a:solidFill>
                <a:srgbClr val="FFC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800"/>
              </a:p>
            </p:txBody>
          </p:sp>
        </p:grpSp>
        <p:grpSp>
          <p:nvGrpSpPr>
            <p:cNvPr id="35" name="Group 4"/>
            <p:cNvGrpSpPr>
              <a:grpSpLocks noChangeAspect="1"/>
            </p:cNvGrpSpPr>
            <p:nvPr/>
          </p:nvGrpSpPr>
          <p:grpSpPr bwMode="auto">
            <a:xfrm>
              <a:off x="2355290" y="82569"/>
              <a:ext cx="146050" cy="147638"/>
              <a:chOff x="521" y="344"/>
              <a:chExt cx="92" cy="93"/>
            </a:xfrm>
          </p:grpSpPr>
          <p:sp>
            <p:nvSpPr>
              <p:cNvPr id="3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800"/>
              </a:p>
            </p:txBody>
          </p:sp>
          <p:sp>
            <p:nvSpPr>
              <p:cNvPr id="37" name="Rectangle 5"/>
              <p:cNvSpPr>
                <a:spLocks noChangeArrowheads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solidFill>
                <a:srgbClr val="507E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800"/>
              </a:p>
            </p:txBody>
          </p:sp>
          <p:sp>
            <p:nvSpPr>
              <p:cNvPr id="38" name="Freeform 6"/>
              <p:cNvSpPr>
                <a:spLocks noEditPoints="1"/>
              </p:cNvSpPr>
              <p:nvPr/>
            </p:nvSpPr>
            <p:spPr bwMode="auto">
              <a:xfrm>
                <a:off x="528" y="359"/>
                <a:ext cx="77" cy="63"/>
              </a:xfrm>
              <a:custGeom>
                <a:avLst/>
                <a:gdLst>
                  <a:gd name="T0" fmla="*/ 2345 w 3168"/>
                  <a:gd name="T1" fmla="*/ 428 h 2576"/>
                  <a:gd name="T2" fmla="*/ 2668 w 3168"/>
                  <a:gd name="T3" fmla="*/ 428 h 2576"/>
                  <a:gd name="T4" fmla="*/ 2668 w 3168"/>
                  <a:gd name="T5" fmla="*/ 574 h 2576"/>
                  <a:gd name="T6" fmla="*/ 3168 w 3168"/>
                  <a:gd name="T7" fmla="*/ 282 h 2576"/>
                  <a:gd name="T8" fmla="*/ 2668 w 3168"/>
                  <a:gd name="T9" fmla="*/ 0 h 2576"/>
                  <a:gd name="T10" fmla="*/ 2668 w 3168"/>
                  <a:gd name="T11" fmla="*/ 136 h 2576"/>
                  <a:gd name="T12" fmla="*/ 1584 w 3168"/>
                  <a:gd name="T13" fmla="*/ 136 h 2576"/>
                  <a:gd name="T14" fmla="*/ 438 w 3168"/>
                  <a:gd name="T15" fmla="*/ 1283 h 2576"/>
                  <a:gd name="T16" fmla="*/ 824 w 3168"/>
                  <a:gd name="T17" fmla="*/ 2138 h 2576"/>
                  <a:gd name="T18" fmla="*/ 501 w 3168"/>
                  <a:gd name="T19" fmla="*/ 2138 h 2576"/>
                  <a:gd name="T20" fmla="*/ 501 w 3168"/>
                  <a:gd name="T21" fmla="*/ 1992 h 2576"/>
                  <a:gd name="T22" fmla="*/ 0 w 3168"/>
                  <a:gd name="T23" fmla="*/ 2284 h 2576"/>
                  <a:gd name="T24" fmla="*/ 501 w 3168"/>
                  <a:gd name="T25" fmla="*/ 2576 h 2576"/>
                  <a:gd name="T26" fmla="*/ 501 w 3168"/>
                  <a:gd name="T27" fmla="*/ 2430 h 2576"/>
                  <a:gd name="T28" fmla="*/ 1584 w 3168"/>
                  <a:gd name="T29" fmla="*/ 2430 h 2576"/>
                  <a:gd name="T30" fmla="*/ 2731 w 3168"/>
                  <a:gd name="T31" fmla="*/ 1283 h 2576"/>
                  <a:gd name="T32" fmla="*/ 2345 w 3168"/>
                  <a:gd name="T33" fmla="*/ 428 h 2576"/>
                  <a:gd name="T34" fmla="*/ 1584 w 3168"/>
                  <a:gd name="T35" fmla="*/ 2138 h 2576"/>
                  <a:gd name="T36" fmla="*/ 730 w 3168"/>
                  <a:gd name="T37" fmla="*/ 1283 h 2576"/>
                  <a:gd name="T38" fmla="*/ 1584 w 3168"/>
                  <a:gd name="T39" fmla="*/ 428 h 2576"/>
                  <a:gd name="T40" fmla="*/ 2439 w 3168"/>
                  <a:gd name="T41" fmla="*/ 1283 h 2576"/>
                  <a:gd name="T42" fmla="*/ 1584 w 3168"/>
                  <a:gd name="T43" fmla="*/ 2138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68" h="2576">
                    <a:moveTo>
                      <a:pt x="2345" y="428"/>
                    </a:moveTo>
                    <a:cubicBezTo>
                      <a:pt x="2668" y="428"/>
                      <a:pt x="2668" y="428"/>
                      <a:pt x="2668" y="428"/>
                    </a:cubicBezTo>
                    <a:cubicBezTo>
                      <a:pt x="2668" y="574"/>
                      <a:pt x="2668" y="574"/>
                      <a:pt x="2668" y="574"/>
                    </a:cubicBezTo>
                    <a:cubicBezTo>
                      <a:pt x="3168" y="282"/>
                      <a:pt x="3168" y="282"/>
                      <a:pt x="3168" y="282"/>
                    </a:cubicBezTo>
                    <a:cubicBezTo>
                      <a:pt x="2668" y="0"/>
                      <a:pt x="2668" y="0"/>
                      <a:pt x="2668" y="0"/>
                    </a:cubicBezTo>
                    <a:cubicBezTo>
                      <a:pt x="2668" y="136"/>
                      <a:pt x="2668" y="136"/>
                      <a:pt x="2668" y="136"/>
                    </a:cubicBezTo>
                    <a:cubicBezTo>
                      <a:pt x="1584" y="136"/>
                      <a:pt x="1584" y="136"/>
                      <a:pt x="1584" y="136"/>
                    </a:cubicBezTo>
                    <a:cubicBezTo>
                      <a:pt x="949" y="136"/>
                      <a:pt x="438" y="658"/>
                      <a:pt x="438" y="1283"/>
                    </a:cubicBezTo>
                    <a:cubicBezTo>
                      <a:pt x="438" y="1627"/>
                      <a:pt x="584" y="1930"/>
                      <a:pt x="824" y="2138"/>
                    </a:cubicBezTo>
                    <a:cubicBezTo>
                      <a:pt x="501" y="2138"/>
                      <a:pt x="501" y="2138"/>
                      <a:pt x="501" y="2138"/>
                    </a:cubicBezTo>
                    <a:cubicBezTo>
                      <a:pt x="501" y="1992"/>
                      <a:pt x="501" y="1992"/>
                      <a:pt x="501" y="1992"/>
                    </a:cubicBezTo>
                    <a:cubicBezTo>
                      <a:pt x="0" y="2284"/>
                      <a:pt x="0" y="2284"/>
                      <a:pt x="0" y="2284"/>
                    </a:cubicBezTo>
                    <a:cubicBezTo>
                      <a:pt x="501" y="2576"/>
                      <a:pt x="501" y="2576"/>
                      <a:pt x="501" y="2576"/>
                    </a:cubicBezTo>
                    <a:cubicBezTo>
                      <a:pt x="501" y="2430"/>
                      <a:pt x="501" y="2430"/>
                      <a:pt x="501" y="2430"/>
                    </a:cubicBezTo>
                    <a:cubicBezTo>
                      <a:pt x="1584" y="2430"/>
                      <a:pt x="1584" y="2430"/>
                      <a:pt x="1584" y="2430"/>
                    </a:cubicBezTo>
                    <a:cubicBezTo>
                      <a:pt x="2220" y="2430"/>
                      <a:pt x="2731" y="1919"/>
                      <a:pt x="2731" y="1283"/>
                    </a:cubicBezTo>
                    <a:cubicBezTo>
                      <a:pt x="2731" y="950"/>
                      <a:pt x="2585" y="647"/>
                      <a:pt x="2345" y="428"/>
                    </a:cubicBezTo>
                    <a:close/>
                    <a:moveTo>
                      <a:pt x="1584" y="2138"/>
                    </a:moveTo>
                    <a:cubicBezTo>
                      <a:pt x="1116" y="2138"/>
                      <a:pt x="730" y="1763"/>
                      <a:pt x="730" y="1283"/>
                    </a:cubicBezTo>
                    <a:cubicBezTo>
                      <a:pt x="730" y="814"/>
                      <a:pt x="1116" y="428"/>
                      <a:pt x="1584" y="428"/>
                    </a:cubicBezTo>
                    <a:cubicBezTo>
                      <a:pt x="2053" y="428"/>
                      <a:pt x="2439" y="814"/>
                      <a:pt x="2439" y="1283"/>
                    </a:cubicBezTo>
                    <a:cubicBezTo>
                      <a:pt x="2439" y="1763"/>
                      <a:pt x="2053" y="2138"/>
                      <a:pt x="1584" y="2138"/>
                    </a:cubicBezTo>
                    <a:close/>
                  </a:path>
                </a:pathLst>
              </a:custGeom>
              <a:solidFill>
                <a:srgbClr val="FFC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800"/>
              </a:p>
            </p:txBody>
          </p:sp>
        </p:grpSp>
        <p:grpSp>
          <p:nvGrpSpPr>
            <p:cNvPr id="39" name="Group 4"/>
            <p:cNvGrpSpPr>
              <a:grpSpLocks noChangeAspect="1"/>
            </p:cNvGrpSpPr>
            <p:nvPr/>
          </p:nvGrpSpPr>
          <p:grpSpPr bwMode="auto">
            <a:xfrm>
              <a:off x="2279321" y="47173"/>
              <a:ext cx="146050" cy="147638"/>
              <a:chOff x="521" y="344"/>
              <a:chExt cx="92" cy="93"/>
            </a:xfrm>
          </p:grpSpPr>
          <p:sp>
            <p:nvSpPr>
              <p:cNvPr id="40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800"/>
              </a:p>
            </p:txBody>
          </p:sp>
          <p:sp>
            <p:nvSpPr>
              <p:cNvPr id="41" name="Rectangle 5"/>
              <p:cNvSpPr>
                <a:spLocks noChangeArrowheads="1"/>
              </p:cNvSpPr>
              <p:nvPr/>
            </p:nvSpPr>
            <p:spPr bwMode="auto">
              <a:xfrm>
                <a:off x="521" y="344"/>
                <a:ext cx="92" cy="9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800"/>
              </a:p>
            </p:txBody>
          </p:sp>
          <p:sp>
            <p:nvSpPr>
              <p:cNvPr id="42" name="Freeform 6"/>
              <p:cNvSpPr>
                <a:spLocks noEditPoints="1"/>
              </p:cNvSpPr>
              <p:nvPr/>
            </p:nvSpPr>
            <p:spPr bwMode="auto">
              <a:xfrm>
                <a:off x="528" y="359"/>
                <a:ext cx="77" cy="63"/>
              </a:xfrm>
              <a:custGeom>
                <a:avLst/>
                <a:gdLst>
                  <a:gd name="T0" fmla="*/ 2345 w 3168"/>
                  <a:gd name="T1" fmla="*/ 428 h 2576"/>
                  <a:gd name="T2" fmla="*/ 2668 w 3168"/>
                  <a:gd name="T3" fmla="*/ 428 h 2576"/>
                  <a:gd name="T4" fmla="*/ 2668 w 3168"/>
                  <a:gd name="T5" fmla="*/ 574 h 2576"/>
                  <a:gd name="T6" fmla="*/ 3168 w 3168"/>
                  <a:gd name="T7" fmla="*/ 282 h 2576"/>
                  <a:gd name="T8" fmla="*/ 2668 w 3168"/>
                  <a:gd name="T9" fmla="*/ 0 h 2576"/>
                  <a:gd name="T10" fmla="*/ 2668 w 3168"/>
                  <a:gd name="T11" fmla="*/ 136 h 2576"/>
                  <a:gd name="T12" fmla="*/ 1584 w 3168"/>
                  <a:gd name="T13" fmla="*/ 136 h 2576"/>
                  <a:gd name="T14" fmla="*/ 438 w 3168"/>
                  <a:gd name="T15" fmla="*/ 1283 h 2576"/>
                  <a:gd name="T16" fmla="*/ 824 w 3168"/>
                  <a:gd name="T17" fmla="*/ 2138 h 2576"/>
                  <a:gd name="T18" fmla="*/ 501 w 3168"/>
                  <a:gd name="T19" fmla="*/ 2138 h 2576"/>
                  <a:gd name="T20" fmla="*/ 501 w 3168"/>
                  <a:gd name="T21" fmla="*/ 1992 h 2576"/>
                  <a:gd name="T22" fmla="*/ 0 w 3168"/>
                  <a:gd name="T23" fmla="*/ 2284 h 2576"/>
                  <a:gd name="T24" fmla="*/ 501 w 3168"/>
                  <a:gd name="T25" fmla="*/ 2576 h 2576"/>
                  <a:gd name="T26" fmla="*/ 501 w 3168"/>
                  <a:gd name="T27" fmla="*/ 2430 h 2576"/>
                  <a:gd name="T28" fmla="*/ 1584 w 3168"/>
                  <a:gd name="T29" fmla="*/ 2430 h 2576"/>
                  <a:gd name="T30" fmla="*/ 2731 w 3168"/>
                  <a:gd name="T31" fmla="*/ 1283 h 2576"/>
                  <a:gd name="T32" fmla="*/ 2345 w 3168"/>
                  <a:gd name="T33" fmla="*/ 428 h 2576"/>
                  <a:gd name="T34" fmla="*/ 1584 w 3168"/>
                  <a:gd name="T35" fmla="*/ 2138 h 2576"/>
                  <a:gd name="T36" fmla="*/ 730 w 3168"/>
                  <a:gd name="T37" fmla="*/ 1283 h 2576"/>
                  <a:gd name="T38" fmla="*/ 1584 w 3168"/>
                  <a:gd name="T39" fmla="*/ 428 h 2576"/>
                  <a:gd name="T40" fmla="*/ 2439 w 3168"/>
                  <a:gd name="T41" fmla="*/ 1283 h 2576"/>
                  <a:gd name="T42" fmla="*/ 1584 w 3168"/>
                  <a:gd name="T43" fmla="*/ 2138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68" h="2576">
                    <a:moveTo>
                      <a:pt x="2345" y="428"/>
                    </a:moveTo>
                    <a:cubicBezTo>
                      <a:pt x="2668" y="428"/>
                      <a:pt x="2668" y="428"/>
                      <a:pt x="2668" y="428"/>
                    </a:cubicBezTo>
                    <a:cubicBezTo>
                      <a:pt x="2668" y="574"/>
                      <a:pt x="2668" y="574"/>
                      <a:pt x="2668" y="574"/>
                    </a:cubicBezTo>
                    <a:cubicBezTo>
                      <a:pt x="3168" y="282"/>
                      <a:pt x="3168" y="282"/>
                      <a:pt x="3168" y="282"/>
                    </a:cubicBezTo>
                    <a:cubicBezTo>
                      <a:pt x="2668" y="0"/>
                      <a:pt x="2668" y="0"/>
                      <a:pt x="2668" y="0"/>
                    </a:cubicBezTo>
                    <a:cubicBezTo>
                      <a:pt x="2668" y="136"/>
                      <a:pt x="2668" y="136"/>
                      <a:pt x="2668" y="136"/>
                    </a:cubicBezTo>
                    <a:cubicBezTo>
                      <a:pt x="1584" y="136"/>
                      <a:pt x="1584" y="136"/>
                      <a:pt x="1584" y="136"/>
                    </a:cubicBezTo>
                    <a:cubicBezTo>
                      <a:pt x="949" y="136"/>
                      <a:pt x="438" y="658"/>
                      <a:pt x="438" y="1283"/>
                    </a:cubicBezTo>
                    <a:cubicBezTo>
                      <a:pt x="438" y="1627"/>
                      <a:pt x="584" y="1930"/>
                      <a:pt x="824" y="2138"/>
                    </a:cubicBezTo>
                    <a:cubicBezTo>
                      <a:pt x="501" y="2138"/>
                      <a:pt x="501" y="2138"/>
                      <a:pt x="501" y="2138"/>
                    </a:cubicBezTo>
                    <a:cubicBezTo>
                      <a:pt x="501" y="1992"/>
                      <a:pt x="501" y="1992"/>
                      <a:pt x="501" y="1992"/>
                    </a:cubicBezTo>
                    <a:cubicBezTo>
                      <a:pt x="0" y="2284"/>
                      <a:pt x="0" y="2284"/>
                      <a:pt x="0" y="2284"/>
                    </a:cubicBezTo>
                    <a:cubicBezTo>
                      <a:pt x="501" y="2576"/>
                      <a:pt x="501" y="2576"/>
                      <a:pt x="501" y="2576"/>
                    </a:cubicBezTo>
                    <a:cubicBezTo>
                      <a:pt x="501" y="2430"/>
                      <a:pt x="501" y="2430"/>
                      <a:pt x="501" y="2430"/>
                    </a:cubicBezTo>
                    <a:cubicBezTo>
                      <a:pt x="1584" y="2430"/>
                      <a:pt x="1584" y="2430"/>
                      <a:pt x="1584" y="2430"/>
                    </a:cubicBezTo>
                    <a:cubicBezTo>
                      <a:pt x="2220" y="2430"/>
                      <a:pt x="2731" y="1919"/>
                      <a:pt x="2731" y="1283"/>
                    </a:cubicBezTo>
                    <a:cubicBezTo>
                      <a:pt x="2731" y="950"/>
                      <a:pt x="2585" y="647"/>
                      <a:pt x="2345" y="428"/>
                    </a:cubicBezTo>
                    <a:close/>
                    <a:moveTo>
                      <a:pt x="1584" y="2138"/>
                    </a:moveTo>
                    <a:cubicBezTo>
                      <a:pt x="1116" y="2138"/>
                      <a:pt x="730" y="1763"/>
                      <a:pt x="730" y="1283"/>
                    </a:cubicBezTo>
                    <a:cubicBezTo>
                      <a:pt x="730" y="814"/>
                      <a:pt x="1116" y="428"/>
                      <a:pt x="1584" y="428"/>
                    </a:cubicBezTo>
                    <a:cubicBezTo>
                      <a:pt x="2053" y="428"/>
                      <a:pt x="2439" y="814"/>
                      <a:pt x="2439" y="1283"/>
                    </a:cubicBezTo>
                    <a:cubicBezTo>
                      <a:pt x="2439" y="1763"/>
                      <a:pt x="2053" y="2138"/>
                      <a:pt x="1584" y="2138"/>
                    </a:cubicBezTo>
                    <a:close/>
                  </a:path>
                </a:pathLst>
              </a:custGeom>
              <a:solidFill>
                <a:srgbClr val="FFC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8355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Office PowerPoint</Application>
  <PresentationFormat>Benutzerdefiniert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Hock</dc:creator>
  <cp:lastModifiedBy>David Hock</cp:lastModifiedBy>
  <cp:revision>19</cp:revision>
  <dcterms:created xsi:type="dcterms:W3CDTF">2014-05-15T14:30:02Z</dcterms:created>
  <dcterms:modified xsi:type="dcterms:W3CDTF">2014-05-16T12:42:37Z</dcterms:modified>
</cp:coreProperties>
</file>