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800225" cy="2339975"/>
  <p:notesSz cx="6858000" cy="9144000"/>
  <p:defaultTextStyle>
    <a:defPPr>
      <a:defRPr lang="de-DE"/>
    </a:defPPr>
    <a:lvl1pPr marL="0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1pPr>
    <a:lvl2pPr marL="99350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2pPr>
    <a:lvl3pPr marL="198699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3pPr>
    <a:lvl4pPr marL="298049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4pPr>
    <a:lvl5pPr marL="397398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5pPr>
    <a:lvl6pPr marL="496748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6pPr>
    <a:lvl7pPr marL="596097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7pPr>
    <a:lvl8pPr marL="695447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8pPr>
    <a:lvl9pPr marL="794796" algn="l" defTabSz="198699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319"/>
    <a:srgbClr val="41719C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4776" y="-816"/>
      </p:cViewPr>
      <p:guideLst>
        <p:guide orient="horz" pos="737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382954"/>
            <a:ext cx="1530191" cy="814658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1229029"/>
            <a:ext cx="1350169" cy="564952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9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6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124582"/>
            <a:ext cx="388174" cy="19830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124582"/>
            <a:ext cx="1142018" cy="198302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1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0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583370"/>
            <a:ext cx="1552694" cy="973364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565942"/>
            <a:ext cx="1552694" cy="51186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622910"/>
            <a:ext cx="765096" cy="14846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622910"/>
            <a:ext cx="765096" cy="14846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4583"/>
            <a:ext cx="1552694" cy="452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573619"/>
            <a:ext cx="761579" cy="281122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854741"/>
            <a:ext cx="761579" cy="12571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573619"/>
            <a:ext cx="765330" cy="281122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854741"/>
            <a:ext cx="765330" cy="12571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4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55998"/>
            <a:ext cx="580619" cy="545994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336914"/>
            <a:ext cx="911364" cy="1662899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01992"/>
            <a:ext cx="580619" cy="1300528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55998"/>
            <a:ext cx="580619" cy="545994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336914"/>
            <a:ext cx="911364" cy="1662899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01992"/>
            <a:ext cx="580619" cy="1300528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124583"/>
            <a:ext cx="1552694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622910"/>
            <a:ext cx="1552694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2168811"/>
            <a:ext cx="40505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1A0A-1730-4E47-92CB-115276A4331C}" type="datetimeFigureOut">
              <a:rPr lang="de-DE" smtClean="0"/>
              <a:t>13/06/14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2168811"/>
            <a:ext cx="60757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2168811"/>
            <a:ext cx="40505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52CB-A5A4-405E-AD28-E8CD99F76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1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>
            <a:spLocks/>
          </p:cNvSpPr>
          <p:nvPr/>
        </p:nvSpPr>
        <p:spPr bwMode="auto">
          <a:xfrm>
            <a:off x="52554" y="42197"/>
            <a:ext cx="1695117" cy="2255580"/>
          </a:xfrm>
          <a:custGeom>
            <a:avLst/>
            <a:gdLst>
              <a:gd name="connsiteX0" fmla="*/ 950537 w 1176338"/>
              <a:gd name="connsiteY0" fmla="*/ 74613 h 1565275"/>
              <a:gd name="connsiteX1" fmla="*/ 954549 w 1176338"/>
              <a:gd name="connsiteY1" fmla="*/ 74613 h 1565275"/>
              <a:gd name="connsiteX2" fmla="*/ 958560 w 1176338"/>
              <a:gd name="connsiteY2" fmla="*/ 74613 h 1565275"/>
              <a:gd name="connsiteX3" fmla="*/ 962572 w 1176338"/>
              <a:gd name="connsiteY3" fmla="*/ 75398 h 1565275"/>
              <a:gd name="connsiteX4" fmla="*/ 968188 w 1176338"/>
              <a:gd name="connsiteY4" fmla="*/ 76183 h 1565275"/>
              <a:gd name="connsiteX5" fmla="*/ 973804 w 1176338"/>
              <a:gd name="connsiteY5" fmla="*/ 77754 h 1565275"/>
              <a:gd name="connsiteX6" fmla="*/ 979420 w 1176338"/>
              <a:gd name="connsiteY6" fmla="*/ 82465 h 1565275"/>
              <a:gd name="connsiteX7" fmla="*/ 977013 w 1176338"/>
              <a:gd name="connsiteY7" fmla="*/ 87176 h 1565275"/>
              <a:gd name="connsiteX8" fmla="*/ 970595 w 1176338"/>
              <a:gd name="connsiteY8" fmla="*/ 92673 h 1565275"/>
              <a:gd name="connsiteX9" fmla="*/ 962572 w 1176338"/>
              <a:gd name="connsiteY9" fmla="*/ 96599 h 1565275"/>
              <a:gd name="connsiteX10" fmla="*/ 959363 w 1176338"/>
              <a:gd name="connsiteY10" fmla="*/ 100525 h 1565275"/>
              <a:gd name="connsiteX11" fmla="*/ 961769 w 1176338"/>
              <a:gd name="connsiteY11" fmla="*/ 104451 h 1565275"/>
              <a:gd name="connsiteX12" fmla="*/ 968188 w 1176338"/>
              <a:gd name="connsiteY12" fmla="*/ 107592 h 1565275"/>
              <a:gd name="connsiteX13" fmla="*/ 979420 w 1176338"/>
              <a:gd name="connsiteY13" fmla="*/ 111518 h 1565275"/>
              <a:gd name="connsiteX14" fmla="*/ 984234 w 1176338"/>
              <a:gd name="connsiteY14" fmla="*/ 113089 h 1565275"/>
              <a:gd name="connsiteX15" fmla="*/ 985838 w 1176338"/>
              <a:gd name="connsiteY15" fmla="*/ 116229 h 1565275"/>
              <a:gd name="connsiteX16" fmla="*/ 985838 w 1176338"/>
              <a:gd name="connsiteY16" fmla="*/ 118585 h 1565275"/>
              <a:gd name="connsiteX17" fmla="*/ 984234 w 1176338"/>
              <a:gd name="connsiteY17" fmla="*/ 120941 h 1565275"/>
              <a:gd name="connsiteX18" fmla="*/ 980222 w 1176338"/>
              <a:gd name="connsiteY18" fmla="*/ 123296 h 1565275"/>
              <a:gd name="connsiteX19" fmla="*/ 975408 w 1176338"/>
              <a:gd name="connsiteY19" fmla="*/ 124867 h 1565275"/>
              <a:gd name="connsiteX20" fmla="*/ 971397 w 1176338"/>
              <a:gd name="connsiteY20" fmla="*/ 124867 h 1565275"/>
              <a:gd name="connsiteX21" fmla="*/ 965781 w 1176338"/>
              <a:gd name="connsiteY21" fmla="*/ 124867 h 1565275"/>
              <a:gd name="connsiteX22" fmla="*/ 960967 w 1176338"/>
              <a:gd name="connsiteY22" fmla="*/ 124082 h 1565275"/>
              <a:gd name="connsiteX23" fmla="*/ 956956 w 1176338"/>
              <a:gd name="connsiteY23" fmla="*/ 124082 h 1565275"/>
              <a:gd name="connsiteX24" fmla="*/ 953747 w 1176338"/>
              <a:gd name="connsiteY24" fmla="*/ 124867 h 1565275"/>
              <a:gd name="connsiteX25" fmla="*/ 950537 w 1176338"/>
              <a:gd name="connsiteY25" fmla="*/ 126437 h 1565275"/>
              <a:gd name="connsiteX26" fmla="*/ 948130 w 1176338"/>
              <a:gd name="connsiteY26" fmla="*/ 129578 h 1565275"/>
              <a:gd name="connsiteX27" fmla="*/ 944921 w 1176338"/>
              <a:gd name="connsiteY27" fmla="*/ 131934 h 1565275"/>
              <a:gd name="connsiteX28" fmla="*/ 941712 w 1176338"/>
              <a:gd name="connsiteY28" fmla="*/ 136645 h 1565275"/>
              <a:gd name="connsiteX29" fmla="*/ 936898 w 1176338"/>
              <a:gd name="connsiteY29" fmla="*/ 141356 h 1565275"/>
              <a:gd name="connsiteX30" fmla="*/ 930480 w 1176338"/>
              <a:gd name="connsiteY30" fmla="*/ 147638 h 1565275"/>
              <a:gd name="connsiteX31" fmla="*/ 929678 w 1176338"/>
              <a:gd name="connsiteY31" fmla="*/ 144497 h 1565275"/>
              <a:gd name="connsiteX32" fmla="*/ 928073 w 1176338"/>
              <a:gd name="connsiteY32" fmla="*/ 138215 h 1565275"/>
              <a:gd name="connsiteX33" fmla="*/ 920050 w 1176338"/>
              <a:gd name="connsiteY33" fmla="*/ 130363 h 1565275"/>
              <a:gd name="connsiteX34" fmla="*/ 912830 w 1176338"/>
              <a:gd name="connsiteY34" fmla="*/ 124082 h 1565275"/>
              <a:gd name="connsiteX35" fmla="*/ 913632 w 1176338"/>
              <a:gd name="connsiteY35" fmla="*/ 119370 h 1565275"/>
              <a:gd name="connsiteX36" fmla="*/ 917643 w 1176338"/>
              <a:gd name="connsiteY36" fmla="*/ 117800 h 1565275"/>
              <a:gd name="connsiteX37" fmla="*/ 920050 w 1176338"/>
              <a:gd name="connsiteY37" fmla="*/ 117015 h 1565275"/>
              <a:gd name="connsiteX38" fmla="*/ 920853 w 1176338"/>
              <a:gd name="connsiteY38" fmla="*/ 116229 h 1565275"/>
              <a:gd name="connsiteX39" fmla="*/ 923259 w 1176338"/>
              <a:gd name="connsiteY39" fmla="*/ 112303 h 1565275"/>
              <a:gd name="connsiteX40" fmla="*/ 923259 w 1176338"/>
              <a:gd name="connsiteY40" fmla="*/ 108377 h 1565275"/>
              <a:gd name="connsiteX41" fmla="*/ 917643 w 1176338"/>
              <a:gd name="connsiteY41" fmla="*/ 106022 h 1565275"/>
              <a:gd name="connsiteX42" fmla="*/ 912027 w 1176338"/>
              <a:gd name="connsiteY42" fmla="*/ 100525 h 1565275"/>
              <a:gd name="connsiteX43" fmla="*/ 911225 w 1176338"/>
              <a:gd name="connsiteY43" fmla="*/ 93458 h 1565275"/>
              <a:gd name="connsiteX44" fmla="*/ 914434 w 1176338"/>
              <a:gd name="connsiteY44" fmla="*/ 84821 h 1565275"/>
              <a:gd name="connsiteX45" fmla="*/ 920050 w 1176338"/>
              <a:gd name="connsiteY45" fmla="*/ 80895 h 1565275"/>
              <a:gd name="connsiteX46" fmla="*/ 923259 w 1176338"/>
              <a:gd name="connsiteY46" fmla="*/ 79324 h 1565275"/>
              <a:gd name="connsiteX47" fmla="*/ 925666 w 1176338"/>
              <a:gd name="connsiteY47" fmla="*/ 80895 h 1565275"/>
              <a:gd name="connsiteX48" fmla="*/ 928876 w 1176338"/>
              <a:gd name="connsiteY48" fmla="*/ 81680 h 1565275"/>
              <a:gd name="connsiteX49" fmla="*/ 932085 w 1176338"/>
              <a:gd name="connsiteY49" fmla="*/ 82465 h 1565275"/>
              <a:gd name="connsiteX50" fmla="*/ 935294 w 1176338"/>
              <a:gd name="connsiteY50" fmla="*/ 84036 h 1565275"/>
              <a:gd name="connsiteX51" fmla="*/ 938503 w 1176338"/>
              <a:gd name="connsiteY51" fmla="*/ 86391 h 1565275"/>
              <a:gd name="connsiteX52" fmla="*/ 943317 w 1176338"/>
              <a:gd name="connsiteY52" fmla="*/ 87962 h 1565275"/>
              <a:gd name="connsiteX53" fmla="*/ 948130 w 1176338"/>
              <a:gd name="connsiteY53" fmla="*/ 88747 h 1565275"/>
              <a:gd name="connsiteX54" fmla="*/ 953747 w 1176338"/>
              <a:gd name="connsiteY54" fmla="*/ 87962 h 1565275"/>
              <a:gd name="connsiteX55" fmla="*/ 952944 w 1176338"/>
              <a:gd name="connsiteY55" fmla="*/ 83250 h 1565275"/>
              <a:gd name="connsiteX56" fmla="*/ 948130 w 1176338"/>
              <a:gd name="connsiteY56" fmla="*/ 77754 h 1565275"/>
              <a:gd name="connsiteX57" fmla="*/ 944921 w 1176338"/>
              <a:gd name="connsiteY57" fmla="*/ 75398 h 1565275"/>
              <a:gd name="connsiteX58" fmla="*/ 946526 w 1176338"/>
              <a:gd name="connsiteY58" fmla="*/ 75398 h 1565275"/>
              <a:gd name="connsiteX59" fmla="*/ 948130 w 1176338"/>
              <a:gd name="connsiteY59" fmla="*/ 75398 h 1565275"/>
              <a:gd name="connsiteX60" fmla="*/ 938213 w 1176338"/>
              <a:gd name="connsiteY60" fmla="*/ 53975 h 1565275"/>
              <a:gd name="connsiteX61" fmla="*/ 942182 w 1176338"/>
              <a:gd name="connsiteY61" fmla="*/ 55449 h 1565275"/>
              <a:gd name="connsiteX62" fmla="*/ 942976 w 1176338"/>
              <a:gd name="connsiteY62" fmla="*/ 59871 h 1565275"/>
              <a:gd name="connsiteX63" fmla="*/ 942976 w 1176338"/>
              <a:gd name="connsiteY63" fmla="*/ 61345 h 1565275"/>
              <a:gd name="connsiteX64" fmla="*/ 942976 w 1176338"/>
              <a:gd name="connsiteY64" fmla="*/ 63557 h 1565275"/>
              <a:gd name="connsiteX65" fmla="*/ 942976 w 1176338"/>
              <a:gd name="connsiteY65" fmla="*/ 67979 h 1565275"/>
              <a:gd name="connsiteX66" fmla="*/ 940595 w 1176338"/>
              <a:gd name="connsiteY66" fmla="*/ 72401 h 1565275"/>
              <a:gd name="connsiteX67" fmla="*/ 935038 w 1176338"/>
              <a:gd name="connsiteY67" fmla="*/ 74612 h 1565275"/>
              <a:gd name="connsiteX68" fmla="*/ 928688 w 1176338"/>
              <a:gd name="connsiteY68" fmla="*/ 72401 h 1565275"/>
              <a:gd name="connsiteX69" fmla="*/ 925513 w 1176338"/>
              <a:gd name="connsiteY69" fmla="*/ 68716 h 1565275"/>
              <a:gd name="connsiteX70" fmla="*/ 926307 w 1176338"/>
              <a:gd name="connsiteY70" fmla="*/ 62819 h 1565275"/>
              <a:gd name="connsiteX71" fmla="*/ 931863 w 1176338"/>
              <a:gd name="connsiteY71" fmla="*/ 56923 h 1565275"/>
              <a:gd name="connsiteX72" fmla="*/ 393170 w 1176338"/>
              <a:gd name="connsiteY72" fmla="*/ 0 h 1565275"/>
              <a:gd name="connsiteX73" fmla="*/ 401096 w 1176338"/>
              <a:gd name="connsiteY73" fmla="*/ 0 h 1565275"/>
              <a:gd name="connsiteX74" fmla="*/ 408231 w 1176338"/>
              <a:gd name="connsiteY74" fmla="*/ 0 h 1565275"/>
              <a:gd name="connsiteX75" fmla="*/ 414572 w 1176338"/>
              <a:gd name="connsiteY75" fmla="*/ 793 h 1565275"/>
              <a:gd name="connsiteX76" fmla="*/ 420121 w 1176338"/>
              <a:gd name="connsiteY76" fmla="*/ 1586 h 1565275"/>
              <a:gd name="connsiteX77" fmla="*/ 424084 w 1176338"/>
              <a:gd name="connsiteY77" fmla="*/ 3172 h 1565275"/>
              <a:gd name="connsiteX78" fmla="*/ 427255 w 1176338"/>
              <a:gd name="connsiteY78" fmla="*/ 4758 h 1565275"/>
              <a:gd name="connsiteX79" fmla="*/ 433596 w 1176338"/>
              <a:gd name="connsiteY79" fmla="*/ 6344 h 1565275"/>
              <a:gd name="connsiteX80" fmla="*/ 439938 w 1176338"/>
              <a:gd name="connsiteY80" fmla="*/ 9515 h 1565275"/>
              <a:gd name="connsiteX81" fmla="*/ 447865 w 1176338"/>
              <a:gd name="connsiteY81" fmla="*/ 11101 h 1565275"/>
              <a:gd name="connsiteX82" fmla="*/ 454999 w 1176338"/>
              <a:gd name="connsiteY82" fmla="*/ 12687 h 1565275"/>
              <a:gd name="connsiteX83" fmla="*/ 461340 w 1176338"/>
              <a:gd name="connsiteY83" fmla="*/ 13480 h 1565275"/>
              <a:gd name="connsiteX84" fmla="*/ 467682 w 1176338"/>
              <a:gd name="connsiteY84" fmla="*/ 12687 h 1565275"/>
              <a:gd name="connsiteX85" fmla="*/ 471645 w 1176338"/>
              <a:gd name="connsiteY85" fmla="*/ 11894 h 1565275"/>
              <a:gd name="connsiteX86" fmla="*/ 474816 w 1176338"/>
              <a:gd name="connsiteY86" fmla="*/ 11101 h 1565275"/>
              <a:gd name="connsiteX87" fmla="*/ 478779 w 1176338"/>
              <a:gd name="connsiteY87" fmla="*/ 11894 h 1565275"/>
              <a:gd name="connsiteX88" fmla="*/ 483535 w 1176338"/>
              <a:gd name="connsiteY88" fmla="*/ 13480 h 1565275"/>
              <a:gd name="connsiteX89" fmla="*/ 488291 w 1176338"/>
              <a:gd name="connsiteY89" fmla="*/ 17445 h 1565275"/>
              <a:gd name="connsiteX90" fmla="*/ 493840 w 1176338"/>
              <a:gd name="connsiteY90" fmla="*/ 21410 h 1565275"/>
              <a:gd name="connsiteX91" fmla="*/ 500182 w 1176338"/>
              <a:gd name="connsiteY91" fmla="*/ 24581 h 1565275"/>
              <a:gd name="connsiteX92" fmla="*/ 508108 w 1176338"/>
              <a:gd name="connsiteY92" fmla="*/ 28546 h 1565275"/>
              <a:gd name="connsiteX93" fmla="*/ 516035 w 1176338"/>
              <a:gd name="connsiteY93" fmla="*/ 30925 h 1565275"/>
              <a:gd name="connsiteX94" fmla="*/ 527133 w 1176338"/>
              <a:gd name="connsiteY94" fmla="*/ 34890 h 1565275"/>
              <a:gd name="connsiteX95" fmla="*/ 529511 w 1176338"/>
              <a:gd name="connsiteY95" fmla="*/ 39647 h 1565275"/>
              <a:gd name="connsiteX96" fmla="*/ 530303 w 1176338"/>
              <a:gd name="connsiteY96" fmla="*/ 45198 h 1565275"/>
              <a:gd name="connsiteX97" fmla="*/ 535059 w 1176338"/>
              <a:gd name="connsiteY97" fmla="*/ 53127 h 1565275"/>
              <a:gd name="connsiteX98" fmla="*/ 540608 w 1176338"/>
              <a:gd name="connsiteY98" fmla="*/ 63436 h 1565275"/>
              <a:gd name="connsiteX99" fmla="*/ 542194 w 1176338"/>
              <a:gd name="connsiteY99" fmla="*/ 71365 h 1565275"/>
              <a:gd name="connsiteX100" fmla="*/ 539816 w 1176338"/>
              <a:gd name="connsiteY100" fmla="*/ 77709 h 1565275"/>
              <a:gd name="connsiteX101" fmla="*/ 535059 w 1176338"/>
              <a:gd name="connsiteY101" fmla="*/ 84052 h 1565275"/>
              <a:gd name="connsiteX102" fmla="*/ 530303 w 1176338"/>
              <a:gd name="connsiteY102" fmla="*/ 90396 h 1565275"/>
              <a:gd name="connsiteX103" fmla="*/ 528718 w 1176338"/>
              <a:gd name="connsiteY103" fmla="*/ 95154 h 1565275"/>
              <a:gd name="connsiteX104" fmla="*/ 530303 w 1176338"/>
              <a:gd name="connsiteY104" fmla="*/ 97532 h 1565275"/>
              <a:gd name="connsiteX105" fmla="*/ 535059 w 1176338"/>
              <a:gd name="connsiteY105" fmla="*/ 97532 h 1565275"/>
              <a:gd name="connsiteX106" fmla="*/ 542194 w 1176338"/>
              <a:gd name="connsiteY106" fmla="*/ 96739 h 1565275"/>
              <a:gd name="connsiteX107" fmla="*/ 549328 w 1176338"/>
              <a:gd name="connsiteY107" fmla="*/ 97532 h 1565275"/>
              <a:gd name="connsiteX108" fmla="*/ 555669 w 1176338"/>
              <a:gd name="connsiteY108" fmla="*/ 102290 h 1565275"/>
              <a:gd name="connsiteX109" fmla="*/ 557255 w 1176338"/>
              <a:gd name="connsiteY109" fmla="*/ 109427 h 1565275"/>
              <a:gd name="connsiteX110" fmla="*/ 558047 w 1176338"/>
              <a:gd name="connsiteY110" fmla="*/ 112598 h 1565275"/>
              <a:gd name="connsiteX111" fmla="*/ 559633 w 1176338"/>
              <a:gd name="connsiteY111" fmla="*/ 114184 h 1565275"/>
              <a:gd name="connsiteX112" fmla="*/ 563596 w 1176338"/>
              <a:gd name="connsiteY112" fmla="*/ 113391 h 1565275"/>
              <a:gd name="connsiteX113" fmla="*/ 567559 w 1176338"/>
              <a:gd name="connsiteY113" fmla="*/ 112598 h 1565275"/>
              <a:gd name="connsiteX114" fmla="*/ 571523 w 1176338"/>
              <a:gd name="connsiteY114" fmla="*/ 111805 h 1565275"/>
              <a:gd name="connsiteX115" fmla="*/ 576279 w 1176338"/>
              <a:gd name="connsiteY115" fmla="*/ 109427 h 1565275"/>
              <a:gd name="connsiteX116" fmla="*/ 581035 w 1176338"/>
              <a:gd name="connsiteY116" fmla="*/ 109427 h 1565275"/>
              <a:gd name="connsiteX117" fmla="*/ 585791 w 1176338"/>
              <a:gd name="connsiteY117" fmla="*/ 109427 h 1565275"/>
              <a:gd name="connsiteX118" fmla="*/ 589754 w 1176338"/>
              <a:gd name="connsiteY118" fmla="*/ 110220 h 1565275"/>
              <a:gd name="connsiteX119" fmla="*/ 593718 w 1176338"/>
              <a:gd name="connsiteY119" fmla="*/ 112598 h 1565275"/>
              <a:gd name="connsiteX120" fmla="*/ 598474 w 1176338"/>
              <a:gd name="connsiteY120" fmla="*/ 114184 h 1565275"/>
              <a:gd name="connsiteX121" fmla="*/ 602437 w 1176338"/>
              <a:gd name="connsiteY121" fmla="*/ 115770 h 1565275"/>
              <a:gd name="connsiteX122" fmla="*/ 607193 w 1176338"/>
              <a:gd name="connsiteY122" fmla="*/ 118942 h 1565275"/>
              <a:gd name="connsiteX123" fmla="*/ 611950 w 1176338"/>
              <a:gd name="connsiteY123" fmla="*/ 121321 h 1565275"/>
              <a:gd name="connsiteX124" fmla="*/ 615913 w 1176338"/>
              <a:gd name="connsiteY124" fmla="*/ 125286 h 1565275"/>
              <a:gd name="connsiteX125" fmla="*/ 619084 w 1176338"/>
              <a:gd name="connsiteY125" fmla="*/ 128457 h 1565275"/>
              <a:gd name="connsiteX126" fmla="*/ 623047 w 1176338"/>
              <a:gd name="connsiteY126" fmla="*/ 131629 h 1565275"/>
              <a:gd name="connsiteX127" fmla="*/ 625425 w 1176338"/>
              <a:gd name="connsiteY127" fmla="*/ 133215 h 1565275"/>
              <a:gd name="connsiteX128" fmla="*/ 629388 w 1176338"/>
              <a:gd name="connsiteY128" fmla="*/ 133215 h 1565275"/>
              <a:gd name="connsiteX129" fmla="*/ 632559 w 1176338"/>
              <a:gd name="connsiteY129" fmla="*/ 131629 h 1565275"/>
              <a:gd name="connsiteX130" fmla="*/ 637315 w 1176338"/>
              <a:gd name="connsiteY130" fmla="*/ 130043 h 1565275"/>
              <a:gd name="connsiteX131" fmla="*/ 641279 w 1176338"/>
              <a:gd name="connsiteY131" fmla="*/ 126871 h 1565275"/>
              <a:gd name="connsiteX132" fmla="*/ 646035 w 1176338"/>
              <a:gd name="connsiteY132" fmla="*/ 123700 h 1565275"/>
              <a:gd name="connsiteX133" fmla="*/ 649205 w 1176338"/>
              <a:gd name="connsiteY133" fmla="*/ 120528 h 1565275"/>
              <a:gd name="connsiteX134" fmla="*/ 657925 w 1176338"/>
              <a:gd name="connsiteY134" fmla="*/ 118149 h 1565275"/>
              <a:gd name="connsiteX135" fmla="*/ 665059 w 1176338"/>
              <a:gd name="connsiteY135" fmla="*/ 122114 h 1565275"/>
              <a:gd name="connsiteX136" fmla="*/ 670608 w 1176338"/>
              <a:gd name="connsiteY136" fmla="*/ 130836 h 1565275"/>
              <a:gd name="connsiteX137" fmla="*/ 672193 w 1176338"/>
              <a:gd name="connsiteY137" fmla="*/ 142730 h 1565275"/>
              <a:gd name="connsiteX138" fmla="*/ 671401 w 1176338"/>
              <a:gd name="connsiteY138" fmla="*/ 153832 h 1565275"/>
              <a:gd name="connsiteX139" fmla="*/ 667437 w 1176338"/>
              <a:gd name="connsiteY139" fmla="*/ 160968 h 1565275"/>
              <a:gd name="connsiteX140" fmla="*/ 661888 w 1176338"/>
              <a:gd name="connsiteY140" fmla="*/ 166519 h 1565275"/>
              <a:gd name="connsiteX141" fmla="*/ 654754 w 1176338"/>
              <a:gd name="connsiteY141" fmla="*/ 170483 h 1565275"/>
              <a:gd name="connsiteX142" fmla="*/ 647620 w 1176338"/>
              <a:gd name="connsiteY142" fmla="*/ 175241 h 1565275"/>
              <a:gd name="connsiteX143" fmla="*/ 641279 w 1176338"/>
              <a:gd name="connsiteY143" fmla="*/ 179999 h 1565275"/>
              <a:gd name="connsiteX144" fmla="*/ 638108 w 1176338"/>
              <a:gd name="connsiteY144" fmla="*/ 185549 h 1565275"/>
              <a:gd name="connsiteX145" fmla="*/ 638108 w 1176338"/>
              <a:gd name="connsiteY145" fmla="*/ 192686 h 1565275"/>
              <a:gd name="connsiteX146" fmla="*/ 642071 w 1176338"/>
              <a:gd name="connsiteY146" fmla="*/ 199029 h 1565275"/>
              <a:gd name="connsiteX147" fmla="*/ 648413 w 1176338"/>
              <a:gd name="connsiteY147" fmla="*/ 202994 h 1565275"/>
              <a:gd name="connsiteX148" fmla="*/ 655547 w 1176338"/>
              <a:gd name="connsiteY148" fmla="*/ 202994 h 1565275"/>
              <a:gd name="connsiteX149" fmla="*/ 661096 w 1176338"/>
              <a:gd name="connsiteY149" fmla="*/ 198237 h 1565275"/>
              <a:gd name="connsiteX150" fmla="*/ 664266 w 1176338"/>
              <a:gd name="connsiteY150" fmla="*/ 195858 h 1565275"/>
              <a:gd name="connsiteX151" fmla="*/ 666644 w 1176338"/>
              <a:gd name="connsiteY151" fmla="*/ 193479 h 1565275"/>
              <a:gd name="connsiteX152" fmla="*/ 670608 w 1176338"/>
              <a:gd name="connsiteY152" fmla="*/ 191893 h 1565275"/>
              <a:gd name="connsiteX153" fmla="*/ 673779 w 1176338"/>
              <a:gd name="connsiteY153" fmla="*/ 191100 h 1565275"/>
              <a:gd name="connsiteX154" fmla="*/ 677742 w 1176338"/>
              <a:gd name="connsiteY154" fmla="*/ 191100 h 1565275"/>
              <a:gd name="connsiteX155" fmla="*/ 681705 w 1176338"/>
              <a:gd name="connsiteY155" fmla="*/ 192686 h 1565275"/>
              <a:gd name="connsiteX156" fmla="*/ 684876 w 1176338"/>
              <a:gd name="connsiteY156" fmla="*/ 194272 h 1565275"/>
              <a:gd name="connsiteX157" fmla="*/ 688840 w 1176338"/>
              <a:gd name="connsiteY157" fmla="*/ 198237 h 1565275"/>
              <a:gd name="connsiteX158" fmla="*/ 692010 w 1176338"/>
              <a:gd name="connsiteY158" fmla="*/ 202201 h 1565275"/>
              <a:gd name="connsiteX159" fmla="*/ 698352 w 1176338"/>
              <a:gd name="connsiteY159" fmla="*/ 202994 h 1565275"/>
              <a:gd name="connsiteX160" fmla="*/ 704693 w 1176338"/>
              <a:gd name="connsiteY160" fmla="*/ 202994 h 1565275"/>
              <a:gd name="connsiteX161" fmla="*/ 711827 w 1176338"/>
              <a:gd name="connsiteY161" fmla="*/ 200615 h 1565275"/>
              <a:gd name="connsiteX162" fmla="*/ 718169 w 1176338"/>
              <a:gd name="connsiteY162" fmla="*/ 198237 h 1565275"/>
              <a:gd name="connsiteX163" fmla="*/ 723718 w 1176338"/>
              <a:gd name="connsiteY163" fmla="*/ 193479 h 1565275"/>
              <a:gd name="connsiteX164" fmla="*/ 726888 w 1176338"/>
              <a:gd name="connsiteY164" fmla="*/ 188721 h 1565275"/>
              <a:gd name="connsiteX165" fmla="*/ 727681 w 1176338"/>
              <a:gd name="connsiteY165" fmla="*/ 184756 h 1565275"/>
              <a:gd name="connsiteX166" fmla="*/ 728474 w 1176338"/>
              <a:gd name="connsiteY166" fmla="*/ 179999 h 1565275"/>
              <a:gd name="connsiteX167" fmla="*/ 731644 w 1176338"/>
              <a:gd name="connsiteY167" fmla="*/ 175241 h 1565275"/>
              <a:gd name="connsiteX168" fmla="*/ 736400 w 1176338"/>
              <a:gd name="connsiteY168" fmla="*/ 172862 h 1565275"/>
              <a:gd name="connsiteX169" fmla="*/ 741949 w 1176338"/>
              <a:gd name="connsiteY169" fmla="*/ 169690 h 1565275"/>
              <a:gd name="connsiteX170" fmla="*/ 748291 w 1176338"/>
              <a:gd name="connsiteY170" fmla="*/ 168105 h 1565275"/>
              <a:gd name="connsiteX171" fmla="*/ 753839 w 1176338"/>
              <a:gd name="connsiteY171" fmla="*/ 166519 h 1565275"/>
              <a:gd name="connsiteX172" fmla="*/ 760181 w 1176338"/>
              <a:gd name="connsiteY172" fmla="*/ 165726 h 1565275"/>
              <a:gd name="connsiteX173" fmla="*/ 764144 w 1176338"/>
              <a:gd name="connsiteY173" fmla="*/ 165726 h 1565275"/>
              <a:gd name="connsiteX174" fmla="*/ 768900 w 1176338"/>
              <a:gd name="connsiteY174" fmla="*/ 165726 h 1565275"/>
              <a:gd name="connsiteX175" fmla="*/ 773656 w 1176338"/>
              <a:gd name="connsiteY175" fmla="*/ 163347 h 1565275"/>
              <a:gd name="connsiteX176" fmla="*/ 779205 w 1176338"/>
              <a:gd name="connsiteY176" fmla="*/ 162554 h 1565275"/>
              <a:gd name="connsiteX177" fmla="*/ 783961 w 1176338"/>
              <a:gd name="connsiteY177" fmla="*/ 160175 h 1565275"/>
              <a:gd name="connsiteX178" fmla="*/ 787925 w 1176338"/>
              <a:gd name="connsiteY178" fmla="*/ 157003 h 1565275"/>
              <a:gd name="connsiteX179" fmla="*/ 792681 w 1176338"/>
              <a:gd name="connsiteY179" fmla="*/ 154625 h 1565275"/>
              <a:gd name="connsiteX180" fmla="*/ 795851 w 1176338"/>
              <a:gd name="connsiteY180" fmla="*/ 151453 h 1565275"/>
              <a:gd name="connsiteX181" fmla="*/ 797437 w 1176338"/>
              <a:gd name="connsiteY181" fmla="*/ 148281 h 1565275"/>
              <a:gd name="connsiteX182" fmla="*/ 799815 w 1176338"/>
              <a:gd name="connsiteY182" fmla="*/ 144316 h 1565275"/>
              <a:gd name="connsiteX183" fmla="*/ 804571 w 1176338"/>
              <a:gd name="connsiteY183" fmla="*/ 141937 h 1565275"/>
              <a:gd name="connsiteX184" fmla="*/ 810120 w 1176338"/>
              <a:gd name="connsiteY184" fmla="*/ 137973 h 1565275"/>
              <a:gd name="connsiteX185" fmla="*/ 817254 w 1176338"/>
              <a:gd name="connsiteY185" fmla="*/ 134008 h 1565275"/>
              <a:gd name="connsiteX186" fmla="*/ 824388 w 1176338"/>
              <a:gd name="connsiteY186" fmla="*/ 130836 h 1565275"/>
              <a:gd name="connsiteX187" fmla="*/ 832315 w 1176338"/>
              <a:gd name="connsiteY187" fmla="*/ 126871 h 1565275"/>
              <a:gd name="connsiteX188" fmla="*/ 837864 w 1176338"/>
              <a:gd name="connsiteY188" fmla="*/ 124493 h 1565275"/>
              <a:gd name="connsiteX189" fmla="*/ 841827 w 1176338"/>
              <a:gd name="connsiteY189" fmla="*/ 120528 h 1565275"/>
              <a:gd name="connsiteX190" fmla="*/ 845790 w 1176338"/>
              <a:gd name="connsiteY190" fmla="*/ 118149 h 1565275"/>
              <a:gd name="connsiteX191" fmla="*/ 848961 w 1176338"/>
              <a:gd name="connsiteY191" fmla="*/ 114977 h 1565275"/>
              <a:gd name="connsiteX192" fmla="*/ 852924 w 1176338"/>
              <a:gd name="connsiteY192" fmla="*/ 114184 h 1565275"/>
              <a:gd name="connsiteX193" fmla="*/ 857681 w 1176338"/>
              <a:gd name="connsiteY193" fmla="*/ 112598 h 1565275"/>
              <a:gd name="connsiteX194" fmla="*/ 862437 w 1176338"/>
              <a:gd name="connsiteY194" fmla="*/ 112598 h 1565275"/>
              <a:gd name="connsiteX195" fmla="*/ 865607 w 1176338"/>
              <a:gd name="connsiteY195" fmla="*/ 112598 h 1565275"/>
              <a:gd name="connsiteX196" fmla="*/ 869571 w 1176338"/>
              <a:gd name="connsiteY196" fmla="*/ 113391 h 1565275"/>
              <a:gd name="connsiteX197" fmla="*/ 872741 w 1176338"/>
              <a:gd name="connsiteY197" fmla="*/ 114977 h 1565275"/>
              <a:gd name="connsiteX198" fmla="*/ 878290 w 1176338"/>
              <a:gd name="connsiteY198" fmla="*/ 118149 h 1565275"/>
              <a:gd name="connsiteX199" fmla="*/ 883046 w 1176338"/>
              <a:gd name="connsiteY199" fmla="*/ 118942 h 1565275"/>
              <a:gd name="connsiteX200" fmla="*/ 887010 w 1176338"/>
              <a:gd name="connsiteY200" fmla="*/ 117356 h 1565275"/>
              <a:gd name="connsiteX201" fmla="*/ 889388 w 1176338"/>
              <a:gd name="connsiteY201" fmla="*/ 112598 h 1565275"/>
              <a:gd name="connsiteX202" fmla="*/ 892559 w 1176338"/>
              <a:gd name="connsiteY202" fmla="*/ 108634 h 1565275"/>
              <a:gd name="connsiteX203" fmla="*/ 895729 w 1176338"/>
              <a:gd name="connsiteY203" fmla="*/ 109427 h 1565275"/>
              <a:gd name="connsiteX204" fmla="*/ 900485 w 1176338"/>
              <a:gd name="connsiteY204" fmla="*/ 115770 h 1565275"/>
              <a:gd name="connsiteX205" fmla="*/ 906034 w 1176338"/>
              <a:gd name="connsiteY205" fmla="*/ 126078 h 1565275"/>
              <a:gd name="connsiteX206" fmla="*/ 909997 w 1176338"/>
              <a:gd name="connsiteY206" fmla="*/ 132422 h 1565275"/>
              <a:gd name="connsiteX207" fmla="*/ 914754 w 1176338"/>
              <a:gd name="connsiteY207" fmla="*/ 137973 h 1565275"/>
              <a:gd name="connsiteX208" fmla="*/ 920302 w 1176338"/>
              <a:gd name="connsiteY208" fmla="*/ 143523 h 1565275"/>
              <a:gd name="connsiteX209" fmla="*/ 926644 w 1176338"/>
              <a:gd name="connsiteY209" fmla="*/ 149074 h 1565275"/>
              <a:gd name="connsiteX210" fmla="*/ 932193 w 1176338"/>
              <a:gd name="connsiteY210" fmla="*/ 153832 h 1565275"/>
              <a:gd name="connsiteX211" fmla="*/ 936949 w 1176338"/>
              <a:gd name="connsiteY211" fmla="*/ 157796 h 1565275"/>
              <a:gd name="connsiteX212" fmla="*/ 940912 w 1176338"/>
              <a:gd name="connsiteY212" fmla="*/ 161761 h 1565275"/>
              <a:gd name="connsiteX213" fmla="*/ 942497 w 1176338"/>
              <a:gd name="connsiteY213" fmla="*/ 165726 h 1565275"/>
              <a:gd name="connsiteX214" fmla="*/ 946461 w 1176338"/>
              <a:gd name="connsiteY214" fmla="*/ 170483 h 1565275"/>
              <a:gd name="connsiteX215" fmla="*/ 951217 w 1176338"/>
              <a:gd name="connsiteY215" fmla="*/ 174448 h 1565275"/>
              <a:gd name="connsiteX216" fmla="*/ 958351 w 1176338"/>
              <a:gd name="connsiteY216" fmla="*/ 174448 h 1565275"/>
              <a:gd name="connsiteX217" fmla="*/ 965485 w 1176338"/>
              <a:gd name="connsiteY217" fmla="*/ 170483 h 1565275"/>
              <a:gd name="connsiteX218" fmla="*/ 968656 w 1176338"/>
              <a:gd name="connsiteY218" fmla="*/ 168105 h 1565275"/>
              <a:gd name="connsiteX219" fmla="*/ 972619 w 1176338"/>
              <a:gd name="connsiteY219" fmla="*/ 165726 h 1565275"/>
              <a:gd name="connsiteX220" fmla="*/ 976583 w 1176338"/>
              <a:gd name="connsiteY220" fmla="*/ 163347 h 1565275"/>
              <a:gd name="connsiteX221" fmla="*/ 980546 w 1176338"/>
              <a:gd name="connsiteY221" fmla="*/ 162554 h 1565275"/>
              <a:gd name="connsiteX222" fmla="*/ 985302 w 1176338"/>
              <a:gd name="connsiteY222" fmla="*/ 161761 h 1565275"/>
              <a:gd name="connsiteX223" fmla="*/ 990851 w 1176338"/>
              <a:gd name="connsiteY223" fmla="*/ 162554 h 1565275"/>
              <a:gd name="connsiteX224" fmla="*/ 995607 w 1176338"/>
              <a:gd name="connsiteY224" fmla="*/ 164140 h 1565275"/>
              <a:gd name="connsiteX225" fmla="*/ 1001156 w 1176338"/>
              <a:gd name="connsiteY225" fmla="*/ 168105 h 1565275"/>
              <a:gd name="connsiteX226" fmla="*/ 1009083 w 1176338"/>
              <a:gd name="connsiteY226" fmla="*/ 174448 h 1565275"/>
              <a:gd name="connsiteX227" fmla="*/ 1010668 w 1176338"/>
              <a:gd name="connsiteY227" fmla="*/ 179999 h 1565275"/>
              <a:gd name="connsiteX228" fmla="*/ 1006705 w 1176338"/>
              <a:gd name="connsiteY228" fmla="*/ 183964 h 1565275"/>
              <a:gd name="connsiteX229" fmla="*/ 997985 w 1176338"/>
              <a:gd name="connsiteY229" fmla="*/ 187135 h 1565275"/>
              <a:gd name="connsiteX230" fmla="*/ 994814 w 1176338"/>
              <a:gd name="connsiteY230" fmla="*/ 188721 h 1565275"/>
              <a:gd name="connsiteX231" fmla="*/ 993229 w 1176338"/>
              <a:gd name="connsiteY231" fmla="*/ 191100 h 1565275"/>
              <a:gd name="connsiteX232" fmla="*/ 994814 w 1176338"/>
              <a:gd name="connsiteY232" fmla="*/ 192686 h 1565275"/>
              <a:gd name="connsiteX233" fmla="*/ 997192 w 1176338"/>
              <a:gd name="connsiteY233" fmla="*/ 193479 h 1565275"/>
              <a:gd name="connsiteX234" fmla="*/ 1001948 w 1176338"/>
              <a:gd name="connsiteY234" fmla="*/ 194272 h 1565275"/>
              <a:gd name="connsiteX235" fmla="*/ 1007497 w 1176338"/>
              <a:gd name="connsiteY235" fmla="*/ 193479 h 1565275"/>
              <a:gd name="connsiteX236" fmla="*/ 1013046 w 1176338"/>
              <a:gd name="connsiteY236" fmla="*/ 192686 h 1565275"/>
              <a:gd name="connsiteX237" fmla="*/ 1018595 w 1176338"/>
              <a:gd name="connsiteY237" fmla="*/ 190307 h 1565275"/>
              <a:gd name="connsiteX238" fmla="*/ 1025729 w 1176338"/>
              <a:gd name="connsiteY238" fmla="*/ 185549 h 1565275"/>
              <a:gd name="connsiteX239" fmla="*/ 1030485 w 1176338"/>
              <a:gd name="connsiteY239" fmla="*/ 185549 h 1565275"/>
              <a:gd name="connsiteX240" fmla="*/ 1033656 w 1176338"/>
              <a:gd name="connsiteY240" fmla="*/ 190307 h 1565275"/>
              <a:gd name="connsiteX241" fmla="*/ 1039997 w 1176338"/>
              <a:gd name="connsiteY241" fmla="*/ 198237 h 1565275"/>
              <a:gd name="connsiteX242" fmla="*/ 1046339 w 1176338"/>
              <a:gd name="connsiteY242" fmla="*/ 208545 h 1565275"/>
              <a:gd name="connsiteX243" fmla="*/ 1051095 w 1176338"/>
              <a:gd name="connsiteY243" fmla="*/ 217267 h 1565275"/>
              <a:gd name="connsiteX244" fmla="*/ 1052680 w 1176338"/>
              <a:gd name="connsiteY244" fmla="*/ 226783 h 1565275"/>
              <a:gd name="connsiteX245" fmla="*/ 1053473 w 1176338"/>
              <a:gd name="connsiteY245" fmla="*/ 237091 h 1565275"/>
              <a:gd name="connsiteX246" fmla="*/ 1056643 w 1176338"/>
              <a:gd name="connsiteY246" fmla="*/ 256122 h 1565275"/>
              <a:gd name="connsiteX247" fmla="*/ 1062985 w 1176338"/>
              <a:gd name="connsiteY247" fmla="*/ 280703 h 1565275"/>
              <a:gd name="connsiteX248" fmla="*/ 1070912 w 1176338"/>
              <a:gd name="connsiteY248" fmla="*/ 306870 h 1565275"/>
              <a:gd name="connsiteX249" fmla="*/ 1079631 w 1176338"/>
              <a:gd name="connsiteY249" fmla="*/ 329865 h 1565275"/>
              <a:gd name="connsiteX250" fmla="*/ 1082009 w 1176338"/>
              <a:gd name="connsiteY250" fmla="*/ 339381 h 1565275"/>
              <a:gd name="connsiteX251" fmla="*/ 1082009 w 1176338"/>
              <a:gd name="connsiteY251" fmla="*/ 349689 h 1565275"/>
              <a:gd name="connsiteX252" fmla="*/ 1080424 w 1176338"/>
              <a:gd name="connsiteY252" fmla="*/ 360790 h 1565275"/>
              <a:gd name="connsiteX253" fmla="*/ 1076460 w 1176338"/>
              <a:gd name="connsiteY253" fmla="*/ 371099 h 1565275"/>
              <a:gd name="connsiteX254" fmla="*/ 1070912 w 1176338"/>
              <a:gd name="connsiteY254" fmla="*/ 380614 h 1565275"/>
              <a:gd name="connsiteX255" fmla="*/ 1065363 w 1176338"/>
              <a:gd name="connsiteY255" fmla="*/ 390129 h 1565275"/>
              <a:gd name="connsiteX256" fmla="*/ 1059021 w 1176338"/>
              <a:gd name="connsiteY256" fmla="*/ 396473 h 1565275"/>
              <a:gd name="connsiteX257" fmla="*/ 1053473 w 1176338"/>
              <a:gd name="connsiteY257" fmla="*/ 402024 h 1565275"/>
              <a:gd name="connsiteX258" fmla="*/ 1048717 w 1176338"/>
              <a:gd name="connsiteY258" fmla="*/ 410746 h 1565275"/>
              <a:gd name="connsiteX259" fmla="*/ 1050302 w 1176338"/>
              <a:gd name="connsiteY259" fmla="*/ 420261 h 1565275"/>
              <a:gd name="connsiteX260" fmla="*/ 1056643 w 1176338"/>
              <a:gd name="connsiteY260" fmla="*/ 428191 h 1565275"/>
              <a:gd name="connsiteX261" fmla="*/ 1065363 w 1176338"/>
              <a:gd name="connsiteY261" fmla="*/ 435327 h 1565275"/>
              <a:gd name="connsiteX262" fmla="*/ 1069326 w 1176338"/>
              <a:gd name="connsiteY262" fmla="*/ 439292 h 1565275"/>
              <a:gd name="connsiteX263" fmla="*/ 1072497 w 1176338"/>
              <a:gd name="connsiteY263" fmla="*/ 441671 h 1565275"/>
              <a:gd name="connsiteX264" fmla="*/ 1074082 w 1176338"/>
              <a:gd name="connsiteY264" fmla="*/ 445636 h 1565275"/>
              <a:gd name="connsiteX265" fmla="*/ 1076460 w 1176338"/>
              <a:gd name="connsiteY265" fmla="*/ 449600 h 1565275"/>
              <a:gd name="connsiteX266" fmla="*/ 1079631 w 1176338"/>
              <a:gd name="connsiteY266" fmla="*/ 453565 h 1565275"/>
              <a:gd name="connsiteX267" fmla="*/ 1082802 w 1176338"/>
              <a:gd name="connsiteY267" fmla="*/ 457530 h 1565275"/>
              <a:gd name="connsiteX268" fmla="*/ 1088351 w 1176338"/>
              <a:gd name="connsiteY268" fmla="*/ 459909 h 1565275"/>
              <a:gd name="connsiteX269" fmla="*/ 1095485 w 1176338"/>
              <a:gd name="connsiteY269" fmla="*/ 463873 h 1565275"/>
              <a:gd name="connsiteX270" fmla="*/ 1108960 w 1176338"/>
              <a:gd name="connsiteY270" fmla="*/ 473389 h 1565275"/>
              <a:gd name="connsiteX271" fmla="*/ 1114509 w 1176338"/>
              <a:gd name="connsiteY271" fmla="*/ 485283 h 1565275"/>
              <a:gd name="connsiteX272" fmla="*/ 1112924 w 1176338"/>
              <a:gd name="connsiteY272" fmla="*/ 497970 h 1565275"/>
              <a:gd name="connsiteX273" fmla="*/ 1109753 w 1176338"/>
              <a:gd name="connsiteY273" fmla="*/ 508278 h 1565275"/>
              <a:gd name="connsiteX274" fmla="*/ 1106582 w 1176338"/>
              <a:gd name="connsiteY274" fmla="*/ 516208 h 1565275"/>
              <a:gd name="connsiteX275" fmla="*/ 1105790 w 1176338"/>
              <a:gd name="connsiteY275" fmla="*/ 522551 h 1565275"/>
              <a:gd name="connsiteX276" fmla="*/ 1107375 w 1176338"/>
              <a:gd name="connsiteY276" fmla="*/ 528895 h 1565275"/>
              <a:gd name="connsiteX277" fmla="*/ 1112924 w 1176338"/>
              <a:gd name="connsiteY277" fmla="*/ 536031 h 1565275"/>
              <a:gd name="connsiteX278" fmla="*/ 1117680 w 1176338"/>
              <a:gd name="connsiteY278" fmla="*/ 542375 h 1565275"/>
              <a:gd name="connsiteX279" fmla="*/ 1120851 w 1176338"/>
              <a:gd name="connsiteY279" fmla="*/ 547133 h 1565275"/>
              <a:gd name="connsiteX280" fmla="*/ 1122436 w 1176338"/>
              <a:gd name="connsiteY280" fmla="*/ 551890 h 1565275"/>
              <a:gd name="connsiteX281" fmla="*/ 1124021 w 1176338"/>
              <a:gd name="connsiteY281" fmla="*/ 559027 h 1565275"/>
              <a:gd name="connsiteX282" fmla="*/ 1127192 w 1176338"/>
              <a:gd name="connsiteY282" fmla="*/ 570921 h 1565275"/>
              <a:gd name="connsiteX283" fmla="*/ 1129570 w 1176338"/>
              <a:gd name="connsiteY283" fmla="*/ 588366 h 1565275"/>
              <a:gd name="connsiteX284" fmla="*/ 1130363 w 1176338"/>
              <a:gd name="connsiteY284" fmla="*/ 605018 h 1565275"/>
              <a:gd name="connsiteX285" fmla="*/ 1127192 w 1176338"/>
              <a:gd name="connsiteY285" fmla="*/ 616912 h 1565275"/>
              <a:gd name="connsiteX286" fmla="*/ 1122436 w 1176338"/>
              <a:gd name="connsiteY286" fmla="*/ 625634 h 1565275"/>
              <a:gd name="connsiteX287" fmla="*/ 1119265 w 1176338"/>
              <a:gd name="connsiteY287" fmla="*/ 632771 h 1565275"/>
              <a:gd name="connsiteX288" fmla="*/ 1121643 w 1176338"/>
              <a:gd name="connsiteY288" fmla="*/ 640700 h 1565275"/>
              <a:gd name="connsiteX289" fmla="*/ 1127192 w 1176338"/>
              <a:gd name="connsiteY289" fmla="*/ 650216 h 1565275"/>
              <a:gd name="connsiteX290" fmla="*/ 1133533 w 1176338"/>
              <a:gd name="connsiteY290" fmla="*/ 660524 h 1565275"/>
              <a:gd name="connsiteX291" fmla="*/ 1135911 w 1176338"/>
              <a:gd name="connsiteY291" fmla="*/ 668453 h 1565275"/>
              <a:gd name="connsiteX292" fmla="*/ 1135119 w 1176338"/>
              <a:gd name="connsiteY292" fmla="*/ 674797 h 1565275"/>
              <a:gd name="connsiteX293" fmla="*/ 1132741 w 1176338"/>
              <a:gd name="connsiteY293" fmla="*/ 681140 h 1565275"/>
              <a:gd name="connsiteX294" fmla="*/ 1130363 w 1176338"/>
              <a:gd name="connsiteY294" fmla="*/ 686691 h 1565275"/>
              <a:gd name="connsiteX295" fmla="*/ 1133533 w 1176338"/>
              <a:gd name="connsiteY295" fmla="*/ 691449 h 1565275"/>
              <a:gd name="connsiteX296" fmla="*/ 1139875 w 1176338"/>
              <a:gd name="connsiteY296" fmla="*/ 694621 h 1565275"/>
              <a:gd name="connsiteX297" fmla="*/ 1148594 w 1176338"/>
              <a:gd name="connsiteY297" fmla="*/ 697792 h 1565275"/>
              <a:gd name="connsiteX298" fmla="*/ 1158107 w 1176338"/>
              <a:gd name="connsiteY298" fmla="*/ 700964 h 1565275"/>
              <a:gd name="connsiteX299" fmla="*/ 1164448 w 1176338"/>
              <a:gd name="connsiteY299" fmla="*/ 707308 h 1565275"/>
              <a:gd name="connsiteX300" fmla="*/ 1169204 w 1176338"/>
              <a:gd name="connsiteY300" fmla="*/ 718409 h 1565275"/>
              <a:gd name="connsiteX301" fmla="*/ 1174753 w 1176338"/>
              <a:gd name="connsiteY301" fmla="*/ 734268 h 1565275"/>
              <a:gd name="connsiteX302" fmla="*/ 1176338 w 1176338"/>
              <a:gd name="connsiteY302" fmla="*/ 740611 h 1565275"/>
              <a:gd name="connsiteX303" fmla="*/ 1176338 w 1176338"/>
              <a:gd name="connsiteY303" fmla="*/ 746955 h 1565275"/>
              <a:gd name="connsiteX304" fmla="*/ 1175546 w 1176338"/>
              <a:gd name="connsiteY304" fmla="*/ 754091 h 1565275"/>
              <a:gd name="connsiteX305" fmla="*/ 1174753 w 1176338"/>
              <a:gd name="connsiteY305" fmla="*/ 761228 h 1565275"/>
              <a:gd name="connsiteX306" fmla="*/ 1169997 w 1176338"/>
              <a:gd name="connsiteY306" fmla="*/ 778673 h 1565275"/>
              <a:gd name="connsiteX307" fmla="*/ 1164448 w 1176338"/>
              <a:gd name="connsiteY307" fmla="*/ 796118 h 1565275"/>
              <a:gd name="connsiteX308" fmla="*/ 1157314 w 1176338"/>
              <a:gd name="connsiteY308" fmla="*/ 812769 h 1565275"/>
              <a:gd name="connsiteX309" fmla="*/ 1151765 w 1176338"/>
              <a:gd name="connsiteY309" fmla="*/ 826250 h 1565275"/>
              <a:gd name="connsiteX310" fmla="*/ 1147802 w 1176338"/>
              <a:gd name="connsiteY310" fmla="*/ 832593 h 1565275"/>
              <a:gd name="connsiteX311" fmla="*/ 1144631 w 1176338"/>
              <a:gd name="connsiteY311" fmla="*/ 836558 h 1565275"/>
              <a:gd name="connsiteX312" fmla="*/ 1140668 w 1176338"/>
              <a:gd name="connsiteY312" fmla="*/ 838144 h 1565275"/>
              <a:gd name="connsiteX313" fmla="*/ 1136704 w 1176338"/>
              <a:gd name="connsiteY313" fmla="*/ 838144 h 1565275"/>
              <a:gd name="connsiteX314" fmla="*/ 1133533 w 1176338"/>
              <a:gd name="connsiteY314" fmla="*/ 836558 h 1565275"/>
              <a:gd name="connsiteX315" fmla="*/ 1129570 w 1176338"/>
              <a:gd name="connsiteY315" fmla="*/ 833386 h 1565275"/>
              <a:gd name="connsiteX316" fmla="*/ 1127192 w 1176338"/>
              <a:gd name="connsiteY316" fmla="*/ 830214 h 1565275"/>
              <a:gd name="connsiteX317" fmla="*/ 1124021 w 1176338"/>
              <a:gd name="connsiteY317" fmla="*/ 826250 h 1565275"/>
              <a:gd name="connsiteX318" fmla="*/ 1122436 w 1176338"/>
              <a:gd name="connsiteY318" fmla="*/ 823078 h 1565275"/>
              <a:gd name="connsiteX319" fmla="*/ 1119265 w 1176338"/>
              <a:gd name="connsiteY319" fmla="*/ 819113 h 1565275"/>
              <a:gd name="connsiteX320" fmla="*/ 1117680 w 1176338"/>
              <a:gd name="connsiteY320" fmla="*/ 815941 h 1565275"/>
              <a:gd name="connsiteX321" fmla="*/ 1114509 w 1176338"/>
              <a:gd name="connsiteY321" fmla="*/ 813562 h 1565275"/>
              <a:gd name="connsiteX322" fmla="*/ 1111338 w 1176338"/>
              <a:gd name="connsiteY322" fmla="*/ 811184 h 1565275"/>
              <a:gd name="connsiteX323" fmla="*/ 1106582 w 1176338"/>
              <a:gd name="connsiteY323" fmla="*/ 808012 h 1565275"/>
              <a:gd name="connsiteX324" fmla="*/ 1102619 w 1176338"/>
              <a:gd name="connsiteY324" fmla="*/ 804047 h 1565275"/>
              <a:gd name="connsiteX325" fmla="*/ 1095485 w 1176338"/>
              <a:gd name="connsiteY325" fmla="*/ 800875 h 1565275"/>
              <a:gd name="connsiteX326" fmla="*/ 1085973 w 1176338"/>
              <a:gd name="connsiteY326" fmla="*/ 796118 h 1565275"/>
              <a:gd name="connsiteX327" fmla="*/ 1080424 w 1176338"/>
              <a:gd name="connsiteY327" fmla="*/ 799289 h 1565275"/>
              <a:gd name="connsiteX328" fmla="*/ 1081217 w 1176338"/>
              <a:gd name="connsiteY328" fmla="*/ 806426 h 1565275"/>
              <a:gd name="connsiteX329" fmla="*/ 1087558 w 1176338"/>
              <a:gd name="connsiteY329" fmla="*/ 818320 h 1565275"/>
              <a:gd name="connsiteX330" fmla="*/ 1090729 w 1176338"/>
              <a:gd name="connsiteY330" fmla="*/ 823871 h 1565275"/>
              <a:gd name="connsiteX331" fmla="*/ 1088351 w 1176338"/>
              <a:gd name="connsiteY331" fmla="*/ 829421 h 1565275"/>
              <a:gd name="connsiteX332" fmla="*/ 1084387 w 1176338"/>
              <a:gd name="connsiteY332" fmla="*/ 833386 h 1565275"/>
              <a:gd name="connsiteX333" fmla="*/ 1077253 w 1176338"/>
              <a:gd name="connsiteY333" fmla="*/ 837351 h 1565275"/>
              <a:gd name="connsiteX334" fmla="*/ 1070119 w 1176338"/>
              <a:gd name="connsiteY334" fmla="*/ 839730 h 1565275"/>
              <a:gd name="connsiteX335" fmla="*/ 1062192 w 1176338"/>
              <a:gd name="connsiteY335" fmla="*/ 842901 h 1565275"/>
              <a:gd name="connsiteX336" fmla="*/ 1055851 w 1176338"/>
              <a:gd name="connsiteY336" fmla="*/ 845280 h 1565275"/>
              <a:gd name="connsiteX337" fmla="*/ 1051095 w 1176338"/>
              <a:gd name="connsiteY337" fmla="*/ 847659 h 1565275"/>
              <a:gd name="connsiteX338" fmla="*/ 1046339 w 1176338"/>
              <a:gd name="connsiteY338" fmla="*/ 850038 h 1565275"/>
              <a:gd name="connsiteX339" fmla="*/ 1039204 w 1176338"/>
              <a:gd name="connsiteY339" fmla="*/ 852417 h 1565275"/>
              <a:gd name="connsiteX340" fmla="*/ 1028900 w 1176338"/>
              <a:gd name="connsiteY340" fmla="*/ 856381 h 1565275"/>
              <a:gd name="connsiteX341" fmla="*/ 1019387 w 1176338"/>
              <a:gd name="connsiteY341" fmla="*/ 860346 h 1565275"/>
              <a:gd name="connsiteX342" fmla="*/ 1009083 w 1176338"/>
              <a:gd name="connsiteY342" fmla="*/ 863518 h 1565275"/>
              <a:gd name="connsiteX343" fmla="*/ 998778 w 1176338"/>
              <a:gd name="connsiteY343" fmla="*/ 867483 h 1565275"/>
              <a:gd name="connsiteX344" fmla="*/ 991644 w 1176338"/>
              <a:gd name="connsiteY344" fmla="*/ 872240 h 1565275"/>
              <a:gd name="connsiteX345" fmla="*/ 986887 w 1176338"/>
              <a:gd name="connsiteY345" fmla="*/ 875412 h 1565275"/>
              <a:gd name="connsiteX346" fmla="*/ 984509 w 1176338"/>
              <a:gd name="connsiteY346" fmla="*/ 879377 h 1565275"/>
              <a:gd name="connsiteX347" fmla="*/ 980546 w 1176338"/>
              <a:gd name="connsiteY347" fmla="*/ 881756 h 1565275"/>
              <a:gd name="connsiteX348" fmla="*/ 978168 w 1176338"/>
              <a:gd name="connsiteY348" fmla="*/ 884928 h 1565275"/>
              <a:gd name="connsiteX349" fmla="*/ 974205 w 1176338"/>
              <a:gd name="connsiteY349" fmla="*/ 886513 h 1565275"/>
              <a:gd name="connsiteX350" fmla="*/ 970241 w 1176338"/>
              <a:gd name="connsiteY350" fmla="*/ 888099 h 1565275"/>
              <a:gd name="connsiteX351" fmla="*/ 966278 w 1176338"/>
              <a:gd name="connsiteY351" fmla="*/ 891271 h 1565275"/>
              <a:gd name="connsiteX352" fmla="*/ 961522 w 1176338"/>
              <a:gd name="connsiteY352" fmla="*/ 893650 h 1565275"/>
              <a:gd name="connsiteX353" fmla="*/ 955973 w 1176338"/>
              <a:gd name="connsiteY353" fmla="*/ 897615 h 1565275"/>
              <a:gd name="connsiteX354" fmla="*/ 950424 w 1176338"/>
              <a:gd name="connsiteY354" fmla="*/ 902372 h 1565275"/>
              <a:gd name="connsiteX355" fmla="*/ 944875 w 1176338"/>
              <a:gd name="connsiteY355" fmla="*/ 906337 h 1565275"/>
              <a:gd name="connsiteX356" fmla="*/ 940119 w 1176338"/>
              <a:gd name="connsiteY356" fmla="*/ 911888 h 1565275"/>
              <a:gd name="connsiteX357" fmla="*/ 932985 w 1176338"/>
              <a:gd name="connsiteY357" fmla="*/ 915852 h 1565275"/>
              <a:gd name="connsiteX358" fmla="*/ 925851 w 1176338"/>
              <a:gd name="connsiteY358" fmla="*/ 920610 h 1565275"/>
              <a:gd name="connsiteX359" fmla="*/ 919510 w 1176338"/>
              <a:gd name="connsiteY359" fmla="*/ 922989 h 1565275"/>
              <a:gd name="connsiteX360" fmla="*/ 911583 w 1176338"/>
              <a:gd name="connsiteY360" fmla="*/ 924575 h 1565275"/>
              <a:gd name="connsiteX361" fmla="*/ 902863 w 1176338"/>
              <a:gd name="connsiteY361" fmla="*/ 926161 h 1565275"/>
              <a:gd name="connsiteX362" fmla="*/ 894937 w 1176338"/>
              <a:gd name="connsiteY362" fmla="*/ 926954 h 1565275"/>
              <a:gd name="connsiteX363" fmla="*/ 887010 w 1176338"/>
              <a:gd name="connsiteY363" fmla="*/ 928540 h 1565275"/>
              <a:gd name="connsiteX364" fmla="*/ 878290 w 1176338"/>
              <a:gd name="connsiteY364" fmla="*/ 931711 h 1565275"/>
              <a:gd name="connsiteX365" fmla="*/ 870363 w 1176338"/>
              <a:gd name="connsiteY365" fmla="*/ 934883 h 1565275"/>
              <a:gd name="connsiteX366" fmla="*/ 864022 w 1176338"/>
              <a:gd name="connsiteY366" fmla="*/ 939641 h 1565275"/>
              <a:gd name="connsiteX367" fmla="*/ 857681 w 1176338"/>
              <a:gd name="connsiteY367" fmla="*/ 942813 h 1565275"/>
              <a:gd name="connsiteX368" fmla="*/ 852924 w 1176338"/>
              <a:gd name="connsiteY368" fmla="*/ 946777 h 1565275"/>
              <a:gd name="connsiteX369" fmla="*/ 850546 w 1176338"/>
              <a:gd name="connsiteY369" fmla="*/ 950742 h 1565275"/>
              <a:gd name="connsiteX370" fmla="*/ 847376 w 1176338"/>
              <a:gd name="connsiteY370" fmla="*/ 953914 h 1565275"/>
              <a:gd name="connsiteX371" fmla="*/ 844998 w 1176338"/>
              <a:gd name="connsiteY371" fmla="*/ 957879 h 1565275"/>
              <a:gd name="connsiteX372" fmla="*/ 841827 w 1176338"/>
              <a:gd name="connsiteY372" fmla="*/ 962636 h 1565275"/>
              <a:gd name="connsiteX373" fmla="*/ 838656 w 1176338"/>
              <a:gd name="connsiteY373" fmla="*/ 965808 h 1565275"/>
              <a:gd name="connsiteX374" fmla="*/ 833900 w 1176338"/>
              <a:gd name="connsiteY374" fmla="*/ 968980 h 1565275"/>
              <a:gd name="connsiteX375" fmla="*/ 829937 w 1176338"/>
              <a:gd name="connsiteY375" fmla="*/ 969773 h 1565275"/>
              <a:gd name="connsiteX376" fmla="*/ 824388 w 1176338"/>
              <a:gd name="connsiteY376" fmla="*/ 969773 h 1565275"/>
              <a:gd name="connsiteX377" fmla="*/ 820425 w 1176338"/>
              <a:gd name="connsiteY377" fmla="*/ 968187 h 1565275"/>
              <a:gd name="connsiteX378" fmla="*/ 811705 w 1176338"/>
              <a:gd name="connsiteY378" fmla="*/ 964222 h 1565275"/>
              <a:gd name="connsiteX379" fmla="*/ 808534 w 1176338"/>
              <a:gd name="connsiteY379" fmla="*/ 964222 h 1565275"/>
              <a:gd name="connsiteX380" fmla="*/ 808534 w 1176338"/>
              <a:gd name="connsiteY380" fmla="*/ 968980 h 1565275"/>
              <a:gd name="connsiteX381" fmla="*/ 811705 w 1176338"/>
              <a:gd name="connsiteY381" fmla="*/ 978495 h 1565275"/>
              <a:gd name="connsiteX382" fmla="*/ 814876 w 1176338"/>
              <a:gd name="connsiteY382" fmla="*/ 984839 h 1565275"/>
              <a:gd name="connsiteX383" fmla="*/ 817254 w 1176338"/>
              <a:gd name="connsiteY383" fmla="*/ 990389 h 1565275"/>
              <a:gd name="connsiteX384" fmla="*/ 822010 w 1176338"/>
              <a:gd name="connsiteY384" fmla="*/ 996733 h 1565275"/>
              <a:gd name="connsiteX385" fmla="*/ 826766 w 1176338"/>
              <a:gd name="connsiteY385" fmla="*/ 1002284 h 1565275"/>
              <a:gd name="connsiteX386" fmla="*/ 832315 w 1176338"/>
              <a:gd name="connsiteY386" fmla="*/ 1007834 h 1565275"/>
              <a:gd name="connsiteX387" fmla="*/ 838656 w 1176338"/>
              <a:gd name="connsiteY387" fmla="*/ 1014178 h 1565275"/>
              <a:gd name="connsiteX388" fmla="*/ 844998 w 1176338"/>
              <a:gd name="connsiteY388" fmla="*/ 1019728 h 1565275"/>
              <a:gd name="connsiteX389" fmla="*/ 852924 w 1176338"/>
              <a:gd name="connsiteY389" fmla="*/ 1026072 h 1565275"/>
              <a:gd name="connsiteX390" fmla="*/ 862437 w 1176338"/>
              <a:gd name="connsiteY390" fmla="*/ 1037173 h 1565275"/>
              <a:gd name="connsiteX391" fmla="*/ 860059 w 1176338"/>
              <a:gd name="connsiteY391" fmla="*/ 1045103 h 1565275"/>
              <a:gd name="connsiteX392" fmla="*/ 853717 w 1176338"/>
              <a:gd name="connsiteY392" fmla="*/ 1055411 h 1565275"/>
              <a:gd name="connsiteX393" fmla="*/ 850546 w 1176338"/>
              <a:gd name="connsiteY393" fmla="*/ 1068098 h 1565275"/>
              <a:gd name="connsiteX394" fmla="*/ 852132 w 1176338"/>
              <a:gd name="connsiteY394" fmla="*/ 1079199 h 1565275"/>
              <a:gd name="connsiteX395" fmla="*/ 857681 w 1176338"/>
              <a:gd name="connsiteY395" fmla="*/ 1086336 h 1565275"/>
              <a:gd name="connsiteX396" fmla="*/ 864815 w 1176338"/>
              <a:gd name="connsiteY396" fmla="*/ 1095058 h 1565275"/>
              <a:gd name="connsiteX397" fmla="*/ 872741 w 1176338"/>
              <a:gd name="connsiteY397" fmla="*/ 1107745 h 1565275"/>
              <a:gd name="connsiteX398" fmla="*/ 876705 w 1176338"/>
              <a:gd name="connsiteY398" fmla="*/ 1115675 h 1565275"/>
              <a:gd name="connsiteX399" fmla="*/ 880668 w 1176338"/>
              <a:gd name="connsiteY399" fmla="*/ 1122018 h 1565275"/>
              <a:gd name="connsiteX400" fmla="*/ 883839 w 1176338"/>
              <a:gd name="connsiteY400" fmla="*/ 1128362 h 1565275"/>
              <a:gd name="connsiteX401" fmla="*/ 887802 w 1176338"/>
              <a:gd name="connsiteY401" fmla="*/ 1133913 h 1565275"/>
              <a:gd name="connsiteX402" fmla="*/ 892559 w 1176338"/>
              <a:gd name="connsiteY402" fmla="*/ 1138670 h 1565275"/>
              <a:gd name="connsiteX403" fmla="*/ 896522 w 1176338"/>
              <a:gd name="connsiteY403" fmla="*/ 1141842 h 1565275"/>
              <a:gd name="connsiteX404" fmla="*/ 902071 w 1176338"/>
              <a:gd name="connsiteY404" fmla="*/ 1144221 h 1565275"/>
              <a:gd name="connsiteX405" fmla="*/ 908412 w 1176338"/>
              <a:gd name="connsiteY405" fmla="*/ 1145807 h 1565275"/>
              <a:gd name="connsiteX406" fmla="*/ 916339 w 1176338"/>
              <a:gd name="connsiteY406" fmla="*/ 1147393 h 1565275"/>
              <a:gd name="connsiteX407" fmla="*/ 921095 w 1176338"/>
              <a:gd name="connsiteY407" fmla="*/ 1152150 h 1565275"/>
              <a:gd name="connsiteX408" fmla="*/ 926644 w 1176338"/>
              <a:gd name="connsiteY408" fmla="*/ 1157701 h 1565275"/>
              <a:gd name="connsiteX409" fmla="*/ 931400 w 1176338"/>
              <a:gd name="connsiteY409" fmla="*/ 1164044 h 1565275"/>
              <a:gd name="connsiteX410" fmla="*/ 936949 w 1176338"/>
              <a:gd name="connsiteY410" fmla="*/ 1170388 h 1565275"/>
              <a:gd name="connsiteX411" fmla="*/ 942497 w 1176338"/>
              <a:gd name="connsiteY411" fmla="*/ 1176732 h 1565275"/>
              <a:gd name="connsiteX412" fmla="*/ 948839 w 1176338"/>
              <a:gd name="connsiteY412" fmla="*/ 1183075 h 1565275"/>
              <a:gd name="connsiteX413" fmla="*/ 955973 w 1176338"/>
              <a:gd name="connsiteY413" fmla="*/ 1187833 h 1565275"/>
              <a:gd name="connsiteX414" fmla="*/ 963107 w 1176338"/>
              <a:gd name="connsiteY414" fmla="*/ 1192591 h 1565275"/>
              <a:gd name="connsiteX415" fmla="*/ 970241 w 1176338"/>
              <a:gd name="connsiteY415" fmla="*/ 1197348 h 1565275"/>
              <a:gd name="connsiteX416" fmla="*/ 973412 w 1176338"/>
              <a:gd name="connsiteY416" fmla="*/ 1201313 h 1565275"/>
              <a:gd name="connsiteX417" fmla="*/ 977375 w 1176338"/>
              <a:gd name="connsiteY417" fmla="*/ 1206071 h 1565275"/>
              <a:gd name="connsiteX418" fmla="*/ 979753 w 1176338"/>
              <a:gd name="connsiteY418" fmla="*/ 1210828 h 1565275"/>
              <a:gd name="connsiteX419" fmla="*/ 981339 w 1176338"/>
              <a:gd name="connsiteY419" fmla="*/ 1214000 h 1565275"/>
              <a:gd name="connsiteX420" fmla="*/ 984509 w 1176338"/>
              <a:gd name="connsiteY420" fmla="*/ 1217965 h 1565275"/>
              <a:gd name="connsiteX421" fmla="*/ 986887 w 1176338"/>
              <a:gd name="connsiteY421" fmla="*/ 1221930 h 1565275"/>
              <a:gd name="connsiteX422" fmla="*/ 990851 w 1176338"/>
              <a:gd name="connsiteY422" fmla="*/ 1224308 h 1565275"/>
              <a:gd name="connsiteX423" fmla="*/ 994814 w 1176338"/>
              <a:gd name="connsiteY423" fmla="*/ 1225101 h 1565275"/>
              <a:gd name="connsiteX424" fmla="*/ 997985 w 1176338"/>
              <a:gd name="connsiteY424" fmla="*/ 1227480 h 1565275"/>
              <a:gd name="connsiteX425" fmla="*/ 1002741 w 1176338"/>
              <a:gd name="connsiteY425" fmla="*/ 1227480 h 1565275"/>
              <a:gd name="connsiteX426" fmla="*/ 1007497 w 1176338"/>
              <a:gd name="connsiteY426" fmla="*/ 1228273 h 1565275"/>
              <a:gd name="connsiteX427" fmla="*/ 1012253 w 1176338"/>
              <a:gd name="connsiteY427" fmla="*/ 1229859 h 1565275"/>
              <a:gd name="connsiteX428" fmla="*/ 1016217 w 1176338"/>
              <a:gd name="connsiteY428" fmla="*/ 1231445 h 1565275"/>
              <a:gd name="connsiteX429" fmla="*/ 1020973 w 1176338"/>
              <a:gd name="connsiteY429" fmla="*/ 1235410 h 1565275"/>
              <a:gd name="connsiteX430" fmla="*/ 1028107 w 1176338"/>
              <a:gd name="connsiteY430" fmla="*/ 1243339 h 1565275"/>
              <a:gd name="connsiteX431" fmla="*/ 1034448 w 1176338"/>
              <a:gd name="connsiteY431" fmla="*/ 1253647 h 1565275"/>
              <a:gd name="connsiteX432" fmla="*/ 1038412 w 1176338"/>
              <a:gd name="connsiteY432" fmla="*/ 1266334 h 1565275"/>
              <a:gd name="connsiteX433" fmla="*/ 1039997 w 1176338"/>
              <a:gd name="connsiteY433" fmla="*/ 1282986 h 1565275"/>
              <a:gd name="connsiteX434" fmla="*/ 1039204 w 1176338"/>
              <a:gd name="connsiteY434" fmla="*/ 1290916 h 1565275"/>
              <a:gd name="connsiteX435" fmla="*/ 1037619 w 1176338"/>
              <a:gd name="connsiteY435" fmla="*/ 1298052 h 1565275"/>
              <a:gd name="connsiteX436" fmla="*/ 1033656 w 1176338"/>
              <a:gd name="connsiteY436" fmla="*/ 1303603 h 1565275"/>
              <a:gd name="connsiteX437" fmla="*/ 1030485 w 1176338"/>
              <a:gd name="connsiteY437" fmla="*/ 1307568 h 1565275"/>
              <a:gd name="connsiteX438" fmla="*/ 1025729 w 1176338"/>
              <a:gd name="connsiteY438" fmla="*/ 1309154 h 1565275"/>
              <a:gd name="connsiteX439" fmla="*/ 1020180 w 1176338"/>
              <a:gd name="connsiteY439" fmla="*/ 1309947 h 1565275"/>
              <a:gd name="connsiteX440" fmla="*/ 1014631 w 1176338"/>
              <a:gd name="connsiteY440" fmla="*/ 1309947 h 1565275"/>
              <a:gd name="connsiteX441" fmla="*/ 1009083 w 1176338"/>
              <a:gd name="connsiteY441" fmla="*/ 1308361 h 1565275"/>
              <a:gd name="connsiteX442" fmla="*/ 1001156 w 1176338"/>
              <a:gd name="connsiteY442" fmla="*/ 1307568 h 1565275"/>
              <a:gd name="connsiteX443" fmla="*/ 995607 w 1176338"/>
              <a:gd name="connsiteY443" fmla="*/ 1312325 h 1565275"/>
              <a:gd name="connsiteX444" fmla="*/ 993229 w 1176338"/>
              <a:gd name="connsiteY444" fmla="*/ 1320255 h 1565275"/>
              <a:gd name="connsiteX445" fmla="*/ 992436 w 1176338"/>
              <a:gd name="connsiteY445" fmla="*/ 1330563 h 1565275"/>
              <a:gd name="connsiteX446" fmla="*/ 991644 w 1176338"/>
              <a:gd name="connsiteY446" fmla="*/ 1336114 h 1565275"/>
              <a:gd name="connsiteX447" fmla="*/ 990851 w 1176338"/>
              <a:gd name="connsiteY447" fmla="*/ 1342457 h 1565275"/>
              <a:gd name="connsiteX448" fmla="*/ 988473 w 1176338"/>
              <a:gd name="connsiteY448" fmla="*/ 1348008 h 1565275"/>
              <a:gd name="connsiteX449" fmla="*/ 985302 w 1176338"/>
              <a:gd name="connsiteY449" fmla="*/ 1354351 h 1565275"/>
              <a:gd name="connsiteX450" fmla="*/ 980546 w 1176338"/>
              <a:gd name="connsiteY450" fmla="*/ 1358316 h 1565275"/>
              <a:gd name="connsiteX451" fmla="*/ 976583 w 1176338"/>
              <a:gd name="connsiteY451" fmla="*/ 1363074 h 1565275"/>
              <a:gd name="connsiteX452" fmla="*/ 971034 w 1176338"/>
              <a:gd name="connsiteY452" fmla="*/ 1366246 h 1565275"/>
              <a:gd name="connsiteX453" fmla="*/ 965485 w 1176338"/>
              <a:gd name="connsiteY453" fmla="*/ 1367039 h 1565275"/>
              <a:gd name="connsiteX454" fmla="*/ 959144 w 1176338"/>
              <a:gd name="connsiteY454" fmla="*/ 1367039 h 1565275"/>
              <a:gd name="connsiteX455" fmla="*/ 953595 w 1176338"/>
              <a:gd name="connsiteY455" fmla="*/ 1368625 h 1565275"/>
              <a:gd name="connsiteX456" fmla="*/ 948046 w 1176338"/>
              <a:gd name="connsiteY456" fmla="*/ 1369417 h 1565275"/>
              <a:gd name="connsiteX457" fmla="*/ 941705 w 1176338"/>
              <a:gd name="connsiteY457" fmla="*/ 1372589 h 1565275"/>
              <a:gd name="connsiteX458" fmla="*/ 936156 w 1176338"/>
              <a:gd name="connsiteY458" fmla="*/ 1374968 h 1565275"/>
              <a:gd name="connsiteX459" fmla="*/ 929814 w 1176338"/>
              <a:gd name="connsiteY459" fmla="*/ 1378933 h 1565275"/>
              <a:gd name="connsiteX460" fmla="*/ 922680 w 1176338"/>
              <a:gd name="connsiteY460" fmla="*/ 1382105 h 1565275"/>
              <a:gd name="connsiteX461" fmla="*/ 914754 w 1176338"/>
              <a:gd name="connsiteY461" fmla="*/ 1386069 h 1565275"/>
              <a:gd name="connsiteX462" fmla="*/ 904449 w 1176338"/>
              <a:gd name="connsiteY462" fmla="*/ 1394792 h 1565275"/>
              <a:gd name="connsiteX463" fmla="*/ 902863 w 1176338"/>
              <a:gd name="connsiteY463" fmla="*/ 1404307 h 1565275"/>
              <a:gd name="connsiteX464" fmla="*/ 909997 w 1176338"/>
              <a:gd name="connsiteY464" fmla="*/ 1415408 h 1565275"/>
              <a:gd name="connsiteX465" fmla="*/ 917924 w 1176338"/>
              <a:gd name="connsiteY465" fmla="*/ 1424924 h 1565275"/>
              <a:gd name="connsiteX466" fmla="*/ 925058 w 1176338"/>
              <a:gd name="connsiteY466" fmla="*/ 1435232 h 1565275"/>
              <a:gd name="connsiteX467" fmla="*/ 930607 w 1176338"/>
              <a:gd name="connsiteY467" fmla="*/ 1445540 h 1565275"/>
              <a:gd name="connsiteX468" fmla="*/ 932985 w 1176338"/>
              <a:gd name="connsiteY468" fmla="*/ 1455056 h 1565275"/>
              <a:gd name="connsiteX469" fmla="*/ 931400 w 1176338"/>
              <a:gd name="connsiteY469" fmla="*/ 1464571 h 1565275"/>
              <a:gd name="connsiteX470" fmla="*/ 930607 w 1176338"/>
              <a:gd name="connsiteY470" fmla="*/ 1470915 h 1565275"/>
              <a:gd name="connsiteX471" fmla="*/ 932985 w 1176338"/>
              <a:gd name="connsiteY471" fmla="*/ 1475672 h 1565275"/>
              <a:gd name="connsiteX472" fmla="*/ 938534 w 1176338"/>
              <a:gd name="connsiteY472" fmla="*/ 1479637 h 1565275"/>
              <a:gd name="connsiteX473" fmla="*/ 944875 w 1176338"/>
              <a:gd name="connsiteY473" fmla="*/ 1486773 h 1565275"/>
              <a:gd name="connsiteX474" fmla="*/ 948839 w 1176338"/>
              <a:gd name="connsiteY474" fmla="*/ 1496289 h 1565275"/>
              <a:gd name="connsiteX475" fmla="*/ 947253 w 1176338"/>
              <a:gd name="connsiteY475" fmla="*/ 1508183 h 1565275"/>
              <a:gd name="connsiteX476" fmla="*/ 941705 w 1176338"/>
              <a:gd name="connsiteY476" fmla="*/ 1518491 h 1565275"/>
              <a:gd name="connsiteX477" fmla="*/ 934571 w 1176338"/>
              <a:gd name="connsiteY477" fmla="*/ 1525628 h 1565275"/>
              <a:gd name="connsiteX478" fmla="*/ 929814 w 1176338"/>
              <a:gd name="connsiteY478" fmla="*/ 1526421 h 1565275"/>
              <a:gd name="connsiteX479" fmla="*/ 924266 w 1176338"/>
              <a:gd name="connsiteY479" fmla="*/ 1526421 h 1565275"/>
              <a:gd name="connsiteX480" fmla="*/ 918717 w 1176338"/>
              <a:gd name="connsiteY480" fmla="*/ 1524042 h 1565275"/>
              <a:gd name="connsiteX481" fmla="*/ 913168 w 1176338"/>
              <a:gd name="connsiteY481" fmla="*/ 1520870 h 1565275"/>
              <a:gd name="connsiteX482" fmla="*/ 908412 w 1176338"/>
              <a:gd name="connsiteY482" fmla="*/ 1517698 h 1565275"/>
              <a:gd name="connsiteX483" fmla="*/ 904449 w 1176338"/>
              <a:gd name="connsiteY483" fmla="*/ 1513734 h 1565275"/>
              <a:gd name="connsiteX484" fmla="*/ 901278 w 1176338"/>
              <a:gd name="connsiteY484" fmla="*/ 1509769 h 1565275"/>
              <a:gd name="connsiteX485" fmla="*/ 900485 w 1176338"/>
              <a:gd name="connsiteY485" fmla="*/ 1506597 h 1565275"/>
              <a:gd name="connsiteX486" fmla="*/ 898900 w 1176338"/>
              <a:gd name="connsiteY486" fmla="*/ 1500254 h 1565275"/>
              <a:gd name="connsiteX487" fmla="*/ 894937 w 1176338"/>
              <a:gd name="connsiteY487" fmla="*/ 1494703 h 1565275"/>
              <a:gd name="connsiteX488" fmla="*/ 888595 w 1176338"/>
              <a:gd name="connsiteY488" fmla="*/ 1491531 h 1565275"/>
              <a:gd name="connsiteX489" fmla="*/ 881461 w 1176338"/>
              <a:gd name="connsiteY489" fmla="*/ 1491531 h 1565275"/>
              <a:gd name="connsiteX490" fmla="*/ 875120 w 1176338"/>
              <a:gd name="connsiteY490" fmla="*/ 1493910 h 1565275"/>
              <a:gd name="connsiteX491" fmla="*/ 870363 w 1176338"/>
              <a:gd name="connsiteY491" fmla="*/ 1494703 h 1565275"/>
              <a:gd name="connsiteX492" fmla="*/ 865607 w 1176338"/>
              <a:gd name="connsiteY492" fmla="*/ 1494703 h 1565275"/>
              <a:gd name="connsiteX493" fmla="*/ 858473 w 1176338"/>
              <a:gd name="connsiteY493" fmla="*/ 1491531 h 1565275"/>
              <a:gd name="connsiteX494" fmla="*/ 853717 w 1176338"/>
              <a:gd name="connsiteY494" fmla="*/ 1489945 h 1565275"/>
              <a:gd name="connsiteX495" fmla="*/ 847376 w 1176338"/>
              <a:gd name="connsiteY495" fmla="*/ 1488359 h 1565275"/>
              <a:gd name="connsiteX496" fmla="*/ 841827 w 1176338"/>
              <a:gd name="connsiteY496" fmla="*/ 1487566 h 1565275"/>
              <a:gd name="connsiteX497" fmla="*/ 835486 w 1176338"/>
              <a:gd name="connsiteY497" fmla="*/ 1487566 h 1565275"/>
              <a:gd name="connsiteX498" fmla="*/ 829937 w 1176338"/>
              <a:gd name="connsiteY498" fmla="*/ 1488359 h 1565275"/>
              <a:gd name="connsiteX499" fmla="*/ 825973 w 1176338"/>
              <a:gd name="connsiteY499" fmla="*/ 1489945 h 1565275"/>
              <a:gd name="connsiteX500" fmla="*/ 822803 w 1176338"/>
              <a:gd name="connsiteY500" fmla="*/ 1493117 h 1565275"/>
              <a:gd name="connsiteX501" fmla="*/ 822803 w 1176338"/>
              <a:gd name="connsiteY501" fmla="*/ 1497082 h 1565275"/>
              <a:gd name="connsiteX502" fmla="*/ 822010 w 1176338"/>
              <a:gd name="connsiteY502" fmla="*/ 1501839 h 1565275"/>
              <a:gd name="connsiteX503" fmla="*/ 818047 w 1176338"/>
              <a:gd name="connsiteY503" fmla="*/ 1506597 h 1565275"/>
              <a:gd name="connsiteX504" fmla="*/ 812498 w 1176338"/>
              <a:gd name="connsiteY504" fmla="*/ 1508976 h 1565275"/>
              <a:gd name="connsiteX505" fmla="*/ 804571 w 1176338"/>
              <a:gd name="connsiteY505" fmla="*/ 1511355 h 1565275"/>
              <a:gd name="connsiteX506" fmla="*/ 795851 w 1176338"/>
              <a:gd name="connsiteY506" fmla="*/ 1512941 h 1565275"/>
              <a:gd name="connsiteX507" fmla="*/ 785547 w 1176338"/>
              <a:gd name="connsiteY507" fmla="*/ 1513734 h 1565275"/>
              <a:gd name="connsiteX508" fmla="*/ 774449 w 1176338"/>
              <a:gd name="connsiteY508" fmla="*/ 1514527 h 1565275"/>
              <a:gd name="connsiteX509" fmla="*/ 764144 w 1176338"/>
              <a:gd name="connsiteY509" fmla="*/ 1514527 h 1565275"/>
              <a:gd name="connsiteX510" fmla="*/ 754632 w 1176338"/>
              <a:gd name="connsiteY510" fmla="*/ 1515319 h 1565275"/>
              <a:gd name="connsiteX511" fmla="*/ 745120 w 1176338"/>
              <a:gd name="connsiteY511" fmla="*/ 1518491 h 1565275"/>
              <a:gd name="connsiteX512" fmla="*/ 736400 w 1176338"/>
              <a:gd name="connsiteY512" fmla="*/ 1521663 h 1565275"/>
              <a:gd name="connsiteX513" fmla="*/ 727681 w 1176338"/>
              <a:gd name="connsiteY513" fmla="*/ 1526421 h 1565275"/>
              <a:gd name="connsiteX514" fmla="*/ 720547 w 1176338"/>
              <a:gd name="connsiteY514" fmla="*/ 1531971 h 1565275"/>
              <a:gd name="connsiteX515" fmla="*/ 713413 w 1176338"/>
              <a:gd name="connsiteY515" fmla="*/ 1536729 h 1565275"/>
              <a:gd name="connsiteX516" fmla="*/ 706279 w 1176338"/>
              <a:gd name="connsiteY516" fmla="*/ 1541487 h 1565275"/>
              <a:gd name="connsiteX517" fmla="*/ 699937 w 1176338"/>
              <a:gd name="connsiteY517" fmla="*/ 1544658 h 1565275"/>
              <a:gd name="connsiteX518" fmla="*/ 693596 w 1176338"/>
              <a:gd name="connsiteY518" fmla="*/ 1547830 h 1565275"/>
              <a:gd name="connsiteX519" fmla="*/ 685669 w 1176338"/>
              <a:gd name="connsiteY519" fmla="*/ 1550209 h 1565275"/>
              <a:gd name="connsiteX520" fmla="*/ 678535 w 1176338"/>
              <a:gd name="connsiteY520" fmla="*/ 1551002 h 1565275"/>
              <a:gd name="connsiteX521" fmla="*/ 672193 w 1176338"/>
              <a:gd name="connsiteY521" fmla="*/ 1551002 h 1565275"/>
              <a:gd name="connsiteX522" fmla="*/ 665059 w 1176338"/>
              <a:gd name="connsiteY522" fmla="*/ 1551002 h 1565275"/>
              <a:gd name="connsiteX523" fmla="*/ 659510 w 1176338"/>
              <a:gd name="connsiteY523" fmla="*/ 1550209 h 1565275"/>
              <a:gd name="connsiteX524" fmla="*/ 654754 w 1176338"/>
              <a:gd name="connsiteY524" fmla="*/ 1547830 h 1565275"/>
              <a:gd name="connsiteX525" fmla="*/ 652376 w 1176338"/>
              <a:gd name="connsiteY525" fmla="*/ 1544658 h 1565275"/>
              <a:gd name="connsiteX526" fmla="*/ 649205 w 1176338"/>
              <a:gd name="connsiteY526" fmla="*/ 1542280 h 1565275"/>
              <a:gd name="connsiteX527" fmla="*/ 646035 w 1176338"/>
              <a:gd name="connsiteY527" fmla="*/ 1538315 h 1565275"/>
              <a:gd name="connsiteX528" fmla="*/ 642071 w 1176338"/>
              <a:gd name="connsiteY528" fmla="*/ 1535936 h 1565275"/>
              <a:gd name="connsiteX529" fmla="*/ 637315 w 1176338"/>
              <a:gd name="connsiteY529" fmla="*/ 1532764 h 1565275"/>
              <a:gd name="connsiteX530" fmla="*/ 631767 w 1176338"/>
              <a:gd name="connsiteY530" fmla="*/ 1531178 h 1565275"/>
              <a:gd name="connsiteX531" fmla="*/ 625425 w 1176338"/>
              <a:gd name="connsiteY531" fmla="*/ 1528007 h 1565275"/>
              <a:gd name="connsiteX532" fmla="*/ 619876 w 1176338"/>
              <a:gd name="connsiteY532" fmla="*/ 1526421 h 1565275"/>
              <a:gd name="connsiteX533" fmla="*/ 613535 w 1176338"/>
              <a:gd name="connsiteY533" fmla="*/ 1525628 h 1565275"/>
              <a:gd name="connsiteX534" fmla="*/ 607193 w 1176338"/>
              <a:gd name="connsiteY534" fmla="*/ 1524835 h 1565275"/>
              <a:gd name="connsiteX535" fmla="*/ 601645 w 1176338"/>
              <a:gd name="connsiteY535" fmla="*/ 1524835 h 1565275"/>
              <a:gd name="connsiteX536" fmla="*/ 596096 w 1176338"/>
              <a:gd name="connsiteY536" fmla="*/ 1525628 h 1565275"/>
              <a:gd name="connsiteX537" fmla="*/ 592132 w 1176338"/>
              <a:gd name="connsiteY537" fmla="*/ 1525628 h 1565275"/>
              <a:gd name="connsiteX538" fmla="*/ 588169 w 1176338"/>
              <a:gd name="connsiteY538" fmla="*/ 1526421 h 1565275"/>
              <a:gd name="connsiteX539" fmla="*/ 585791 w 1176338"/>
              <a:gd name="connsiteY539" fmla="*/ 1527214 h 1565275"/>
              <a:gd name="connsiteX540" fmla="*/ 583413 w 1176338"/>
              <a:gd name="connsiteY540" fmla="*/ 1528007 h 1565275"/>
              <a:gd name="connsiteX541" fmla="*/ 582620 w 1176338"/>
              <a:gd name="connsiteY541" fmla="*/ 1528007 h 1565275"/>
              <a:gd name="connsiteX542" fmla="*/ 582620 w 1176338"/>
              <a:gd name="connsiteY542" fmla="*/ 1530385 h 1565275"/>
              <a:gd name="connsiteX543" fmla="*/ 581828 w 1176338"/>
              <a:gd name="connsiteY543" fmla="*/ 1536729 h 1565275"/>
              <a:gd name="connsiteX544" fmla="*/ 579450 w 1176338"/>
              <a:gd name="connsiteY544" fmla="*/ 1543073 h 1565275"/>
              <a:gd name="connsiteX545" fmla="*/ 574694 w 1176338"/>
              <a:gd name="connsiteY545" fmla="*/ 1550209 h 1565275"/>
              <a:gd name="connsiteX546" fmla="*/ 569145 w 1176338"/>
              <a:gd name="connsiteY546" fmla="*/ 1557346 h 1565275"/>
              <a:gd name="connsiteX547" fmla="*/ 563596 w 1176338"/>
              <a:gd name="connsiteY547" fmla="*/ 1562896 h 1565275"/>
              <a:gd name="connsiteX548" fmla="*/ 557255 w 1176338"/>
              <a:gd name="connsiteY548" fmla="*/ 1565275 h 1565275"/>
              <a:gd name="connsiteX549" fmla="*/ 551706 w 1176338"/>
              <a:gd name="connsiteY549" fmla="*/ 1562103 h 1565275"/>
              <a:gd name="connsiteX550" fmla="*/ 547742 w 1176338"/>
              <a:gd name="connsiteY550" fmla="*/ 1558139 h 1565275"/>
              <a:gd name="connsiteX551" fmla="*/ 542194 w 1176338"/>
              <a:gd name="connsiteY551" fmla="*/ 1554967 h 1565275"/>
              <a:gd name="connsiteX552" fmla="*/ 535852 w 1176338"/>
              <a:gd name="connsiteY552" fmla="*/ 1550209 h 1565275"/>
              <a:gd name="connsiteX553" fmla="*/ 528718 w 1176338"/>
              <a:gd name="connsiteY553" fmla="*/ 1545451 h 1565275"/>
              <a:gd name="connsiteX554" fmla="*/ 520791 w 1176338"/>
              <a:gd name="connsiteY554" fmla="*/ 1541487 h 1565275"/>
              <a:gd name="connsiteX555" fmla="*/ 513657 w 1176338"/>
              <a:gd name="connsiteY555" fmla="*/ 1535936 h 1565275"/>
              <a:gd name="connsiteX556" fmla="*/ 505730 w 1176338"/>
              <a:gd name="connsiteY556" fmla="*/ 1531178 h 1565275"/>
              <a:gd name="connsiteX557" fmla="*/ 498596 w 1176338"/>
              <a:gd name="connsiteY557" fmla="*/ 1525628 h 1565275"/>
              <a:gd name="connsiteX558" fmla="*/ 493047 w 1176338"/>
              <a:gd name="connsiteY558" fmla="*/ 1521663 h 1565275"/>
              <a:gd name="connsiteX559" fmla="*/ 488291 w 1176338"/>
              <a:gd name="connsiteY559" fmla="*/ 1520077 h 1565275"/>
              <a:gd name="connsiteX560" fmla="*/ 485121 w 1176338"/>
              <a:gd name="connsiteY560" fmla="*/ 1520077 h 1565275"/>
              <a:gd name="connsiteX561" fmla="*/ 481950 w 1176338"/>
              <a:gd name="connsiteY561" fmla="*/ 1520870 h 1565275"/>
              <a:gd name="connsiteX562" fmla="*/ 479572 w 1176338"/>
              <a:gd name="connsiteY562" fmla="*/ 1523249 h 1565275"/>
              <a:gd name="connsiteX563" fmla="*/ 475608 w 1176338"/>
              <a:gd name="connsiteY563" fmla="*/ 1524042 h 1565275"/>
              <a:gd name="connsiteX564" fmla="*/ 471645 w 1176338"/>
              <a:gd name="connsiteY564" fmla="*/ 1524042 h 1565275"/>
              <a:gd name="connsiteX565" fmla="*/ 466096 w 1176338"/>
              <a:gd name="connsiteY565" fmla="*/ 1523249 h 1565275"/>
              <a:gd name="connsiteX566" fmla="*/ 458169 w 1176338"/>
              <a:gd name="connsiteY566" fmla="*/ 1520077 h 1565275"/>
              <a:gd name="connsiteX567" fmla="*/ 451035 w 1176338"/>
              <a:gd name="connsiteY567" fmla="*/ 1516905 h 1565275"/>
              <a:gd name="connsiteX568" fmla="*/ 443109 w 1176338"/>
              <a:gd name="connsiteY568" fmla="*/ 1512148 h 1565275"/>
              <a:gd name="connsiteX569" fmla="*/ 435182 w 1176338"/>
              <a:gd name="connsiteY569" fmla="*/ 1507390 h 1565275"/>
              <a:gd name="connsiteX570" fmla="*/ 426462 w 1176338"/>
              <a:gd name="connsiteY570" fmla="*/ 1503425 h 1565275"/>
              <a:gd name="connsiteX571" fmla="*/ 418535 w 1176338"/>
              <a:gd name="connsiteY571" fmla="*/ 1499461 h 1565275"/>
              <a:gd name="connsiteX572" fmla="*/ 411401 w 1176338"/>
              <a:gd name="connsiteY572" fmla="*/ 1496289 h 1565275"/>
              <a:gd name="connsiteX573" fmla="*/ 405060 w 1176338"/>
              <a:gd name="connsiteY573" fmla="*/ 1494703 h 1565275"/>
              <a:gd name="connsiteX574" fmla="*/ 397926 w 1176338"/>
              <a:gd name="connsiteY574" fmla="*/ 1493910 h 1565275"/>
              <a:gd name="connsiteX575" fmla="*/ 390792 w 1176338"/>
              <a:gd name="connsiteY575" fmla="*/ 1493117 h 1565275"/>
              <a:gd name="connsiteX576" fmla="*/ 383657 w 1176338"/>
              <a:gd name="connsiteY576" fmla="*/ 1491531 h 1565275"/>
              <a:gd name="connsiteX577" fmla="*/ 377316 w 1176338"/>
              <a:gd name="connsiteY577" fmla="*/ 1489945 h 1565275"/>
              <a:gd name="connsiteX578" fmla="*/ 370182 w 1176338"/>
              <a:gd name="connsiteY578" fmla="*/ 1489152 h 1565275"/>
              <a:gd name="connsiteX579" fmla="*/ 363840 w 1176338"/>
              <a:gd name="connsiteY579" fmla="*/ 1488359 h 1565275"/>
              <a:gd name="connsiteX580" fmla="*/ 358292 w 1176338"/>
              <a:gd name="connsiteY580" fmla="*/ 1487566 h 1565275"/>
              <a:gd name="connsiteX581" fmla="*/ 354328 w 1176338"/>
              <a:gd name="connsiteY581" fmla="*/ 1486773 h 1565275"/>
              <a:gd name="connsiteX582" fmla="*/ 351158 w 1176338"/>
              <a:gd name="connsiteY582" fmla="*/ 1484395 h 1565275"/>
              <a:gd name="connsiteX583" fmla="*/ 347194 w 1176338"/>
              <a:gd name="connsiteY583" fmla="*/ 1482016 h 1565275"/>
              <a:gd name="connsiteX584" fmla="*/ 343231 w 1176338"/>
              <a:gd name="connsiteY584" fmla="*/ 1478844 h 1565275"/>
              <a:gd name="connsiteX585" fmla="*/ 339267 w 1176338"/>
              <a:gd name="connsiteY585" fmla="*/ 1476465 h 1565275"/>
              <a:gd name="connsiteX586" fmla="*/ 334511 w 1176338"/>
              <a:gd name="connsiteY586" fmla="*/ 1473293 h 1565275"/>
              <a:gd name="connsiteX587" fmla="*/ 328963 w 1176338"/>
              <a:gd name="connsiteY587" fmla="*/ 1470915 h 1565275"/>
              <a:gd name="connsiteX588" fmla="*/ 324206 w 1176338"/>
              <a:gd name="connsiteY588" fmla="*/ 1470122 h 1565275"/>
              <a:gd name="connsiteX589" fmla="*/ 318658 w 1176338"/>
              <a:gd name="connsiteY589" fmla="*/ 1470122 h 1565275"/>
              <a:gd name="connsiteX590" fmla="*/ 309146 w 1176338"/>
              <a:gd name="connsiteY590" fmla="*/ 1473293 h 1565275"/>
              <a:gd name="connsiteX591" fmla="*/ 302804 w 1176338"/>
              <a:gd name="connsiteY591" fmla="*/ 1479637 h 1565275"/>
              <a:gd name="connsiteX592" fmla="*/ 299633 w 1176338"/>
              <a:gd name="connsiteY592" fmla="*/ 1487566 h 1565275"/>
              <a:gd name="connsiteX593" fmla="*/ 304389 w 1176338"/>
              <a:gd name="connsiteY593" fmla="*/ 1494703 h 1565275"/>
              <a:gd name="connsiteX594" fmla="*/ 306767 w 1176338"/>
              <a:gd name="connsiteY594" fmla="*/ 1497875 h 1565275"/>
              <a:gd name="connsiteX595" fmla="*/ 307560 w 1176338"/>
              <a:gd name="connsiteY595" fmla="*/ 1501839 h 1565275"/>
              <a:gd name="connsiteX596" fmla="*/ 306767 w 1176338"/>
              <a:gd name="connsiteY596" fmla="*/ 1505804 h 1565275"/>
              <a:gd name="connsiteX597" fmla="*/ 304389 w 1176338"/>
              <a:gd name="connsiteY597" fmla="*/ 1508183 h 1565275"/>
              <a:gd name="connsiteX598" fmla="*/ 300426 w 1176338"/>
              <a:gd name="connsiteY598" fmla="*/ 1511355 h 1565275"/>
              <a:gd name="connsiteX599" fmla="*/ 297255 w 1176338"/>
              <a:gd name="connsiteY599" fmla="*/ 1512148 h 1565275"/>
              <a:gd name="connsiteX600" fmla="*/ 292499 w 1176338"/>
              <a:gd name="connsiteY600" fmla="*/ 1511355 h 1565275"/>
              <a:gd name="connsiteX601" fmla="*/ 287743 w 1176338"/>
              <a:gd name="connsiteY601" fmla="*/ 1508976 h 1565275"/>
              <a:gd name="connsiteX602" fmla="*/ 283780 w 1176338"/>
              <a:gd name="connsiteY602" fmla="*/ 1506597 h 1565275"/>
              <a:gd name="connsiteX603" fmla="*/ 279816 w 1176338"/>
              <a:gd name="connsiteY603" fmla="*/ 1503425 h 1565275"/>
              <a:gd name="connsiteX604" fmla="*/ 275853 w 1176338"/>
              <a:gd name="connsiteY604" fmla="*/ 1502632 h 1565275"/>
              <a:gd name="connsiteX605" fmla="*/ 271097 w 1176338"/>
              <a:gd name="connsiteY605" fmla="*/ 1501839 h 1565275"/>
              <a:gd name="connsiteX606" fmla="*/ 267926 w 1176338"/>
              <a:gd name="connsiteY606" fmla="*/ 1502632 h 1565275"/>
              <a:gd name="connsiteX607" fmla="*/ 263963 w 1176338"/>
              <a:gd name="connsiteY607" fmla="*/ 1503425 h 1565275"/>
              <a:gd name="connsiteX608" fmla="*/ 260792 w 1176338"/>
              <a:gd name="connsiteY608" fmla="*/ 1506597 h 1565275"/>
              <a:gd name="connsiteX609" fmla="*/ 256829 w 1176338"/>
              <a:gd name="connsiteY609" fmla="*/ 1508976 h 1565275"/>
              <a:gd name="connsiteX610" fmla="*/ 252865 w 1176338"/>
              <a:gd name="connsiteY610" fmla="*/ 1511355 h 1565275"/>
              <a:gd name="connsiteX611" fmla="*/ 249694 w 1176338"/>
              <a:gd name="connsiteY611" fmla="*/ 1512148 h 1565275"/>
              <a:gd name="connsiteX612" fmla="*/ 245731 w 1176338"/>
              <a:gd name="connsiteY612" fmla="*/ 1511355 h 1565275"/>
              <a:gd name="connsiteX613" fmla="*/ 240975 w 1176338"/>
              <a:gd name="connsiteY613" fmla="*/ 1508976 h 1565275"/>
              <a:gd name="connsiteX614" fmla="*/ 237012 w 1176338"/>
              <a:gd name="connsiteY614" fmla="*/ 1507390 h 1565275"/>
              <a:gd name="connsiteX615" fmla="*/ 231463 w 1176338"/>
              <a:gd name="connsiteY615" fmla="*/ 1505804 h 1565275"/>
              <a:gd name="connsiteX616" fmla="*/ 226707 w 1176338"/>
              <a:gd name="connsiteY616" fmla="*/ 1505011 h 1565275"/>
              <a:gd name="connsiteX617" fmla="*/ 221158 w 1176338"/>
              <a:gd name="connsiteY617" fmla="*/ 1503425 h 1565275"/>
              <a:gd name="connsiteX618" fmla="*/ 215609 w 1176338"/>
              <a:gd name="connsiteY618" fmla="*/ 1505011 h 1565275"/>
              <a:gd name="connsiteX619" fmla="*/ 210060 w 1176338"/>
              <a:gd name="connsiteY619" fmla="*/ 1505804 h 1565275"/>
              <a:gd name="connsiteX620" fmla="*/ 205304 w 1176338"/>
              <a:gd name="connsiteY620" fmla="*/ 1507390 h 1565275"/>
              <a:gd name="connsiteX621" fmla="*/ 199756 w 1176338"/>
              <a:gd name="connsiteY621" fmla="*/ 1508976 h 1565275"/>
              <a:gd name="connsiteX622" fmla="*/ 195792 w 1176338"/>
              <a:gd name="connsiteY622" fmla="*/ 1509769 h 1565275"/>
              <a:gd name="connsiteX623" fmla="*/ 191036 w 1176338"/>
              <a:gd name="connsiteY623" fmla="*/ 1511355 h 1565275"/>
              <a:gd name="connsiteX624" fmla="*/ 186280 w 1176338"/>
              <a:gd name="connsiteY624" fmla="*/ 1508976 h 1565275"/>
              <a:gd name="connsiteX625" fmla="*/ 181524 w 1176338"/>
              <a:gd name="connsiteY625" fmla="*/ 1506597 h 1565275"/>
              <a:gd name="connsiteX626" fmla="*/ 175182 w 1176338"/>
              <a:gd name="connsiteY626" fmla="*/ 1496289 h 1565275"/>
              <a:gd name="connsiteX627" fmla="*/ 172804 w 1176338"/>
              <a:gd name="connsiteY627" fmla="*/ 1483602 h 1565275"/>
              <a:gd name="connsiteX628" fmla="*/ 173597 w 1176338"/>
              <a:gd name="connsiteY628" fmla="*/ 1470915 h 1565275"/>
              <a:gd name="connsiteX629" fmla="*/ 179146 w 1176338"/>
              <a:gd name="connsiteY629" fmla="*/ 1456641 h 1565275"/>
              <a:gd name="connsiteX630" fmla="*/ 184695 w 1176338"/>
              <a:gd name="connsiteY630" fmla="*/ 1442368 h 1565275"/>
              <a:gd name="connsiteX631" fmla="*/ 187073 w 1176338"/>
              <a:gd name="connsiteY631" fmla="*/ 1431267 h 1565275"/>
              <a:gd name="connsiteX632" fmla="*/ 186280 w 1176338"/>
              <a:gd name="connsiteY632" fmla="*/ 1422545 h 1565275"/>
              <a:gd name="connsiteX633" fmla="*/ 184695 w 1176338"/>
              <a:gd name="connsiteY633" fmla="*/ 1414615 h 1565275"/>
              <a:gd name="connsiteX634" fmla="*/ 183109 w 1176338"/>
              <a:gd name="connsiteY634" fmla="*/ 1405893 h 1565275"/>
              <a:gd name="connsiteX635" fmla="*/ 183902 w 1176338"/>
              <a:gd name="connsiteY635" fmla="*/ 1398756 h 1565275"/>
              <a:gd name="connsiteX636" fmla="*/ 185487 w 1176338"/>
              <a:gd name="connsiteY636" fmla="*/ 1392413 h 1565275"/>
              <a:gd name="connsiteX637" fmla="*/ 190243 w 1176338"/>
              <a:gd name="connsiteY637" fmla="*/ 1386069 h 1565275"/>
              <a:gd name="connsiteX638" fmla="*/ 196585 w 1176338"/>
              <a:gd name="connsiteY638" fmla="*/ 1379726 h 1565275"/>
              <a:gd name="connsiteX639" fmla="*/ 201341 w 1176338"/>
              <a:gd name="connsiteY639" fmla="*/ 1371003 h 1565275"/>
              <a:gd name="connsiteX640" fmla="*/ 204512 w 1176338"/>
              <a:gd name="connsiteY640" fmla="*/ 1360695 h 1565275"/>
              <a:gd name="connsiteX641" fmla="*/ 206890 w 1176338"/>
              <a:gd name="connsiteY641" fmla="*/ 1344043 h 1565275"/>
              <a:gd name="connsiteX642" fmla="*/ 208475 w 1176338"/>
              <a:gd name="connsiteY642" fmla="*/ 1333735 h 1565275"/>
              <a:gd name="connsiteX643" fmla="*/ 213231 w 1176338"/>
              <a:gd name="connsiteY643" fmla="*/ 1332149 h 1565275"/>
              <a:gd name="connsiteX644" fmla="*/ 216402 w 1176338"/>
              <a:gd name="connsiteY644" fmla="*/ 1327391 h 1565275"/>
              <a:gd name="connsiteX645" fmla="*/ 218780 w 1176338"/>
              <a:gd name="connsiteY645" fmla="*/ 1308361 h 1565275"/>
              <a:gd name="connsiteX646" fmla="*/ 219573 w 1176338"/>
              <a:gd name="connsiteY646" fmla="*/ 1295673 h 1565275"/>
              <a:gd name="connsiteX647" fmla="*/ 222743 w 1176338"/>
              <a:gd name="connsiteY647" fmla="*/ 1289330 h 1565275"/>
              <a:gd name="connsiteX648" fmla="*/ 226707 w 1176338"/>
              <a:gd name="connsiteY648" fmla="*/ 1286158 h 1565275"/>
              <a:gd name="connsiteX649" fmla="*/ 232255 w 1176338"/>
              <a:gd name="connsiteY649" fmla="*/ 1285365 h 1565275"/>
              <a:gd name="connsiteX650" fmla="*/ 237804 w 1176338"/>
              <a:gd name="connsiteY650" fmla="*/ 1286158 h 1565275"/>
              <a:gd name="connsiteX651" fmla="*/ 240975 w 1176338"/>
              <a:gd name="connsiteY651" fmla="*/ 1285365 h 1565275"/>
              <a:gd name="connsiteX652" fmla="*/ 244938 w 1176338"/>
              <a:gd name="connsiteY652" fmla="*/ 1282193 h 1565275"/>
              <a:gd name="connsiteX653" fmla="*/ 245731 w 1176338"/>
              <a:gd name="connsiteY653" fmla="*/ 1274264 h 1565275"/>
              <a:gd name="connsiteX654" fmla="*/ 245731 w 1176338"/>
              <a:gd name="connsiteY654" fmla="*/ 1261577 h 1565275"/>
              <a:gd name="connsiteX655" fmla="*/ 248902 w 1176338"/>
              <a:gd name="connsiteY655" fmla="*/ 1259991 h 1565275"/>
              <a:gd name="connsiteX656" fmla="*/ 256036 w 1176338"/>
              <a:gd name="connsiteY656" fmla="*/ 1257612 h 1565275"/>
              <a:gd name="connsiteX657" fmla="*/ 268719 w 1176338"/>
              <a:gd name="connsiteY657" fmla="*/ 1243339 h 1565275"/>
              <a:gd name="connsiteX658" fmla="*/ 274268 w 1176338"/>
              <a:gd name="connsiteY658" fmla="*/ 1233824 h 1565275"/>
              <a:gd name="connsiteX659" fmla="*/ 273475 w 1176338"/>
              <a:gd name="connsiteY659" fmla="*/ 1225101 h 1565275"/>
              <a:gd name="connsiteX660" fmla="*/ 269511 w 1176338"/>
              <a:gd name="connsiteY660" fmla="*/ 1219551 h 1565275"/>
              <a:gd name="connsiteX661" fmla="*/ 263170 w 1176338"/>
              <a:gd name="connsiteY661" fmla="*/ 1216379 h 1565275"/>
              <a:gd name="connsiteX662" fmla="*/ 255243 w 1176338"/>
              <a:gd name="connsiteY662" fmla="*/ 1213207 h 1565275"/>
              <a:gd name="connsiteX663" fmla="*/ 247316 w 1176338"/>
              <a:gd name="connsiteY663" fmla="*/ 1211621 h 1565275"/>
              <a:gd name="connsiteX664" fmla="*/ 241768 w 1176338"/>
              <a:gd name="connsiteY664" fmla="*/ 1210828 h 1565275"/>
              <a:gd name="connsiteX665" fmla="*/ 240182 w 1176338"/>
              <a:gd name="connsiteY665" fmla="*/ 1210828 h 1565275"/>
              <a:gd name="connsiteX666" fmla="*/ 238597 w 1176338"/>
              <a:gd name="connsiteY666" fmla="*/ 1210828 h 1565275"/>
              <a:gd name="connsiteX667" fmla="*/ 233841 w 1176338"/>
              <a:gd name="connsiteY667" fmla="*/ 1210828 h 1565275"/>
              <a:gd name="connsiteX668" fmla="*/ 227499 w 1176338"/>
              <a:gd name="connsiteY668" fmla="*/ 1210035 h 1565275"/>
              <a:gd name="connsiteX669" fmla="*/ 219573 w 1176338"/>
              <a:gd name="connsiteY669" fmla="*/ 1207657 h 1565275"/>
              <a:gd name="connsiteX670" fmla="*/ 210853 w 1176338"/>
              <a:gd name="connsiteY670" fmla="*/ 1206071 h 1565275"/>
              <a:gd name="connsiteX671" fmla="*/ 202926 w 1176338"/>
              <a:gd name="connsiteY671" fmla="*/ 1202106 h 1565275"/>
              <a:gd name="connsiteX672" fmla="*/ 195792 w 1176338"/>
              <a:gd name="connsiteY672" fmla="*/ 1197348 h 1565275"/>
              <a:gd name="connsiteX673" fmla="*/ 190243 w 1176338"/>
              <a:gd name="connsiteY673" fmla="*/ 1190212 h 1565275"/>
              <a:gd name="connsiteX674" fmla="*/ 183109 w 1176338"/>
              <a:gd name="connsiteY674" fmla="*/ 1179903 h 1565275"/>
              <a:gd name="connsiteX675" fmla="*/ 176768 w 1176338"/>
              <a:gd name="connsiteY675" fmla="*/ 1175939 h 1565275"/>
              <a:gd name="connsiteX676" fmla="*/ 171219 w 1176338"/>
              <a:gd name="connsiteY676" fmla="*/ 1175939 h 1565275"/>
              <a:gd name="connsiteX677" fmla="*/ 165670 w 1176338"/>
              <a:gd name="connsiteY677" fmla="*/ 1179903 h 1565275"/>
              <a:gd name="connsiteX678" fmla="*/ 161707 w 1176338"/>
              <a:gd name="connsiteY678" fmla="*/ 1182282 h 1565275"/>
              <a:gd name="connsiteX679" fmla="*/ 156158 w 1176338"/>
              <a:gd name="connsiteY679" fmla="*/ 1186247 h 1565275"/>
              <a:gd name="connsiteX680" fmla="*/ 150609 w 1176338"/>
              <a:gd name="connsiteY680" fmla="*/ 1189419 h 1565275"/>
              <a:gd name="connsiteX681" fmla="*/ 145061 w 1176338"/>
              <a:gd name="connsiteY681" fmla="*/ 1192591 h 1565275"/>
              <a:gd name="connsiteX682" fmla="*/ 139512 w 1176338"/>
              <a:gd name="connsiteY682" fmla="*/ 1194176 h 1565275"/>
              <a:gd name="connsiteX683" fmla="*/ 134756 w 1176338"/>
              <a:gd name="connsiteY683" fmla="*/ 1193383 h 1565275"/>
              <a:gd name="connsiteX684" fmla="*/ 130000 w 1176338"/>
              <a:gd name="connsiteY684" fmla="*/ 1189419 h 1565275"/>
              <a:gd name="connsiteX685" fmla="*/ 126036 w 1176338"/>
              <a:gd name="connsiteY685" fmla="*/ 1182282 h 1565275"/>
              <a:gd name="connsiteX686" fmla="*/ 123658 w 1176338"/>
              <a:gd name="connsiteY686" fmla="*/ 1175146 h 1565275"/>
              <a:gd name="connsiteX687" fmla="*/ 119695 w 1176338"/>
              <a:gd name="connsiteY687" fmla="*/ 1170388 h 1565275"/>
              <a:gd name="connsiteX688" fmla="*/ 116524 w 1176338"/>
              <a:gd name="connsiteY688" fmla="*/ 1168802 h 1565275"/>
              <a:gd name="connsiteX689" fmla="*/ 112561 w 1176338"/>
              <a:gd name="connsiteY689" fmla="*/ 1169595 h 1565275"/>
              <a:gd name="connsiteX690" fmla="*/ 107805 w 1176338"/>
              <a:gd name="connsiteY690" fmla="*/ 1170388 h 1565275"/>
              <a:gd name="connsiteX691" fmla="*/ 102256 w 1176338"/>
              <a:gd name="connsiteY691" fmla="*/ 1173560 h 1565275"/>
              <a:gd name="connsiteX692" fmla="*/ 95914 w 1176338"/>
              <a:gd name="connsiteY692" fmla="*/ 1175146 h 1565275"/>
              <a:gd name="connsiteX693" fmla="*/ 89573 w 1176338"/>
              <a:gd name="connsiteY693" fmla="*/ 1176732 h 1565275"/>
              <a:gd name="connsiteX694" fmla="*/ 83232 w 1176338"/>
              <a:gd name="connsiteY694" fmla="*/ 1175939 h 1565275"/>
              <a:gd name="connsiteX695" fmla="*/ 76890 w 1176338"/>
              <a:gd name="connsiteY695" fmla="*/ 1170388 h 1565275"/>
              <a:gd name="connsiteX696" fmla="*/ 72134 w 1176338"/>
              <a:gd name="connsiteY696" fmla="*/ 1162459 h 1565275"/>
              <a:gd name="connsiteX697" fmla="*/ 67378 w 1176338"/>
              <a:gd name="connsiteY697" fmla="*/ 1152943 h 1565275"/>
              <a:gd name="connsiteX698" fmla="*/ 64207 w 1176338"/>
              <a:gd name="connsiteY698" fmla="*/ 1141842 h 1565275"/>
              <a:gd name="connsiteX699" fmla="*/ 60244 w 1176338"/>
              <a:gd name="connsiteY699" fmla="*/ 1132327 h 1565275"/>
              <a:gd name="connsiteX700" fmla="*/ 57866 w 1176338"/>
              <a:gd name="connsiteY700" fmla="*/ 1123604 h 1565275"/>
              <a:gd name="connsiteX701" fmla="*/ 55488 w 1176338"/>
              <a:gd name="connsiteY701" fmla="*/ 1118847 h 1565275"/>
              <a:gd name="connsiteX702" fmla="*/ 53110 w 1176338"/>
              <a:gd name="connsiteY702" fmla="*/ 1114882 h 1565275"/>
              <a:gd name="connsiteX703" fmla="*/ 49146 w 1176338"/>
              <a:gd name="connsiteY703" fmla="*/ 1111710 h 1565275"/>
              <a:gd name="connsiteX704" fmla="*/ 45976 w 1176338"/>
              <a:gd name="connsiteY704" fmla="*/ 1108538 h 1565275"/>
              <a:gd name="connsiteX705" fmla="*/ 42012 w 1176338"/>
              <a:gd name="connsiteY705" fmla="*/ 1104574 h 1565275"/>
              <a:gd name="connsiteX706" fmla="*/ 39634 w 1176338"/>
              <a:gd name="connsiteY706" fmla="*/ 1100609 h 1565275"/>
              <a:gd name="connsiteX707" fmla="*/ 38841 w 1176338"/>
              <a:gd name="connsiteY707" fmla="*/ 1095058 h 1565275"/>
              <a:gd name="connsiteX708" fmla="*/ 40427 w 1176338"/>
              <a:gd name="connsiteY708" fmla="*/ 1086336 h 1565275"/>
              <a:gd name="connsiteX709" fmla="*/ 45183 w 1176338"/>
              <a:gd name="connsiteY709" fmla="*/ 1076820 h 1565275"/>
              <a:gd name="connsiteX710" fmla="*/ 49146 w 1176338"/>
              <a:gd name="connsiteY710" fmla="*/ 1065719 h 1565275"/>
              <a:gd name="connsiteX711" fmla="*/ 52317 w 1176338"/>
              <a:gd name="connsiteY711" fmla="*/ 1056204 h 1565275"/>
              <a:gd name="connsiteX712" fmla="*/ 52317 w 1176338"/>
              <a:gd name="connsiteY712" fmla="*/ 1048274 h 1565275"/>
              <a:gd name="connsiteX713" fmla="*/ 50732 w 1176338"/>
              <a:gd name="connsiteY713" fmla="*/ 1041138 h 1565275"/>
              <a:gd name="connsiteX714" fmla="*/ 46768 w 1176338"/>
              <a:gd name="connsiteY714" fmla="*/ 1033208 h 1565275"/>
              <a:gd name="connsiteX715" fmla="*/ 41219 w 1176338"/>
              <a:gd name="connsiteY715" fmla="*/ 1026072 h 1565275"/>
              <a:gd name="connsiteX716" fmla="*/ 34085 w 1176338"/>
              <a:gd name="connsiteY716" fmla="*/ 1018142 h 1565275"/>
              <a:gd name="connsiteX717" fmla="*/ 25366 w 1176338"/>
              <a:gd name="connsiteY717" fmla="*/ 1010213 h 1565275"/>
              <a:gd name="connsiteX718" fmla="*/ 18232 w 1176338"/>
              <a:gd name="connsiteY718" fmla="*/ 999905 h 1565275"/>
              <a:gd name="connsiteX719" fmla="*/ 14268 w 1176338"/>
              <a:gd name="connsiteY719" fmla="*/ 988804 h 1565275"/>
              <a:gd name="connsiteX720" fmla="*/ 14268 w 1176338"/>
              <a:gd name="connsiteY720" fmla="*/ 977702 h 1565275"/>
              <a:gd name="connsiteX721" fmla="*/ 15061 w 1176338"/>
              <a:gd name="connsiteY721" fmla="*/ 966601 h 1565275"/>
              <a:gd name="connsiteX722" fmla="*/ 18232 w 1176338"/>
              <a:gd name="connsiteY722" fmla="*/ 957086 h 1565275"/>
              <a:gd name="connsiteX723" fmla="*/ 22988 w 1176338"/>
              <a:gd name="connsiteY723" fmla="*/ 947570 h 1565275"/>
              <a:gd name="connsiteX724" fmla="*/ 28537 w 1176338"/>
              <a:gd name="connsiteY724" fmla="*/ 941227 h 1565275"/>
              <a:gd name="connsiteX725" fmla="*/ 34085 w 1176338"/>
              <a:gd name="connsiteY725" fmla="*/ 936469 h 1565275"/>
              <a:gd name="connsiteX726" fmla="*/ 42805 w 1176338"/>
              <a:gd name="connsiteY726" fmla="*/ 928540 h 1565275"/>
              <a:gd name="connsiteX727" fmla="*/ 49146 w 1176338"/>
              <a:gd name="connsiteY727" fmla="*/ 918231 h 1565275"/>
              <a:gd name="connsiteX728" fmla="*/ 49146 w 1176338"/>
              <a:gd name="connsiteY728" fmla="*/ 907923 h 1565275"/>
              <a:gd name="connsiteX729" fmla="*/ 42012 w 1176338"/>
              <a:gd name="connsiteY729" fmla="*/ 897615 h 1565275"/>
              <a:gd name="connsiteX730" fmla="*/ 33293 w 1176338"/>
              <a:gd name="connsiteY730" fmla="*/ 892064 h 1565275"/>
              <a:gd name="connsiteX731" fmla="*/ 30122 w 1176338"/>
              <a:gd name="connsiteY731" fmla="*/ 888099 h 1565275"/>
              <a:gd name="connsiteX732" fmla="*/ 29329 w 1176338"/>
              <a:gd name="connsiteY732" fmla="*/ 881756 h 1565275"/>
              <a:gd name="connsiteX733" fmla="*/ 28537 w 1176338"/>
              <a:gd name="connsiteY733" fmla="*/ 867483 h 1565275"/>
              <a:gd name="connsiteX734" fmla="*/ 23780 w 1176338"/>
              <a:gd name="connsiteY734" fmla="*/ 854796 h 1565275"/>
              <a:gd name="connsiteX735" fmla="*/ 17439 w 1176338"/>
              <a:gd name="connsiteY735" fmla="*/ 850038 h 1565275"/>
              <a:gd name="connsiteX736" fmla="*/ 12683 w 1176338"/>
              <a:gd name="connsiteY736" fmla="*/ 845280 h 1565275"/>
              <a:gd name="connsiteX737" fmla="*/ 15061 w 1176338"/>
              <a:gd name="connsiteY737" fmla="*/ 829421 h 1565275"/>
              <a:gd name="connsiteX738" fmla="*/ 16646 w 1176338"/>
              <a:gd name="connsiteY738" fmla="*/ 811184 h 1565275"/>
              <a:gd name="connsiteX739" fmla="*/ 12683 w 1176338"/>
              <a:gd name="connsiteY739" fmla="*/ 802461 h 1565275"/>
              <a:gd name="connsiteX740" fmla="*/ 5549 w 1176338"/>
              <a:gd name="connsiteY740" fmla="*/ 797704 h 1565275"/>
              <a:gd name="connsiteX741" fmla="*/ 0 w 1176338"/>
              <a:gd name="connsiteY741" fmla="*/ 792946 h 1565275"/>
              <a:gd name="connsiteX742" fmla="*/ 0 w 1176338"/>
              <a:gd name="connsiteY742" fmla="*/ 785016 h 1565275"/>
              <a:gd name="connsiteX743" fmla="*/ 7134 w 1176338"/>
              <a:gd name="connsiteY743" fmla="*/ 778673 h 1565275"/>
              <a:gd name="connsiteX744" fmla="*/ 15061 w 1176338"/>
              <a:gd name="connsiteY744" fmla="*/ 771536 h 1565275"/>
              <a:gd name="connsiteX745" fmla="*/ 20610 w 1176338"/>
              <a:gd name="connsiteY745" fmla="*/ 762814 h 1565275"/>
              <a:gd name="connsiteX746" fmla="*/ 21402 w 1176338"/>
              <a:gd name="connsiteY746" fmla="*/ 753299 h 1565275"/>
              <a:gd name="connsiteX747" fmla="*/ 22195 w 1176338"/>
              <a:gd name="connsiteY747" fmla="*/ 745369 h 1565275"/>
              <a:gd name="connsiteX748" fmla="*/ 24573 w 1176338"/>
              <a:gd name="connsiteY748" fmla="*/ 737440 h 1565275"/>
              <a:gd name="connsiteX749" fmla="*/ 34085 w 1176338"/>
              <a:gd name="connsiteY749" fmla="*/ 728717 h 1565275"/>
              <a:gd name="connsiteX750" fmla="*/ 42012 w 1176338"/>
              <a:gd name="connsiteY750" fmla="*/ 717616 h 1565275"/>
              <a:gd name="connsiteX751" fmla="*/ 44390 w 1176338"/>
              <a:gd name="connsiteY751" fmla="*/ 704929 h 1565275"/>
              <a:gd name="connsiteX752" fmla="*/ 42805 w 1176338"/>
              <a:gd name="connsiteY752" fmla="*/ 691449 h 1565275"/>
              <a:gd name="connsiteX753" fmla="*/ 42012 w 1176338"/>
              <a:gd name="connsiteY753" fmla="*/ 678762 h 1565275"/>
              <a:gd name="connsiteX754" fmla="*/ 38841 w 1176338"/>
              <a:gd name="connsiteY754" fmla="*/ 665282 h 1565275"/>
              <a:gd name="connsiteX755" fmla="*/ 30122 w 1176338"/>
              <a:gd name="connsiteY755" fmla="*/ 654180 h 1565275"/>
              <a:gd name="connsiteX756" fmla="*/ 21402 w 1176338"/>
              <a:gd name="connsiteY756" fmla="*/ 642286 h 1565275"/>
              <a:gd name="connsiteX757" fmla="*/ 17439 w 1176338"/>
              <a:gd name="connsiteY757" fmla="*/ 631185 h 1565275"/>
              <a:gd name="connsiteX758" fmla="*/ 19024 w 1176338"/>
              <a:gd name="connsiteY758" fmla="*/ 626427 h 1565275"/>
              <a:gd name="connsiteX759" fmla="*/ 22988 w 1176338"/>
              <a:gd name="connsiteY759" fmla="*/ 621670 h 1565275"/>
              <a:gd name="connsiteX760" fmla="*/ 28537 w 1176338"/>
              <a:gd name="connsiteY760" fmla="*/ 616912 h 1565275"/>
              <a:gd name="connsiteX761" fmla="*/ 35671 w 1176338"/>
              <a:gd name="connsiteY761" fmla="*/ 614533 h 1565275"/>
              <a:gd name="connsiteX762" fmla="*/ 44390 w 1176338"/>
              <a:gd name="connsiteY762" fmla="*/ 612154 h 1565275"/>
              <a:gd name="connsiteX763" fmla="*/ 51524 w 1176338"/>
              <a:gd name="connsiteY763" fmla="*/ 610568 h 1565275"/>
              <a:gd name="connsiteX764" fmla="*/ 58658 w 1176338"/>
              <a:gd name="connsiteY764" fmla="*/ 610568 h 1565275"/>
              <a:gd name="connsiteX765" fmla="*/ 65000 w 1176338"/>
              <a:gd name="connsiteY765" fmla="*/ 612154 h 1565275"/>
              <a:gd name="connsiteX766" fmla="*/ 72927 w 1176338"/>
              <a:gd name="connsiteY766" fmla="*/ 615326 h 1565275"/>
              <a:gd name="connsiteX767" fmla="*/ 79268 w 1176338"/>
              <a:gd name="connsiteY767" fmla="*/ 616912 h 1565275"/>
              <a:gd name="connsiteX768" fmla="*/ 84024 w 1176338"/>
              <a:gd name="connsiteY768" fmla="*/ 616119 h 1565275"/>
              <a:gd name="connsiteX769" fmla="*/ 89573 w 1176338"/>
              <a:gd name="connsiteY769" fmla="*/ 612154 h 1565275"/>
              <a:gd name="connsiteX770" fmla="*/ 94329 w 1176338"/>
              <a:gd name="connsiteY770" fmla="*/ 608982 h 1565275"/>
              <a:gd name="connsiteX771" fmla="*/ 99878 w 1176338"/>
              <a:gd name="connsiteY771" fmla="*/ 607397 h 1565275"/>
              <a:gd name="connsiteX772" fmla="*/ 106219 w 1176338"/>
              <a:gd name="connsiteY772" fmla="*/ 605018 h 1565275"/>
              <a:gd name="connsiteX773" fmla="*/ 112561 w 1176338"/>
              <a:gd name="connsiteY773" fmla="*/ 604225 h 1565275"/>
              <a:gd name="connsiteX774" fmla="*/ 118902 w 1176338"/>
              <a:gd name="connsiteY774" fmla="*/ 602639 h 1565275"/>
              <a:gd name="connsiteX775" fmla="*/ 122866 w 1176338"/>
              <a:gd name="connsiteY775" fmla="*/ 600260 h 1565275"/>
              <a:gd name="connsiteX776" fmla="*/ 124451 w 1176338"/>
              <a:gd name="connsiteY776" fmla="*/ 595502 h 1565275"/>
              <a:gd name="connsiteX777" fmla="*/ 123658 w 1176338"/>
              <a:gd name="connsiteY777" fmla="*/ 589159 h 1565275"/>
              <a:gd name="connsiteX778" fmla="*/ 121280 w 1176338"/>
              <a:gd name="connsiteY778" fmla="*/ 582815 h 1565275"/>
              <a:gd name="connsiteX779" fmla="*/ 122866 w 1176338"/>
              <a:gd name="connsiteY779" fmla="*/ 577265 h 1565275"/>
              <a:gd name="connsiteX780" fmla="*/ 125244 w 1176338"/>
              <a:gd name="connsiteY780" fmla="*/ 571714 h 1565275"/>
              <a:gd name="connsiteX781" fmla="*/ 130000 w 1176338"/>
              <a:gd name="connsiteY781" fmla="*/ 566956 h 1565275"/>
              <a:gd name="connsiteX782" fmla="*/ 135548 w 1176338"/>
              <a:gd name="connsiteY782" fmla="*/ 562199 h 1565275"/>
              <a:gd name="connsiteX783" fmla="*/ 141097 w 1176338"/>
              <a:gd name="connsiteY783" fmla="*/ 556648 h 1565275"/>
              <a:gd name="connsiteX784" fmla="*/ 146646 w 1176338"/>
              <a:gd name="connsiteY784" fmla="*/ 551890 h 1565275"/>
              <a:gd name="connsiteX785" fmla="*/ 150609 w 1176338"/>
              <a:gd name="connsiteY785" fmla="*/ 543961 h 1565275"/>
              <a:gd name="connsiteX786" fmla="*/ 156158 w 1176338"/>
              <a:gd name="connsiteY786" fmla="*/ 530481 h 1565275"/>
              <a:gd name="connsiteX787" fmla="*/ 156158 w 1176338"/>
              <a:gd name="connsiteY787" fmla="*/ 518587 h 1565275"/>
              <a:gd name="connsiteX788" fmla="*/ 152987 w 1176338"/>
              <a:gd name="connsiteY788" fmla="*/ 508278 h 1565275"/>
              <a:gd name="connsiteX789" fmla="*/ 145061 w 1176338"/>
              <a:gd name="connsiteY789" fmla="*/ 501935 h 1565275"/>
              <a:gd name="connsiteX790" fmla="*/ 137134 w 1176338"/>
              <a:gd name="connsiteY790" fmla="*/ 498763 h 1565275"/>
              <a:gd name="connsiteX791" fmla="*/ 129207 w 1176338"/>
              <a:gd name="connsiteY791" fmla="*/ 494798 h 1565275"/>
              <a:gd name="connsiteX792" fmla="*/ 123658 w 1176338"/>
              <a:gd name="connsiteY792" fmla="*/ 488455 h 1565275"/>
              <a:gd name="connsiteX793" fmla="*/ 120488 w 1176338"/>
              <a:gd name="connsiteY793" fmla="*/ 477353 h 1565275"/>
              <a:gd name="connsiteX794" fmla="*/ 121280 w 1176338"/>
              <a:gd name="connsiteY794" fmla="*/ 471010 h 1565275"/>
              <a:gd name="connsiteX795" fmla="*/ 124451 w 1176338"/>
              <a:gd name="connsiteY795" fmla="*/ 466252 h 1565275"/>
              <a:gd name="connsiteX796" fmla="*/ 127622 w 1176338"/>
              <a:gd name="connsiteY796" fmla="*/ 463080 h 1565275"/>
              <a:gd name="connsiteX797" fmla="*/ 132378 w 1176338"/>
              <a:gd name="connsiteY797" fmla="*/ 461494 h 1565275"/>
              <a:gd name="connsiteX798" fmla="*/ 137926 w 1176338"/>
              <a:gd name="connsiteY798" fmla="*/ 459116 h 1565275"/>
              <a:gd name="connsiteX799" fmla="*/ 143475 w 1176338"/>
              <a:gd name="connsiteY799" fmla="*/ 458323 h 1565275"/>
              <a:gd name="connsiteX800" fmla="*/ 149817 w 1176338"/>
              <a:gd name="connsiteY800" fmla="*/ 458323 h 1565275"/>
              <a:gd name="connsiteX801" fmla="*/ 156158 w 1176338"/>
              <a:gd name="connsiteY801" fmla="*/ 458323 h 1565275"/>
              <a:gd name="connsiteX802" fmla="*/ 165670 w 1176338"/>
              <a:gd name="connsiteY802" fmla="*/ 455151 h 1565275"/>
              <a:gd name="connsiteX803" fmla="*/ 168048 w 1176338"/>
              <a:gd name="connsiteY803" fmla="*/ 446429 h 1565275"/>
              <a:gd name="connsiteX804" fmla="*/ 168841 w 1176338"/>
              <a:gd name="connsiteY804" fmla="*/ 436120 h 1565275"/>
              <a:gd name="connsiteX805" fmla="*/ 171219 w 1176338"/>
              <a:gd name="connsiteY805" fmla="*/ 427398 h 1565275"/>
              <a:gd name="connsiteX806" fmla="*/ 176768 w 1176338"/>
              <a:gd name="connsiteY806" fmla="*/ 417090 h 1565275"/>
              <a:gd name="connsiteX807" fmla="*/ 183902 w 1176338"/>
              <a:gd name="connsiteY807" fmla="*/ 405195 h 1565275"/>
              <a:gd name="connsiteX808" fmla="*/ 188658 w 1176338"/>
              <a:gd name="connsiteY808" fmla="*/ 392508 h 1565275"/>
              <a:gd name="connsiteX809" fmla="*/ 187073 w 1176338"/>
              <a:gd name="connsiteY809" fmla="*/ 379821 h 1565275"/>
              <a:gd name="connsiteX810" fmla="*/ 185487 w 1176338"/>
              <a:gd name="connsiteY810" fmla="*/ 367927 h 1565275"/>
              <a:gd name="connsiteX811" fmla="*/ 187073 w 1176338"/>
              <a:gd name="connsiteY811" fmla="*/ 357619 h 1565275"/>
              <a:gd name="connsiteX812" fmla="*/ 191829 w 1176338"/>
              <a:gd name="connsiteY812" fmla="*/ 348896 h 1565275"/>
              <a:gd name="connsiteX813" fmla="*/ 198170 w 1176338"/>
              <a:gd name="connsiteY813" fmla="*/ 340967 h 1565275"/>
              <a:gd name="connsiteX814" fmla="*/ 202134 w 1176338"/>
              <a:gd name="connsiteY814" fmla="*/ 333037 h 1565275"/>
              <a:gd name="connsiteX815" fmla="*/ 198963 w 1176338"/>
              <a:gd name="connsiteY815" fmla="*/ 326694 h 1565275"/>
              <a:gd name="connsiteX816" fmla="*/ 192621 w 1176338"/>
              <a:gd name="connsiteY816" fmla="*/ 323522 h 1565275"/>
              <a:gd name="connsiteX817" fmla="*/ 181524 w 1176338"/>
              <a:gd name="connsiteY817" fmla="*/ 321143 h 1565275"/>
              <a:gd name="connsiteX818" fmla="*/ 174390 w 1176338"/>
              <a:gd name="connsiteY818" fmla="*/ 316385 h 1565275"/>
              <a:gd name="connsiteX819" fmla="*/ 173597 w 1176338"/>
              <a:gd name="connsiteY819" fmla="*/ 301319 h 1565275"/>
              <a:gd name="connsiteX820" fmla="*/ 177561 w 1176338"/>
              <a:gd name="connsiteY820" fmla="*/ 286253 h 1565275"/>
              <a:gd name="connsiteX821" fmla="*/ 181524 w 1176338"/>
              <a:gd name="connsiteY821" fmla="*/ 274359 h 1565275"/>
              <a:gd name="connsiteX822" fmla="*/ 184695 w 1176338"/>
              <a:gd name="connsiteY822" fmla="*/ 269602 h 1565275"/>
              <a:gd name="connsiteX823" fmla="*/ 187073 w 1176338"/>
              <a:gd name="connsiteY823" fmla="*/ 265637 h 1565275"/>
              <a:gd name="connsiteX824" fmla="*/ 191036 w 1176338"/>
              <a:gd name="connsiteY824" fmla="*/ 262465 h 1565275"/>
              <a:gd name="connsiteX825" fmla="*/ 194999 w 1176338"/>
              <a:gd name="connsiteY825" fmla="*/ 258500 h 1565275"/>
              <a:gd name="connsiteX826" fmla="*/ 199756 w 1176338"/>
              <a:gd name="connsiteY826" fmla="*/ 256122 h 1565275"/>
              <a:gd name="connsiteX827" fmla="*/ 206890 w 1176338"/>
              <a:gd name="connsiteY827" fmla="*/ 252950 h 1565275"/>
              <a:gd name="connsiteX828" fmla="*/ 213231 w 1176338"/>
              <a:gd name="connsiteY828" fmla="*/ 252157 h 1565275"/>
              <a:gd name="connsiteX829" fmla="*/ 221158 w 1176338"/>
              <a:gd name="connsiteY829" fmla="*/ 251364 h 1565275"/>
              <a:gd name="connsiteX830" fmla="*/ 230670 w 1176338"/>
              <a:gd name="connsiteY830" fmla="*/ 251364 h 1565275"/>
              <a:gd name="connsiteX831" fmla="*/ 240182 w 1176338"/>
              <a:gd name="connsiteY831" fmla="*/ 250571 h 1565275"/>
              <a:gd name="connsiteX832" fmla="*/ 251280 w 1176338"/>
              <a:gd name="connsiteY832" fmla="*/ 248985 h 1565275"/>
              <a:gd name="connsiteX833" fmla="*/ 263170 w 1176338"/>
              <a:gd name="connsiteY833" fmla="*/ 248985 h 1565275"/>
              <a:gd name="connsiteX834" fmla="*/ 274268 w 1176338"/>
              <a:gd name="connsiteY834" fmla="*/ 248192 h 1565275"/>
              <a:gd name="connsiteX835" fmla="*/ 283780 w 1176338"/>
              <a:gd name="connsiteY835" fmla="*/ 248192 h 1565275"/>
              <a:gd name="connsiteX836" fmla="*/ 292499 w 1176338"/>
              <a:gd name="connsiteY836" fmla="*/ 248985 h 1565275"/>
              <a:gd name="connsiteX837" fmla="*/ 298841 w 1176338"/>
              <a:gd name="connsiteY837" fmla="*/ 251364 h 1565275"/>
              <a:gd name="connsiteX838" fmla="*/ 305975 w 1176338"/>
              <a:gd name="connsiteY838" fmla="*/ 258500 h 1565275"/>
              <a:gd name="connsiteX839" fmla="*/ 309146 w 1176338"/>
              <a:gd name="connsiteY839" fmla="*/ 268809 h 1565275"/>
              <a:gd name="connsiteX840" fmla="*/ 306767 w 1176338"/>
              <a:gd name="connsiteY840" fmla="*/ 279117 h 1565275"/>
              <a:gd name="connsiteX841" fmla="*/ 301219 w 1176338"/>
              <a:gd name="connsiteY841" fmla="*/ 287839 h 1565275"/>
              <a:gd name="connsiteX842" fmla="*/ 298841 w 1176338"/>
              <a:gd name="connsiteY842" fmla="*/ 293390 h 1565275"/>
              <a:gd name="connsiteX843" fmla="*/ 300426 w 1176338"/>
              <a:gd name="connsiteY843" fmla="*/ 297355 h 1565275"/>
              <a:gd name="connsiteX844" fmla="*/ 307560 w 1176338"/>
              <a:gd name="connsiteY844" fmla="*/ 302112 h 1565275"/>
              <a:gd name="connsiteX845" fmla="*/ 318658 w 1176338"/>
              <a:gd name="connsiteY845" fmla="*/ 305284 h 1565275"/>
              <a:gd name="connsiteX846" fmla="*/ 325792 w 1176338"/>
              <a:gd name="connsiteY846" fmla="*/ 302112 h 1565275"/>
              <a:gd name="connsiteX847" fmla="*/ 328170 w 1176338"/>
              <a:gd name="connsiteY847" fmla="*/ 294183 h 1565275"/>
              <a:gd name="connsiteX848" fmla="*/ 328170 w 1176338"/>
              <a:gd name="connsiteY848" fmla="*/ 283875 h 1565275"/>
              <a:gd name="connsiteX849" fmla="*/ 332926 w 1176338"/>
              <a:gd name="connsiteY849" fmla="*/ 276738 h 1565275"/>
              <a:gd name="connsiteX850" fmla="*/ 340853 w 1176338"/>
              <a:gd name="connsiteY850" fmla="*/ 276738 h 1565275"/>
              <a:gd name="connsiteX851" fmla="*/ 347987 w 1176338"/>
              <a:gd name="connsiteY851" fmla="*/ 281496 h 1565275"/>
              <a:gd name="connsiteX852" fmla="*/ 352743 w 1176338"/>
              <a:gd name="connsiteY852" fmla="*/ 287839 h 1565275"/>
              <a:gd name="connsiteX853" fmla="*/ 354328 w 1176338"/>
              <a:gd name="connsiteY853" fmla="*/ 290218 h 1565275"/>
              <a:gd name="connsiteX854" fmla="*/ 355121 w 1176338"/>
              <a:gd name="connsiteY854" fmla="*/ 286253 h 1565275"/>
              <a:gd name="connsiteX855" fmla="*/ 357499 w 1176338"/>
              <a:gd name="connsiteY855" fmla="*/ 275152 h 1565275"/>
              <a:gd name="connsiteX856" fmla="*/ 358292 w 1176338"/>
              <a:gd name="connsiteY856" fmla="*/ 258500 h 1565275"/>
              <a:gd name="connsiteX857" fmla="*/ 357499 w 1176338"/>
              <a:gd name="connsiteY857" fmla="*/ 240263 h 1565275"/>
              <a:gd name="connsiteX858" fmla="*/ 357499 w 1176338"/>
              <a:gd name="connsiteY858" fmla="*/ 232333 h 1565275"/>
              <a:gd name="connsiteX859" fmla="*/ 359084 w 1176338"/>
              <a:gd name="connsiteY859" fmla="*/ 227576 h 1565275"/>
              <a:gd name="connsiteX860" fmla="*/ 363048 w 1176338"/>
              <a:gd name="connsiteY860" fmla="*/ 224404 h 1565275"/>
              <a:gd name="connsiteX861" fmla="*/ 367804 w 1176338"/>
              <a:gd name="connsiteY861" fmla="*/ 223611 h 1565275"/>
              <a:gd name="connsiteX862" fmla="*/ 373353 w 1176338"/>
              <a:gd name="connsiteY862" fmla="*/ 223611 h 1565275"/>
              <a:gd name="connsiteX863" fmla="*/ 378901 w 1176338"/>
              <a:gd name="connsiteY863" fmla="*/ 225990 h 1565275"/>
              <a:gd name="connsiteX864" fmla="*/ 385243 w 1176338"/>
              <a:gd name="connsiteY864" fmla="*/ 227576 h 1565275"/>
              <a:gd name="connsiteX865" fmla="*/ 390792 w 1176338"/>
              <a:gd name="connsiteY865" fmla="*/ 229161 h 1565275"/>
              <a:gd name="connsiteX866" fmla="*/ 395548 w 1176338"/>
              <a:gd name="connsiteY866" fmla="*/ 230747 h 1565275"/>
              <a:gd name="connsiteX867" fmla="*/ 399511 w 1176338"/>
              <a:gd name="connsiteY867" fmla="*/ 232333 h 1565275"/>
              <a:gd name="connsiteX868" fmla="*/ 402682 w 1176338"/>
              <a:gd name="connsiteY868" fmla="*/ 232333 h 1565275"/>
              <a:gd name="connsiteX869" fmla="*/ 406645 w 1176338"/>
              <a:gd name="connsiteY869" fmla="*/ 232333 h 1565275"/>
              <a:gd name="connsiteX870" fmla="*/ 409023 w 1176338"/>
              <a:gd name="connsiteY870" fmla="*/ 230747 h 1565275"/>
              <a:gd name="connsiteX871" fmla="*/ 412987 w 1176338"/>
              <a:gd name="connsiteY871" fmla="*/ 229954 h 1565275"/>
              <a:gd name="connsiteX872" fmla="*/ 416157 w 1176338"/>
              <a:gd name="connsiteY872" fmla="*/ 228368 h 1565275"/>
              <a:gd name="connsiteX873" fmla="*/ 420913 w 1176338"/>
              <a:gd name="connsiteY873" fmla="*/ 226783 h 1565275"/>
              <a:gd name="connsiteX874" fmla="*/ 426462 w 1176338"/>
              <a:gd name="connsiteY874" fmla="*/ 225990 h 1565275"/>
              <a:gd name="connsiteX875" fmla="*/ 432804 w 1176338"/>
              <a:gd name="connsiteY875" fmla="*/ 227576 h 1565275"/>
              <a:gd name="connsiteX876" fmla="*/ 439145 w 1176338"/>
              <a:gd name="connsiteY876" fmla="*/ 229954 h 1565275"/>
              <a:gd name="connsiteX877" fmla="*/ 445487 w 1176338"/>
              <a:gd name="connsiteY877" fmla="*/ 234712 h 1565275"/>
              <a:gd name="connsiteX878" fmla="*/ 451828 w 1176338"/>
              <a:gd name="connsiteY878" fmla="*/ 240263 h 1565275"/>
              <a:gd name="connsiteX879" fmla="*/ 458169 w 1176338"/>
              <a:gd name="connsiteY879" fmla="*/ 245813 h 1565275"/>
              <a:gd name="connsiteX880" fmla="*/ 463718 w 1176338"/>
              <a:gd name="connsiteY880" fmla="*/ 252157 h 1565275"/>
              <a:gd name="connsiteX881" fmla="*/ 468474 w 1176338"/>
              <a:gd name="connsiteY881" fmla="*/ 257707 h 1565275"/>
              <a:gd name="connsiteX882" fmla="*/ 472438 w 1176338"/>
              <a:gd name="connsiteY882" fmla="*/ 263258 h 1565275"/>
              <a:gd name="connsiteX883" fmla="*/ 474816 w 1176338"/>
              <a:gd name="connsiteY883" fmla="*/ 268809 h 1565275"/>
              <a:gd name="connsiteX884" fmla="*/ 477986 w 1176338"/>
              <a:gd name="connsiteY884" fmla="*/ 272773 h 1565275"/>
              <a:gd name="connsiteX885" fmla="*/ 480365 w 1176338"/>
              <a:gd name="connsiteY885" fmla="*/ 278324 h 1565275"/>
              <a:gd name="connsiteX886" fmla="*/ 483535 w 1176338"/>
              <a:gd name="connsiteY886" fmla="*/ 283082 h 1565275"/>
              <a:gd name="connsiteX887" fmla="*/ 487499 w 1176338"/>
              <a:gd name="connsiteY887" fmla="*/ 287046 h 1565275"/>
              <a:gd name="connsiteX888" fmla="*/ 492255 w 1176338"/>
              <a:gd name="connsiteY888" fmla="*/ 290218 h 1565275"/>
              <a:gd name="connsiteX889" fmla="*/ 498596 w 1176338"/>
              <a:gd name="connsiteY889" fmla="*/ 293390 h 1565275"/>
              <a:gd name="connsiteX890" fmla="*/ 508108 w 1176338"/>
              <a:gd name="connsiteY890" fmla="*/ 294183 h 1565275"/>
              <a:gd name="connsiteX891" fmla="*/ 508901 w 1176338"/>
              <a:gd name="connsiteY891" fmla="*/ 288632 h 1565275"/>
              <a:gd name="connsiteX892" fmla="*/ 502560 w 1176338"/>
              <a:gd name="connsiteY892" fmla="*/ 282289 h 1565275"/>
              <a:gd name="connsiteX893" fmla="*/ 493047 w 1176338"/>
              <a:gd name="connsiteY893" fmla="*/ 276738 h 1565275"/>
              <a:gd name="connsiteX894" fmla="*/ 485121 w 1176338"/>
              <a:gd name="connsiteY894" fmla="*/ 271188 h 1565275"/>
              <a:gd name="connsiteX895" fmla="*/ 479572 w 1176338"/>
              <a:gd name="connsiteY895" fmla="*/ 262465 h 1565275"/>
              <a:gd name="connsiteX896" fmla="*/ 474816 w 1176338"/>
              <a:gd name="connsiteY896" fmla="*/ 250571 h 1565275"/>
              <a:gd name="connsiteX897" fmla="*/ 468474 w 1176338"/>
              <a:gd name="connsiteY897" fmla="*/ 234712 h 1565275"/>
              <a:gd name="connsiteX898" fmla="*/ 463718 w 1176338"/>
              <a:gd name="connsiteY898" fmla="*/ 227576 h 1565275"/>
              <a:gd name="connsiteX899" fmla="*/ 458169 w 1176338"/>
              <a:gd name="connsiteY899" fmla="*/ 222025 h 1565275"/>
              <a:gd name="connsiteX900" fmla="*/ 453413 w 1176338"/>
              <a:gd name="connsiteY900" fmla="*/ 218060 h 1565275"/>
              <a:gd name="connsiteX901" fmla="*/ 447865 w 1176338"/>
              <a:gd name="connsiteY901" fmla="*/ 216474 h 1565275"/>
              <a:gd name="connsiteX902" fmla="*/ 441523 w 1176338"/>
              <a:gd name="connsiteY902" fmla="*/ 214888 h 1565275"/>
              <a:gd name="connsiteX903" fmla="*/ 435182 w 1176338"/>
              <a:gd name="connsiteY903" fmla="*/ 212510 h 1565275"/>
              <a:gd name="connsiteX904" fmla="*/ 428048 w 1176338"/>
              <a:gd name="connsiteY904" fmla="*/ 211717 h 1565275"/>
              <a:gd name="connsiteX905" fmla="*/ 420913 w 1176338"/>
              <a:gd name="connsiteY905" fmla="*/ 210131 h 1565275"/>
              <a:gd name="connsiteX906" fmla="*/ 409816 w 1176338"/>
              <a:gd name="connsiteY906" fmla="*/ 204580 h 1565275"/>
              <a:gd name="connsiteX907" fmla="*/ 405060 w 1176338"/>
              <a:gd name="connsiteY907" fmla="*/ 199029 h 1565275"/>
              <a:gd name="connsiteX908" fmla="*/ 401889 w 1176338"/>
              <a:gd name="connsiteY908" fmla="*/ 194272 h 1565275"/>
              <a:gd name="connsiteX909" fmla="*/ 401889 w 1176338"/>
              <a:gd name="connsiteY909" fmla="*/ 192686 h 1565275"/>
              <a:gd name="connsiteX910" fmla="*/ 403474 w 1176338"/>
              <a:gd name="connsiteY910" fmla="*/ 191893 h 1565275"/>
              <a:gd name="connsiteX911" fmla="*/ 409023 w 1176338"/>
              <a:gd name="connsiteY911" fmla="*/ 190307 h 1565275"/>
              <a:gd name="connsiteX912" fmla="*/ 413779 w 1176338"/>
              <a:gd name="connsiteY912" fmla="*/ 185549 h 1565275"/>
              <a:gd name="connsiteX913" fmla="*/ 415365 w 1176338"/>
              <a:gd name="connsiteY913" fmla="*/ 179206 h 1565275"/>
              <a:gd name="connsiteX914" fmla="*/ 412194 w 1176338"/>
              <a:gd name="connsiteY914" fmla="*/ 172069 h 1565275"/>
              <a:gd name="connsiteX915" fmla="*/ 405060 w 1176338"/>
              <a:gd name="connsiteY915" fmla="*/ 166519 h 1565275"/>
              <a:gd name="connsiteX916" fmla="*/ 397926 w 1176338"/>
              <a:gd name="connsiteY916" fmla="*/ 161761 h 1565275"/>
              <a:gd name="connsiteX917" fmla="*/ 396340 w 1176338"/>
              <a:gd name="connsiteY917" fmla="*/ 154625 h 1565275"/>
              <a:gd name="connsiteX918" fmla="*/ 397926 w 1176338"/>
              <a:gd name="connsiteY918" fmla="*/ 145902 h 1565275"/>
              <a:gd name="connsiteX919" fmla="*/ 397133 w 1176338"/>
              <a:gd name="connsiteY919" fmla="*/ 138766 h 1565275"/>
              <a:gd name="connsiteX920" fmla="*/ 393962 w 1176338"/>
              <a:gd name="connsiteY920" fmla="*/ 133215 h 1565275"/>
              <a:gd name="connsiteX921" fmla="*/ 385243 w 1176338"/>
              <a:gd name="connsiteY921" fmla="*/ 128457 h 1565275"/>
              <a:gd name="connsiteX922" fmla="*/ 378901 w 1176338"/>
              <a:gd name="connsiteY922" fmla="*/ 123700 h 1565275"/>
              <a:gd name="connsiteX923" fmla="*/ 378109 w 1176338"/>
              <a:gd name="connsiteY923" fmla="*/ 118149 h 1565275"/>
              <a:gd name="connsiteX924" fmla="*/ 382865 w 1176338"/>
              <a:gd name="connsiteY924" fmla="*/ 113391 h 1565275"/>
              <a:gd name="connsiteX925" fmla="*/ 390792 w 1176338"/>
              <a:gd name="connsiteY925" fmla="*/ 112598 h 1565275"/>
              <a:gd name="connsiteX926" fmla="*/ 399511 w 1176338"/>
              <a:gd name="connsiteY926" fmla="*/ 112598 h 1565275"/>
              <a:gd name="connsiteX927" fmla="*/ 402682 w 1176338"/>
              <a:gd name="connsiteY927" fmla="*/ 108634 h 1565275"/>
              <a:gd name="connsiteX928" fmla="*/ 405060 w 1176338"/>
              <a:gd name="connsiteY928" fmla="*/ 105462 h 1565275"/>
              <a:gd name="connsiteX929" fmla="*/ 405060 w 1176338"/>
              <a:gd name="connsiteY929" fmla="*/ 103083 h 1565275"/>
              <a:gd name="connsiteX930" fmla="*/ 403474 w 1176338"/>
              <a:gd name="connsiteY930" fmla="*/ 101497 h 1565275"/>
              <a:gd name="connsiteX931" fmla="*/ 403474 w 1176338"/>
              <a:gd name="connsiteY931" fmla="*/ 96739 h 1565275"/>
              <a:gd name="connsiteX932" fmla="*/ 405060 w 1176338"/>
              <a:gd name="connsiteY932" fmla="*/ 91189 h 1565275"/>
              <a:gd name="connsiteX933" fmla="*/ 409816 w 1176338"/>
              <a:gd name="connsiteY933" fmla="*/ 87224 h 1565275"/>
              <a:gd name="connsiteX934" fmla="*/ 412987 w 1176338"/>
              <a:gd name="connsiteY934" fmla="*/ 84052 h 1565275"/>
              <a:gd name="connsiteX935" fmla="*/ 413779 w 1176338"/>
              <a:gd name="connsiteY935" fmla="*/ 81673 h 1565275"/>
              <a:gd name="connsiteX936" fmla="*/ 412987 w 1176338"/>
              <a:gd name="connsiteY936" fmla="*/ 76916 h 1565275"/>
              <a:gd name="connsiteX937" fmla="*/ 409816 w 1176338"/>
              <a:gd name="connsiteY937" fmla="*/ 72158 h 1565275"/>
              <a:gd name="connsiteX938" fmla="*/ 405853 w 1176338"/>
              <a:gd name="connsiteY938" fmla="*/ 67400 h 1565275"/>
              <a:gd name="connsiteX939" fmla="*/ 401096 w 1176338"/>
              <a:gd name="connsiteY939" fmla="*/ 61850 h 1565275"/>
              <a:gd name="connsiteX940" fmla="*/ 396340 w 1176338"/>
              <a:gd name="connsiteY940" fmla="*/ 57885 h 1565275"/>
              <a:gd name="connsiteX941" fmla="*/ 390792 w 1176338"/>
              <a:gd name="connsiteY941" fmla="*/ 53127 h 1565275"/>
              <a:gd name="connsiteX942" fmla="*/ 382865 w 1176338"/>
              <a:gd name="connsiteY942" fmla="*/ 41233 h 1565275"/>
              <a:gd name="connsiteX943" fmla="*/ 378901 w 1176338"/>
              <a:gd name="connsiteY943" fmla="*/ 26960 h 1565275"/>
              <a:gd name="connsiteX944" fmla="*/ 377316 w 1176338"/>
              <a:gd name="connsiteY944" fmla="*/ 15066 h 1565275"/>
              <a:gd name="connsiteX945" fmla="*/ 377316 w 1176338"/>
              <a:gd name="connsiteY945" fmla="*/ 9515 h 1565275"/>
              <a:gd name="connsiteX946" fmla="*/ 379694 w 1176338"/>
              <a:gd name="connsiteY946" fmla="*/ 3965 h 1565275"/>
              <a:gd name="connsiteX947" fmla="*/ 385243 w 1176338"/>
              <a:gd name="connsiteY947" fmla="*/ 793 h 156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</a:cxnLst>
            <a:rect l="l" t="t" r="r" b="b"/>
            <a:pathLst>
              <a:path w="1176338" h="1565275">
                <a:moveTo>
                  <a:pt x="950537" y="74613"/>
                </a:moveTo>
                <a:lnTo>
                  <a:pt x="954549" y="74613"/>
                </a:lnTo>
                <a:lnTo>
                  <a:pt x="958560" y="74613"/>
                </a:lnTo>
                <a:lnTo>
                  <a:pt x="962572" y="75398"/>
                </a:lnTo>
                <a:lnTo>
                  <a:pt x="968188" y="76183"/>
                </a:lnTo>
                <a:lnTo>
                  <a:pt x="973804" y="77754"/>
                </a:lnTo>
                <a:lnTo>
                  <a:pt x="979420" y="82465"/>
                </a:lnTo>
                <a:lnTo>
                  <a:pt x="977013" y="87176"/>
                </a:lnTo>
                <a:lnTo>
                  <a:pt x="970595" y="92673"/>
                </a:lnTo>
                <a:lnTo>
                  <a:pt x="962572" y="96599"/>
                </a:lnTo>
                <a:lnTo>
                  <a:pt x="959363" y="100525"/>
                </a:lnTo>
                <a:lnTo>
                  <a:pt x="961769" y="104451"/>
                </a:lnTo>
                <a:lnTo>
                  <a:pt x="968188" y="107592"/>
                </a:lnTo>
                <a:lnTo>
                  <a:pt x="979420" y="111518"/>
                </a:lnTo>
                <a:lnTo>
                  <a:pt x="984234" y="113089"/>
                </a:lnTo>
                <a:lnTo>
                  <a:pt x="985838" y="116229"/>
                </a:lnTo>
                <a:lnTo>
                  <a:pt x="985838" y="118585"/>
                </a:lnTo>
                <a:lnTo>
                  <a:pt x="984234" y="120941"/>
                </a:lnTo>
                <a:lnTo>
                  <a:pt x="980222" y="123296"/>
                </a:lnTo>
                <a:lnTo>
                  <a:pt x="975408" y="124867"/>
                </a:lnTo>
                <a:lnTo>
                  <a:pt x="971397" y="124867"/>
                </a:lnTo>
                <a:lnTo>
                  <a:pt x="965781" y="124867"/>
                </a:lnTo>
                <a:lnTo>
                  <a:pt x="960967" y="124082"/>
                </a:lnTo>
                <a:lnTo>
                  <a:pt x="956956" y="124082"/>
                </a:lnTo>
                <a:lnTo>
                  <a:pt x="953747" y="124867"/>
                </a:lnTo>
                <a:lnTo>
                  <a:pt x="950537" y="126437"/>
                </a:lnTo>
                <a:lnTo>
                  <a:pt x="948130" y="129578"/>
                </a:lnTo>
                <a:lnTo>
                  <a:pt x="944921" y="131934"/>
                </a:lnTo>
                <a:lnTo>
                  <a:pt x="941712" y="136645"/>
                </a:lnTo>
                <a:lnTo>
                  <a:pt x="936898" y="141356"/>
                </a:lnTo>
                <a:lnTo>
                  <a:pt x="930480" y="147638"/>
                </a:lnTo>
                <a:lnTo>
                  <a:pt x="929678" y="144497"/>
                </a:lnTo>
                <a:lnTo>
                  <a:pt x="928073" y="138215"/>
                </a:lnTo>
                <a:lnTo>
                  <a:pt x="920050" y="130363"/>
                </a:lnTo>
                <a:lnTo>
                  <a:pt x="912830" y="124082"/>
                </a:lnTo>
                <a:lnTo>
                  <a:pt x="913632" y="119370"/>
                </a:lnTo>
                <a:lnTo>
                  <a:pt x="917643" y="117800"/>
                </a:lnTo>
                <a:lnTo>
                  <a:pt x="920050" y="117015"/>
                </a:lnTo>
                <a:lnTo>
                  <a:pt x="920853" y="116229"/>
                </a:lnTo>
                <a:lnTo>
                  <a:pt x="923259" y="112303"/>
                </a:lnTo>
                <a:lnTo>
                  <a:pt x="923259" y="108377"/>
                </a:lnTo>
                <a:lnTo>
                  <a:pt x="917643" y="106022"/>
                </a:lnTo>
                <a:lnTo>
                  <a:pt x="912027" y="100525"/>
                </a:lnTo>
                <a:lnTo>
                  <a:pt x="911225" y="93458"/>
                </a:lnTo>
                <a:lnTo>
                  <a:pt x="914434" y="84821"/>
                </a:lnTo>
                <a:lnTo>
                  <a:pt x="920050" y="80895"/>
                </a:lnTo>
                <a:lnTo>
                  <a:pt x="923259" y="79324"/>
                </a:lnTo>
                <a:lnTo>
                  <a:pt x="925666" y="80895"/>
                </a:lnTo>
                <a:lnTo>
                  <a:pt x="928876" y="81680"/>
                </a:lnTo>
                <a:lnTo>
                  <a:pt x="932085" y="82465"/>
                </a:lnTo>
                <a:lnTo>
                  <a:pt x="935294" y="84036"/>
                </a:lnTo>
                <a:lnTo>
                  <a:pt x="938503" y="86391"/>
                </a:lnTo>
                <a:lnTo>
                  <a:pt x="943317" y="87962"/>
                </a:lnTo>
                <a:lnTo>
                  <a:pt x="948130" y="88747"/>
                </a:lnTo>
                <a:lnTo>
                  <a:pt x="953747" y="87962"/>
                </a:lnTo>
                <a:lnTo>
                  <a:pt x="952944" y="83250"/>
                </a:lnTo>
                <a:lnTo>
                  <a:pt x="948130" y="77754"/>
                </a:lnTo>
                <a:lnTo>
                  <a:pt x="944921" y="75398"/>
                </a:lnTo>
                <a:lnTo>
                  <a:pt x="946526" y="75398"/>
                </a:lnTo>
                <a:lnTo>
                  <a:pt x="948130" y="75398"/>
                </a:lnTo>
                <a:close/>
                <a:moveTo>
                  <a:pt x="938213" y="53975"/>
                </a:moveTo>
                <a:lnTo>
                  <a:pt x="942182" y="55449"/>
                </a:lnTo>
                <a:lnTo>
                  <a:pt x="942976" y="59871"/>
                </a:lnTo>
                <a:lnTo>
                  <a:pt x="942976" y="61345"/>
                </a:lnTo>
                <a:lnTo>
                  <a:pt x="942976" y="63557"/>
                </a:lnTo>
                <a:lnTo>
                  <a:pt x="942976" y="67979"/>
                </a:lnTo>
                <a:lnTo>
                  <a:pt x="940595" y="72401"/>
                </a:lnTo>
                <a:lnTo>
                  <a:pt x="935038" y="74612"/>
                </a:lnTo>
                <a:lnTo>
                  <a:pt x="928688" y="72401"/>
                </a:lnTo>
                <a:lnTo>
                  <a:pt x="925513" y="68716"/>
                </a:lnTo>
                <a:lnTo>
                  <a:pt x="926307" y="62819"/>
                </a:lnTo>
                <a:lnTo>
                  <a:pt x="931863" y="56923"/>
                </a:lnTo>
                <a:close/>
                <a:moveTo>
                  <a:pt x="393170" y="0"/>
                </a:moveTo>
                <a:lnTo>
                  <a:pt x="401096" y="0"/>
                </a:lnTo>
                <a:lnTo>
                  <a:pt x="408231" y="0"/>
                </a:lnTo>
                <a:lnTo>
                  <a:pt x="414572" y="793"/>
                </a:lnTo>
                <a:lnTo>
                  <a:pt x="420121" y="1586"/>
                </a:lnTo>
                <a:lnTo>
                  <a:pt x="424084" y="3172"/>
                </a:lnTo>
                <a:lnTo>
                  <a:pt x="427255" y="4758"/>
                </a:lnTo>
                <a:lnTo>
                  <a:pt x="433596" y="6344"/>
                </a:lnTo>
                <a:lnTo>
                  <a:pt x="439938" y="9515"/>
                </a:lnTo>
                <a:lnTo>
                  <a:pt x="447865" y="11101"/>
                </a:lnTo>
                <a:lnTo>
                  <a:pt x="454999" y="12687"/>
                </a:lnTo>
                <a:lnTo>
                  <a:pt x="461340" y="13480"/>
                </a:lnTo>
                <a:lnTo>
                  <a:pt x="467682" y="12687"/>
                </a:lnTo>
                <a:lnTo>
                  <a:pt x="471645" y="11894"/>
                </a:lnTo>
                <a:lnTo>
                  <a:pt x="474816" y="11101"/>
                </a:lnTo>
                <a:lnTo>
                  <a:pt x="478779" y="11894"/>
                </a:lnTo>
                <a:lnTo>
                  <a:pt x="483535" y="13480"/>
                </a:lnTo>
                <a:lnTo>
                  <a:pt x="488291" y="17445"/>
                </a:lnTo>
                <a:lnTo>
                  <a:pt x="493840" y="21410"/>
                </a:lnTo>
                <a:lnTo>
                  <a:pt x="500182" y="24581"/>
                </a:lnTo>
                <a:lnTo>
                  <a:pt x="508108" y="28546"/>
                </a:lnTo>
                <a:lnTo>
                  <a:pt x="516035" y="30925"/>
                </a:lnTo>
                <a:lnTo>
                  <a:pt x="527133" y="34890"/>
                </a:lnTo>
                <a:lnTo>
                  <a:pt x="529511" y="39647"/>
                </a:lnTo>
                <a:lnTo>
                  <a:pt x="530303" y="45198"/>
                </a:lnTo>
                <a:lnTo>
                  <a:pt x="535059" y="53127"/>
                </a:lnTo>
                <a:lnTo>
                  <a:pt x="540608" y="63436"/>
                </a:lnTo>
                <a:lnTo>
                  <a:pt x="542194" y="71365"/>
                </a:lnTo>
                <a:lnTo>
                  <a:pt x="539816" y="77709"/>
                </a:lnTo>
                <a:lnTo>
                  <a:pt x="535059" y="84052"/>
                </a:lnTo>
                <a:lnTo>
                  <a:pt x="530303" y="90396"/>
                </a:lnTo>
                <a:lnTo>
                  <a:pt x="528718" y="95154"/>
                </a:lnTo>
                <a:lnTo>
                  <a:pt x="530303" y="97532"/>
                </a:lnTo>
                <a:lnTo>
                  <a:pt x="535059" y="97532"/>
                </a:lnTo>
                <a:lnTo>
                  <a:pt x="542194" y="96739"/>
                </a:lnTo>
                <a:lnTo>
                  <a:pt x="549328" y="97532"/>
                </a:lnTo>
                <a:lnTo>
                  <a:pt x="555669" y="102290"/>
                </a:lnTo>
                <a:lnTo>
                  <a:pt x="557255" y="109427"/>
                </a:lnTo>
                <a:lnTo>
                  <a:pt x="558047" y="112598"/>
                </a:lnTo>
                <a:lnTo>
                  <a:pt x="559633" y="114184"/>
                </a:lnTo>
                <a:lnTo>
                  <a:pt x="563596" y="113391"/>
                </a:lnTo>
                <a:lnTo>
                  <a:pt x="567559" y="112598"/>
                </a:lnTo>
                <a:lnTo>
                  <a:pt x="571523" y="111805"/>
                </a:lnTo>
                <a:lnTo>
                  <a:pt x="576279" y="109427"/>
                </a:lnTo>
                <a:lnTo>
                  <a:pt x="581035" y="109427"/>
                </a:lnTo>
                <a:lnTo>
                  <a:pt x="585791" y="109427"/>
                </a:lnTo>
                <a:lnTo>
                  <a:pt x="589754" y="110220"/>
                </a:lnTo>
                <a:lnTo>
                  <a:pt x="593718" y="112598"/>
                </a:lnTo>
                <a:lnTo>
                  <a:pt x="598474" y="114184"/>
                </a:lnTo>
                <a:lnTo>
                  <a:pt x="602437" y="115770"/>
                </a:lnTo>
                <a:lnTo>
                  <a:pt x="607193" y="118942"/>
                </a:lnTo>
                <a:lnTo>
                  <a:pt x="611950" y="121321"/>
                </a:lnTo>
                <a:lnTo>
                  <a:pt x="615913" y="125286"/>
                </a:lnTo>
                <a:lnTo>
                  <a:pt x="619084" y="128457"/>
                </a:lnTo>
                <a:lnTo>
                  <a:pt x="623047" y="131629"/>
                </a:lnTo>
                <a:lnTo>
                  <a:pt x="625425" y="133215"/>
                </a:lnTo>
                <a:lnTo>
                  <a:pt x="629388" y="133215"/>
                </a:lnTo>
                <a:lnTo>
                  <a:pt x="632559" y="131629"/>
                </a:lnTo>
                <a:lnTo>
                  <a:pt x="637315" y="130043"/>
                </a:lnTo>
                <a:lnTo>
                  <a:pt x="641279" y="126871"/>
                </a:lnTo>
                <a:lnTo>
                  <a:pt x="646035" y="123700"/>
                </a:lnTo>
                <a:lnTo>
                  <a:pt x="649205" y="120528"/>
                </a:lnTo>
                <a:lnTo>
                  <a:pt x="657925" y="118149"/>
                </a:lnTo>
                <a:lnTo>
                  <a:pt x="665059" y="122114"/>
                </a:lnTo>
                <a:lnTo>
                  <a:pt x="670608" y="130836"/>
                </a:lnTo>
                <a:lnTo>
                  <a:pt x="672193" y="142730"/>
                </a:lnTo>
                <a:lnTo>
                  <a:pt x="671401" y="153832"/>
                </a:lnTo>
                <a:lnTo>
                  <a:pt x="667437" y="160968"/>
                </a:lnTo>
                <a:lnTo>
                  <a:pt x="661888" y="166519"/>
                </a:lnTo>
                <a:lnTo>
                  <a:pt x="654754" y="170483"/>
                </a:lnTo>
                <a:lnTo>
                  <a:pt x="647620" y="175241"/>
                </a:lnTo>
                <a:lnTo>
                  <a:pt x="641279" y="179999"/>
                </a:lnTo>
                <a:lnTo>
                  <a:pt x="638108" y="185549"/>
                </a:lnTo>
                <a:lnTo>
                  <a:pt x="638108" y="192686"/>
                </a:lnTo>
                <a:lnTo>
                  <a:pt x="642071" y="199029"/>
                </a:lnTo>
                <a:lnTo>
                  <a:pt x="648413" y="202994"/>
                </a:lnTo>
                <a:lnTo>
                  <a:pt x="655547" y="202994"/>
                </a:lnTo>
                <a:lnTo>
                  <a:pt x="661096" y="198237"/>
                </a:lnTo>
                <a:lnTo>
                  <a:pt x="664266" y="195858"/>
                </a:lnTo>
                <a:lnTo>
                  <a:pt x="666644" y="193479"/>
                </a:lnTo>
                <a:lnTo>
                  <a:pt x="670608" y="191893"/>
                </a:lnTo>
                <a:lnTo>
                  <a:pt x="673779" y="191100"/>
                </a:lnTo>
                <a:lnTo>
                  <a:pt x="677742" y="191100"/>
                </a:lnTo>
                <a:lnTo>
                  <a:pt x="681705" y="192686"/>
                </a:lnTo>
                <a:lnTo>
                  <a:pt x="684876" y="194272"/>
                </a:lnTo>
                <a:lnTo>
                  <a:pt x="688840" y="198237"/>
                </a:lnTo>
                <a:lnTo>
                  <a:pt x="692010" y="202201"/>
                </a:lnTo>
                <a:lnTo>
                  <a:pt x="698352" y="202994"/>
                </a:lnTo>
                <a:lnTo>
                  <a:pt x="704693" y="202994"/>
                </a:lnTo>
                <a:lnTo>
                  <a:pt x="711827" y="200615"/>
                </a:lnTo>
                <a:lnTo>
                  <a:pt x="718169" y="198237"/>
                </a:lnTo>
                <a:lnTo>
                  <a:pt x="723718" y="193479"/>
                </a:lnTo>
                <a:lnTo>
                  <a:pt x="726888" y="188721"/>
                </a:lnTo>
                <a:lnTo>
                  <a:pt x="727681" y="184756"/>
                </a:lnTo>
                <a:lnTo>
                  <a:pt x="728474" y="179999"/>
                </a:lnTo>
                <a:lnTo>
                  <a:pt x="731644" y="175241"/>
                </a:lnTo>
                <a:lnTo>
                  <a:pt x="736400" y="172862"/>
                </a:lnTo>
                <a:lnTo>
                  <a:pt x="741949" y="169690"/>
                </a:lnTo>
                <a:lnTo>
                  <a:pt x="748291" y="168105"/>
                </a:lnTo>
                <a:lnTo>
                  <a:pt x="753839" y="166519"/>
                </a:lnTo>
                <a:lnTo>
                  <a:pt x="760181" y="165726"/>
                </a:lnTo>
                <a:lnTo>
                  <a:pt x="764144" y="165726"/>
                </a:lnTo>
                <a:lnTo>
                  <a:pt x="768900" y="165726"/>
                </a:lnTo>
                <a:lnTo>
                  <a:pt x="773656" y="163347"/>
                </a:lnTo>
                <a:lnTo>
                  <a:pt x="779205" y="162554"/>
                </a:lnTo>
                <a:lnTo>
                  <a:pt x="783961" y="160175"/>
                </a:lnTo>
                <a:lnTo>
                  <a:pt x="787925" y="157003"/>
                </a:lnTo>
                <a:lnTo>
                  <a:pt x="792681" y="154625"/>
                </a:lnTo>
                <a:lnTo>
                  <a:pt x="795851" y="151453"/>
                </a:lnTo>
                <a:lnTo>
                  <a:pt x="797437" y="148281"/>
                </a:lnTo>
                <a:lnTo>
                  <a:pt x="799815" y="144316"/>
                </a:lnTo>
                <a:lnTo>
                  <a:pt x="804571" y="141937"/>
                </a:lnTo>
                <a:lnTo>
                  <a:pt x="810120" y="137973"/>
                </a:lnTo>
                <a:lnTo>
                  <a:pt x="817254" y="134008"/>
                </a:lnTo>
                <a:lnTo>
                  <a:pt x="824388" y="130836"/>
                </a:lnTo>
                <a:lnTo>
                  <a:pt x="832315" y="126871"/>
                </a:lnTo>
                <a:lnTo>
                  <a:pt x="837864" y="124493"/>
                </a:lnTo>
                <a:lnTo>
                  <a:pt x="841827" y="120528"/>
                </a:lnTo>
                <a:lnTo>
                  <a:pt x="845790" y="118149"/>
                </a:lnTo>
                <a:lnTo>
                  <a:pt x="848961" y="114977"/>
                </a:lnTo>
                <a:lnTo>
                  <a:pt x="852924" y="114184"/>
                </a:lnTo>
                <a:lnTo>
                  <a:pt x="857681" y="112598"/>
                </a:lnTo>
                <a:lnTo>
                  <a:pt x="862437" y="112598"/>
                </a:lnTo>
                <a:lnTo>
                  <a:pt x="865607" y="112598"/>
                </a:lnTo>
                <a:lnTo>
                  <a:pt x="869571" y="113391"/>
                </a:lnTo>
                <a:lnTo>
                  <a:pt x="872741" y="114977"/>
                </a:lnTo>
                <a:lnTo>
                  <a:pt x="878290" y="118149"/>
                </a:lnTo>
                <a:lnTo>
                  <a:pt x="883046" y="118942"/>
                </a:lnTo>
                <a:lnTo>
                  <a:pt x="887010" y="117356"/>
                </a:lnTo>
                <a:lnTo>
                  <a:pt x="889388" y="112598"/>
                </a:lnTo>
                <a:lnTo>
                  <a:pt x="892559" y="108634"/>
                </a:lnTo>
                <a:lnTo>
                  <a:pt x="895729" y="109427"/>
                </a:lnTo>
                <a:lnTo>
                  <a:pt x="900485" y="115770"/>
                </a:lnTo>
                <a:lnTo>
                  <a:pt x="906034" y="126078"/>
                </a:lnTo>
                <a:lnTo>
                  <a:pt x="909997" y="132422"/>
                </a:lnTo>
                <a:lnTo>
                  <a:pt x="914754" y="137973"/>
                </a:lnTo>
                <a:lnTo>
                  <a:pt x="920302" y="143523"/>
                </a:lnTo>
                <a:lnTo>
                  <a:pt x="926644" y="149074"/>
                </a:lnTo>
                <a:lnTo>
                  <a:pt x="932193" y="153832"/>
                </a:lnTo>
                <a:lnTo>
                  <a:pt x="936949" y="157796"/>
                </a:lnTo>
                <a:lnTo>
                  <a:pt x="940912" y="161761"/>
                </a:lnTo>
                <a:lnTo>
                  <a:pt x="942497" y="165726"/>
                </a:lnTo>
                <a:lnTo>
                  <a:pt x="946461" y="170483"/>
                </a:lnTo>
                <a:lnTo>
                  <a:pt x="951217" y="174448"/>
                </a:lnTo>
                <a:lnTo>
                  <a:pt x="958351" y="174448"/>
                </a:lnTo>
                <a:lnTo>
                  <a:pt x="965485" y="170483"/>
                </a:lnTo>
                <a:lnTo>
                  <a:pt x="968656" y="168105"/>
                </a:lnTo>
                <a:lnTo>
                  <a:pt x="972619" y="165726"/>
                </a:lnTo>
                <a:lnTo>
                  <a:pt x="976583" y="163347"/>
                </a:lnTo>
                <a:lnTo>
                  <a:pt x="980546" y="162554"/>
                </a:lnTo>
                <a:lnTo>
                  <a:pt x="985302" y="161761"/>
                </a:lnTo>
                <a:lnTo>
                  <a:pt x="990851" y="162554"/>
                </a:lnTo>
                <a:lnTo>
                  <a:pt x="995607" y="164140"/>
                </a:lnTo>
                <a:lnTo>
                  <a:pt x="1001156" y="168105"/>
                </a:lnTo>
                <a:lnTo>
                  <a:pt x="1009083" y="174448"/>
                </a:lnTo>
                <a:lnTo>
                  <a:pt x="1010668" y="179999"/>
                </a:lnTo>
                <a:lnTo>
                  <a:pt x="1006705" y="183964"/>
                </a:lnTo>
                <a:lnTo>
                  <a:pt x="997985" y="187135"/>
                </a:lnTo>
                <a:lnTo>
                  <a:pt x="994814" y="188721"/>
                </a:lnTo>
                <a:lnTo>
                  <a:pt x="993229" y="191100"/>
                </a:lnTo>
                <a:lnTo>
                  <a:pt x="994814" y="192686"/>
                </a:lnTo>
                <a:lnTo>
                  <a:pt x="997192" y="193479"/>
                </a:lnTo>
                <a:lnTo>
                  <a:pt x="1001948" y="194272"/>
                </a:lnTo>
                <a:lnTo>
                  <a:pt x="1007497" y="193479"/>
                </a:lnTo>
                <a:lnTo>
                  <a:pt x="1013046" y="192686"/>
                </a:lnTo>
                <a:lnTo>
                  <a:pt x="1018595" y="190307"/>
                </a:lnTo>
                <a:lnTo>
                  <a:pt x="1025729" y="185549"/>
                </a:lnTo>
                <a:lnTo>
                  <a:pt x="1030485" y="185549"/>
                </a:lnTo>
                <a:lnTo>
                  <a:pt x="1033656" y="190307"/>
                </a:lnTo>
                <a:lnTo>
                  <a:pt x="1039997" y="198237"/>
                </a:lnTo>
                <a:lnTo>
                  <a:pt x="1046339" y="208545"/>
                </a:lnTo>
                <a:lnTo>
                  <a:pt x="1051095" y="217267"/>
                </a:lnTo>
                <a:lnTo>
                  <a:pt x="1052680" y="226783"/>
                </a:lnTo>
                <a:lnTo>
                  <a:pt x="1053473" y="237091"/>
                </a:lnTo>
                <a:lnTo>
                  <a:pt x="1056643" y="256122"/>
                </a:lnTo>
                <a:lnTo>
                  <a:pt x="1062985" y="280703"/>
                </a:lnTo>
                <a:lnTo>
                  <a:pt x="1070912" y="306870"/>
                </a:lnTo>
                <a:lnTo>
                  <a:pt x="1079631" y="329865"/>
                </a:lnTo>
                <a:lnTo>
                  <a:pt x="1082009" y="339381"/>
                </a:lnTo>
                <a:lnTo>
                  <a:pt x="1082009" y="349689"/>
                </a:lnTo>
                <a:lnTo>
                  <a:pt x="1080424" y="360790"/>
                </a:lnTo>
                <a:lnTo>
                  <a:pt x="1076460" y="371099"/>
                </a:lnTo>
                <a:lnTo>
                  <a:pt x="1070912" y="380614"/>
                </a:lnTo>
                <a:lnTo>
                  <a:pt x="1065363" y="390129"/>
                </a:lnTo>
                <a:lnTo>
                  <a:pt x="1059021" y="396473"/>
                </a:lnTo>
                <a:lnTo>
                  <a:pt x="1053473" y="402024"/>
                </a:lnTo>
                <a:lnTo>
                  <a:pt x="1048717" y="410746"/>
                </a:lnTo>
                <a:lnTo>
                  <a:pt x="1050302" y="420261"/>
                </a:lnTo>
                <a:lnTo>
                  <a:pt x="1056643" y="428191"/>
                </a:lnTo>
                <a:lnTo>
                  <a:pt x="1065363" y="435327"/>
                </a:lnTo>
                <a:lnTo>
                  <a:pt x="1069326" y="439292"/>
                </a:lnTo>
                <a:lnTo>
                  <a:pt x="1072497" y="441671"/>
                </a:lnTo>
                <a:lnTo>
                  <a:pt x="1074082" y="445636"/>
                </a:lnTo>
                <a:lnTo>
                  <a:pt x="1076460" y="449600"/>
                </a:lnTo>
                <a:lnTo>
                  <a:pt x="1079631" y="453565"/>
                </a:lnTo>
                <a:lnTo>
                  <a:pt x="1082802" y="457530"/>
                </a:lnTo>
                <a:lnTo>
                  <a:pt x="1088351" y="459909"/>
                </a:lnTo>
                <a:lnTo>
                  <a:pt x="1095485" y="463873"/>
                </a:lnTo>
                <a:lnTo>
                  <a:pt x="1108960" y="473389"/>
                </a:lnTo>
                <a:lnTo>
                  <a:pt x="1114509" y="485283"/>
                </a:lnTo>
                <a:lnTo>
                  <a:pt x="1112924" y="497970"/>
                </a:lnTo>
                <a:lnTo>
                  <a:pt x="1109753" y="508278"/>
                </a:lnTo>
                <a:lnTo>
                  <a:pt x="1106582" y="516208"/>
                </a:lnTo>
                <a:lnTo>
                  <a:pt x="1105790" y="522551"/>
                </a:lnTo>
                <a:lnTo>
                  <a:pt x="1107375" y="528895"/>
                </a:lnTo>
                <a:lnTo>
                  <a:pt x="1112924" y="536031"/>
                </a:lnTo>
                <a:lnTo>
                  <a:pt x="1117680" y="542375"/>
                </a:lnTo>
                <a:lnTo>
                  <a:pt x="1120851" y="547133"/>
                </a:lnTo>
                <a:lnTo>
                  <a:pt x="1122436" y="551890"/>
                </a:lnTo>
                <a:lnTo>
                  <a:pt x="1124021" y="559027"/>
                </a:lnTo>
                <a:lnTo>
                  <a:pt x="1127192" y="570921"/>
                </a:lnTo>
                <a:lnTo>
                  <a:pt x="1129570" y="588366"/>
                </a:lnTo>
                <a:lnTo>
                  <a:pt x="1130363" y="605018"/>
                </a:lnTo>
                <a:lnTo>
                  <a:pt x="1127192" y="616912"/>
                </a:lnTo>
                <a:lnTo>
                  <a:pt x="1122436" y="625634"/>
                </a:lnTo>
                <a:lnTo>
                  <a:pt x="1119265" y="632771"/>
                </a:lnTo>
                <a:lnTo>
                  <a:pt x="1121643" y="640700"/>
                </a:lnTo>
                <a:lnTo>
                  <a:pt x="1127192" y="650216"/>
                </a:lnTo>
                <a:lnTo>
                  <a:pt x="1133533" y="660524"/>
                </a:lnTo>
                <a:lnTo>
                  <a:pt x="1135911" y="668453"/>
                </a:lnTo>
                <a:lnTo>
                  <a:pt x="1135119" y="674797"/>
                </a:lnTo>
                <a:lnTo>
                  <a:pt x="1132741" y="681140"/>
                </a:lnTo>
                <a:lnTo>
                  <a:pt x="1130363" y="686691"/>
                </a:lnTo>
                <a:lnTo>
                  <a:pt x="1133533" y="691449"/>
                </a:lnTo>
                <a:lnTo>
                  <a:pt x="1139875" y="694621"/>
                </a:lnTo>
                <a:lnTo>
                  <a:pt x="1148594" y="697792"/>
                </a:lnTo>
                <a:lnTo>
                  <a:pt x="1158107" y="700964"/>
                </a:lnTo>
                <a:lnTo>
                  <a:pt x="1164448" y="707308"/>
                </a:lnTo>
                <a:lnTo>
                  <a:pt x="1169204" y="718409"/>
                </a:lnTo>
                <a:lnTo>
                  <a:pt x="1174753" y="734268"/>
                </a:lnTo>
                <a:lnTo>
                  <a:pt x="1176338" y="740611"/>
                </a:lnTo>
                <a:lnTo>
                  <a:pt x="1176338" y="746955"/>
                </a:lnTo>
                <a:lnTo>
                  <a:pt x="1175546" y="754091"/>
                </a:lnTo>
                <a:lnTo>
                  <a:pt x="1174753" y="761228"/>
                </a:lnTo>
                <a:lnTo>
                  <a:pt x="1169997" y="778673"/>
                </a:lnTo>
                <a:lnTo>
                  <a:pt x="1164448" y="796118"/>
                </a:lnTo>
                <a:lnTo>
                  <a:pt x="1157314" y="812769"/>
                </a:lnTo>
                <a:lnTo>
                  <a:pt x="1151765" y="826250"/>
                </a:lnTo>
                <a:lnTo>
                  <a:pt x="1147802" y="832593"/>
                </a:lnTo>
                <a:lnTo>
                  <a:pt x="1144631" y="836558"/>
                </a:lnTo>
                <a:lnTo>
                  <a:pt x="1140668" y="838144"/>
                </a:lnTo>
                <a:lnTo>
                  <a:pt x="1136704" y="838144"/>
                </a:lnTo>
                <a:lnTo>
                  <a:pt x="1133533" y="836558"/>
                </a:lnTo>
                <a:lnTo>
                  <a:pt x="1129570" y="833386"/>
                </a:lnTo>
                <a:lnTo>
                  <a:pt x="1127192" y="830214"/>
                </a:lnTo>
                <a:lnTo>
                  <a:pt x="1124021" y="826250"/>
                </a:lnTo>
                <a:lnTo>
                  <a:pt x="1122436" y="823078"/>
                </a:lnTo>
                <a:lnTo>
                  <a:pt x="1119265" y="819113"/>
                </a:lnTo>
                <a:lnTo>
                  <a:pt x="1117680" y="815941"/>
                </a:lnTo>
                <a:lnTo>
                  <a:pt x="1114509" y="813562"/>
                </a:lnTo>
                <a:lnTo>
                  <a:pt x="1111338" y="811184"/>
                </a:lnTo>
                <a:lnTo>
                  <a:pt x="1106582" y="808012"/>
                </a:lnTo>
                <a:lnTo>
                  <a:pt x="1102619" y="804047"/>
                </a:lnTo>
                <a:lnTo>
                  <a:pt x="1095485" y="800875"/>
                </a:lnTo>
                <a:lnTo>
                  <a:pt x="1085973" y="796118"/>
                </a:lnTo>
                <a:lnTo>
                  <a:pt x="1080424" y="799289"/>
                </a:lnTo>
                <a:lnTo>
                  <a:pt x="1081217" y="806426"/>
                </a:lnTo>
                <a:lnTo>
                  <a:pt x="1087558" y="818320"/>
                </a:lnTo>
                <a:lnTo>
                  <a:pt x="1090729" y="823871"/>
                </a:lnTo>
                <a:lnTo>
                  <a:pt x="1088351" y="829421"/>
                </a:lnTo>
                <a:lnTo>
                  <a:pt x="1084387" y="833386"/>
                </a:lnTo>
                <a:lnTo>
                  <a:pt x="1077253" y="837351"/>
                </a:lnTo>
                <a:lnTo>
                  <a:pt x="1070119" y="839730"/>
                </a:lnTo>
                <a:lnTo>
                  <a:pt x="1062192" y="842901"/>
                </a:lnTo>
                <a:lnTo>
                  <a:pt x="1055851" y="845280"/>
                </a:lnTo>
                <a:lnTo>
                  <a:pt x="1051095" y="847659"/>
                </a:lnTo>
                <a:lnTo>
                  <a:pt x="1046339" y="850038"/>
                </a:lnTo>
                <a:lnTo>
                  <a:pt x="1039204" y="852417"/>
                </a:lnTo>
                <a:lnTo>
                  <a:pt x="1028900" y="856381"/>
                </a:lnTo>
                <a:lnTo>
                  <a:pt x="1019387" y="860346"/>
                </a:lnTo>
                <a:lnTo>
                  <a:pt x="1009083" y="863518"/>
                </a:lnTo>
                <a:lnTo>
                  <a:pt x="998778" y="867483"/>
                </a:lnTo>
                <a:lnTo>
                  <a:pt x="991644" y="872240"/>
                </a:lnTo>
                <a:lnTo>
                  <a:pt x="986887" y="875412"/>
                </a:lnTo>
                <a:lnTo>
                  <a:pt x="984509" y="879377"/>
                </a:lnTo>
                <a:lnTo>
                  <a:pt x="980546" y="881756"/>
                </a:lnTo>
                <a:lnTo>
                  <a:pt x="978168" y="884928"/>
                </a:lnTo>
                <a:lnTo>
                  <a:pt x="974205" y="886513"/>
                </a:lnTo>
                <a:lnTo>
                  <a:pt x="970241" y="888099"/>
                </a:lnTo>
                <a:lnTo>
                  <a:pt x="966278" y="891271"/>
                </a:lnTo>
                <a:lnTo>
                  <a:pt x="961522" y="893650"/>
                </a:lnTo>
                <a:lnTo>
                  <a:pt x="955973" y="897615"/>
                </a:lnTo>
                <a:lnTo>
                  <a:pt x="950424" y="902372"/>
                </a:lnTo>
                <a:lnTo>
                  <a:pt x="944875" y="906337"/>
                </a:lnTo>
                <a:lnTo>
                  <a:pt x="940119" y="911888"/>
                </a:lnTo>
                <a:lnTo>
                  <a:pt x="932985" y="915852"/>
                </a:lnTo>
                <a:lnTo>
                  <a:pt x="925851" y="920610"/>
                </a:lnTo>
                <a:lnTo>
                  <a:pt x="919510" y="922989"/>
                </a:lnTo>
                <a:lnTo>
                  <a:pt x="911583" y="924575"/>
                </a:lnTo>
                <a:lnTo>
                  <a:pt x="902863" y="926161"/>
                </a:lnTo>
                <a:lnTo>
                  <a:pt x="894937" y="926954"/>
                </a:lnTo>
                <a:lnTo>
                  <a:pt x="887010" y="928540"/>
                </a:lnTo>
                <a:lnTo>
                  <a:pt x="878290" y="931711"/>
                </a:lnTo>
                <a:lnTo>
                  <a:pt x="870363" y="934883"/>
                </a:lnTo>
                <a:lnTo>
                  <a:pt x="864022" y="939641"/>
                </a:lnTo>
                <a:lnTo>
                  <a:pt x="857681" y="942813"/>
                </a:lnTo>
                <a:lnTo>
                  <a:pt x="852924" y="946777"/>
                </a:lnTo>
                <a:lnTo>
                  <a:pt x="850546" y="950742"/>
                </a:lnTo>
                <a:lnTo>
                  <a:pt x="847376" y="953914"/>
                </a:lnTo>
                <a:lnTo>
                  <a:pt x="844998" y="957879"/>
                </a:lnTo>
                <a:lnTo>
                  <a:pt x="841827" y="962636"/>
                </a:lnTo>
                <a:lnTo>
                  <a:pt x="838656" y="965808"/>
                </a:lnTo>
                <a:lnTo>
                  <a:pt x="833900" y="968980"/>
                </a:lnTo>
                <a:lnTo>
                  <a:pt x="829937" y="969773"/>
                </a:lnTo>
                <a:lnTo>
                  <a:pt x="824388" y="969773"/>
                </a:lnTo>
                <a:lnTo>
                  <a:pt x="820425" y="968187"/>
                </a:lnTo>
                <a:lnTo>
                  <a:pt x="811705" y="964222"/>
                </a:lnTo>
                <a:lnTo>
                  <a:pt x="808534" y="964222"/>
                </a:lnTo>
                <a:lnTo>
                  <a:pt x="808534" y="968980"/>
                </a:lnTo>
                <a:lnTo>
                  <a:pt x="811705" y="978495"/>
                </a:lnTo>
                <a:lnTo>
                  <a:pt x="814876" y="984839"/>
                </a:lnTo>
                <a:lnTo>
                  <a:pt x="817254" y="990389"/>
                </a:lnTo>
                <a:lnTo>
                  <a:pt x="822010" y="996733"/>
                </a:lnTo>
                <a:lnTo>
                  <a:pt x="826766" y="1002284"/>
                </a:lnTo>
                <a:lnTo>
                  <a:pt x="832315" y="1007834"/>
                </a:lnTo>
                <a:lnTo>
                  <a:pt x="838656" y="1014178"/>
                </a:lnTo>
                <a:lnTo>
                  <a:pt x="844998" y="1019728"/>
                </a:lnTo>
                <a:lnTo>
                  <a:pt x="852924" y="1026072"/>
                </a:lnTo>
                <a:lnTo>
                  <a:pt x="862437" y="1037173"/>
                </a:lnTo>
                <a:lnTo>
                  <a:pt x="860059" y="1045103"/>
                </a:lnTo>
                <a:lnTo>
                  <a:pt x="853717" y="1055411"/>
                </a:lnTo>
                <a:lnTo>
                  <a:pt x="850546" y="1068098"/>
                </a:lnTo>
                <a:lnTo>
                  <a:pt x="852132" y="1079199"/>
                </a:lnTo>
                <a:lnTo>
                  <a:pt x="857681" y="1086336"/>
                </a:lnTo>
                <a:lnTo>
                  <a:pt x="864815" y="1095058"/>
                </a:lnTo>
                <a:lnTo>
                  <a:pt x="872741" y="1107745"/>
                </a:lnTo>
                <a:lnTo>
                  <a:pt x="876705" y="1115675"/>
                </a:lnTo>
                <a:lnTo>
                  <a:pt x="880668" y="1122018"/>
                </a:lnTo>
                <a:lnTo>
                  <a:pt x="883839" y="1128362"/>
                </a:lnTo>
                <a:lnTo>
                  <a:pt x="887802" y="1133913"/>
                </a:lnTo>
                <a:lnTo>
                  <a:pt x="892559" y="1138670"/>
                </a:lnTo>
                <a:lnTo>
                  <a:pt x="896522" y="1141842"/>
                </a:lnTo>
                <a:lnTo>
                  <a:pt x="902071" y="1144221"/>
                </a:lnTo>
                <a:lnTo>
                  <a:pt x="908412" y="1145807"/>
                </a:lnTo>
                <a:lnTo>
                  <a:pt x="916339" y="1147393"/>
                </a:lnTo>
                <a:lnTo>
                  <a:pt x="921095" y="1152150"/>
                </a:lnTo>
                <a:lnTo>
                  <a:pt x="926644" y="1157701"/>
                </a:lnTo>
                <a:lnTo>
                  <a:pt x="931400" y="1164044"/>
                </a:lnTo>
                <a:lnTo>
                  <a:pt x="936949" y="1170388"/>
                </a:lnTo>
                <a:lnTo>
                  <a:pt x="942497" y="1176732"/>
                </a:lnTo>
                <a:lnTo>
                  <a:pt x="948839" y="1183075"/>
                </a:lnTo>
                <a:lnTo>
                  <a:pt x="955973" y="1187833"/>
                </a:lnTo>
                <a:lnTo>
                  <a:pt x="963107" y="1192591"/>
                </a:lnTo>
                <a:lnTo>
                  <a:pt x="970241" y="1197348"/>
                </a:lnTo>
                <a:lnTo>
                  <a:pt x="973412" y="1201313"/>
                </a:lnTo>
                <a:lnTo>
                  <a:pt x="977375" y="1206071"/>
                </a:lnTo>
                <a:lnTo>
                  <a:pt x="979753" y="1210828"/>
                </a:lnTo>
                <a:lnTo>
                  <a:pt x="981339" y="1214000"/>
                </a:lnTo>
                <a:lnTo>
                  <a:pt x="984509" y="1217965"/>
                </a:lnTo>
                <a:lnTo>
                  <a:pt x="986887" y="1221930"/>
                </a:lnTo>
                <a:lnTo>
                  <a:pt x="990851" y="1224308"/>
                </a:lnTo>
                <a:lnTo>
                  <a:pt x="994814" y="1225101"/>
                </a:lnTo>
                <a:lnTo>
                  <a:pt x="997985" y="1227480"/>
                </a:lnTo>
                <a:lnTo>
                  <a:pt x="1002741" y="1227480"/>
                </a:lnTo>
                <a:lnTo>
                  <a:pt x="1007497" y="1228273"/>
                </a:lnTo>
                <a:lnTo>
                  <a:pt x="1012253" y="1229859"/>
                </a:lnTo>
                <a:lnTo>
                  <a:pt x="1016217" y="1231445"/>
                </a:lnTo>
                <a:lnTo>
                  <a:pt x="1020973" y="1235410"/>
                </a:lnTo>
                <a:lnTo>
                  <a:pt x="1028107" y="1243339"/>
                </a:lnTo>
                <a:lnTo>
                  <a:pt x="1034448" y="1253647"/>
                </a:lnTo>
                <a:lnTo>
                  <a:pt x="1038412" y="1266334"/>
                </a:lnTo>
                <a:lnTo>
                  <a:pt x="1039997" y="1282986"/>
                </a:lnTo>
                <a:lnTo>
                  <a:pt x="1039204" y="1290916"/>
                </a:lnTo>
                <a:lnTo>
                  <a:pt x="1037619" y="1298052"/>
                </a:lnTo>
                <a:lnTo>
                  <a:pt x="1033656" y="1303603"/>
                </a:lnTo>
                <a:lnTo>
                  <a:pt x="1030485" y="1307568"/>
                </a:lnTo>
                <a:lnTo>
                  <a:pt x="1025729" y="1309154"/>
                </a:lnTo>
                <a:lnTo>
                  <a:pt x="1020180" y="1309947"/>
                </a:lnTo>
                <a:lnTo>
                  <a:pt x="1014631" y="1309947"/>
                </a:lnTo>
                <a:lnTo>
                  <a:pt x="1009083" y="1308361"/>
                </a:lnTo>
                <a:lnTo>
                  <a:pt x="1001156" y="1307568"/>
                </a:lnTo>
                <a:lnTo>
                  <a:pt x="995607" y="1312325"/>
                </a:lnTo>
                <a:lnTo>
                  <a:pt x="993229" y="1320255"/>
                </a:lnTo>
                <a:lnTo>
                  <a:pt x="992436" y="1330563"/>
                </a:lnTo>
                <a:lnTo>
                  <a:pt x="991644" y="1336114"/>
                </a:lnTo>
                <a:lnTo>
                  <a:pt x="990851" y="1342457"/>
                </a:lnTo>
                <a:lnTo>
                  <a:pt x="988473" y="1348008"/>
                </a:lnTo>
                <a:lnTo>
                  <a:pt x="985302" y="1354351"/>
                </a:lnTo>
                <a:lnTo>
                  <a:pt x="980546" y="1358316"/>
                </a:lnTo>
                <a:lnTo>
                  <a:pt x="976583" y="1363074"/>
                </a:lnTo>
                <a:lnTo>
                  <a:pt x="971034" y="1366246"/>
                </a:lnTo>
                <a:lnTo>
                  <a:pt x="965485" y="1367039"/>
                </a:lnTo>
                <a:lnTo>
                  <a:pt x="959144" y="1367039"/>
                </a:lnTo>
                <a:lnTo>
                  <a:pt x="953595" y="1368625"/>
                </a:lnTo>
                <a:lnTo>
                  <a:pt x="948046" y="1369417"/>
                </a:lnTo>
                <a:lnTo>
                  <a:pt x="941705" y="1372589"/>
                </a:lnTo>
                <a:lnTo>
                  <a:pt x="936156" y="1374968"/>
                </a:lnTo>
                <a:lnTo>
                  <a:pt x="929814" y="1378933"/>
                </a:lnTo>
                <a:lnTo>
                  <a:pt x="922680" y="1382105"/>
                </a:lnTo>
                <a:lnTo>
                  <a:pt x="914754" y="1386069"/>
                </a:lnTo>
                <a:lnTo>
                  <a:pt x="904449" y="1394792"/>
                </a:lnTo>
                <a:lnTo>
                  <a:pt x="902863" y="1404307"/>
                </a:lnTo>
                <a:lnTo>
                  <a:pt x="909997" y="1415408"/>
                </a:lnTo>
                <a:lnTo>
                  <a:pt x="917924" y="1424924"/>
                </a:lnTo>
                <a:lnTo>
                  <a:pt x="925058" y="1435232"/>
                </a:lnTo>
                <a:lnTo>
                  <a:pt x="930607" y="1445540"/>
                </a:lnTo>
                <a:lnTo>
                  <a:pt x="932985" y="1455056"/>
                </a:lnTo>
                <a:lnTo>
                  <a:pt x="931400" y="1464571"/>
                </a:lnTo>
                <a:lnTo>
                  <a:pt x="930607" y="1470915"/>
                </a:lnTo>
                <a:lnTo>
                  <a:pt x="932985" y="1475672"/>
                </a:lnTo>
                <a:lnTo>
                  <a:pt x="938534" y="1479637"/>
                </a:lnTo>
                <a:lnTo>
                  <a:pt x="944875" y="1486773"/>
                </a:lnTo>
                <a:lnTo>
                  <a:pt x="948839" y="1496289"/>
                </a:lnTo>
                <a:lnTo>
                  <a:pt x="947253" y="1508183"/>
                </a:lnTo>
                <a:lnTo>
                  <a:pt x="941705" y="1518491"/>
                </a:lnTo>
                <a:lnTo>
                  <a:pt x="934571" y="1525628"/>
                </a:lnTo>
                <a:lnTo>
                  <a:pt x="929814" y="1526421"/>
                </a:lnTo>
                <a:lnTo>
                  <a:pt x="924266" y="1526421"/>
                </a:lnTo>
                <a:lnTo>
                  <a:pt x="918717" y="1524042"/>
                </a:lnTo>
                <a:lnTo>
                  <a:pt x="913168" y="1520870"/>
                </a:lnTo>
                <a:lnTo>
                  <a:pt x="908412" y="1517698"/>
                </a:lnTo>
                <a:lnTo>
                  <a:pt x="904449" y="1513734"/>
                </a:lnTo>
                <a:lnTo>
                  <a:pt x="901278" y="1509769"/>
                </a:lnTo>
                <a:lnTo>
                  <a:pt x="900485" y="1506597"/>
                </a:lnTo>
                <a:lnTo>
                  <a:pt x="898900" y="1500254"/>
                </a:lnTo>
                <a:lnTo>
                  <a:pt x="894937" y="1494703"/>
                </a:lnTo>
                <a:lnTo>
                  <a:pt x="888595" y="1491531"/>
                </a:lnTo>
                <a:lnTo>
                  <a:pt x="881461" y="1491531"/>
                </a:lnTo>
                <a:lnTo>
                  <a:pt x="875120" y="1493910"/>
                </a:lnTo>
                <a:lnTo>
                  <a:pt x="870363" y="1494703"/>
                </a:lnTo>
                <a:lnTo>
                  <a:pt x="865607" y="1494703"/>
                </a:lnTo>
                <a:lnTo>
                  <a:pt x="858473" y="1491531"/>
                </a:lnTo>
                <a:lnTo>
                  <a:pt x="853717" y="1489945"/>
                </a:lnTo>
                <a:lnTo>
                  <a:pt x="847376" y="1488359"/>
                </a:lnTo>
                <a:lnTo>
                  <a:pt x="841827" y="1487566"/>
                </a:lnTo>
                <a:lnTo>
                  <a:pt x="835486" y="1487566"/>
                </a:lnTo>
                <a:lnTo>
                  <a:pt x="829937" y="1488359"/>
                </a:lnTo>
                <a:lnTo>
                  <a:pt x="825973" y="1489945"/>
                </a:lnTo>
                <a:lnTo>
                  <a:pt x="822803" y="1493117"/>
                </a:lnTo>
                <a:lnTo>
                  <a:pt x="822803" y="1497082"/>
                </a:lnTo>
                <a:lnTo>
                  <a:pt x="822010" y="1501839"/>
                </a:lnTo>
                <a:lnTo>
                  <a:pt x="818047" y="1506597"/>
                </a:lnTo>
                <a:lnTo>
                  <a:pt x="812498" y="1508976"/>
                </a:lnTo>
                <a:lnTo>
                  <a:pt x="804571" y="1511355"/>
                </a:lnTo>
                <a:lnTo>
                  <a:pt x="795851" y="1512941"/>
                </a:lnTo>
                <a:lnTo>
                  <a:pt x="785547" y="1513734"/>
                </a:lnTo>
                <a:lnTo>
                  <a:pt x="774449" y="1514527"/>
                </a:lnTo>
                <a:lnTo>
                  <a:pt x="764144" y="1514527"/>
                </a:lnTo>
                <a:lnTo>
                  <a:pt x="754632" y="1515319"/>
                </a:lnTo>
                <a:lnTo>
                  <a:pt x="745120" y="1518491"/>
                </a:lnTo>
                <a:lnTo>
                  <a:pt x="736400" y="1521663"/>
                </a:lnTo>
                <a:lnTo>
                  <a:pt x="727681" y="1526421"/>
                </a:lnTo>
                <a:lnTo>
                  <a:pt x="720547" y="1531971"/>
                </a:lnTo>
                <a:lnTo>
                  <a:pt x="713413" y="1536729"/>
                </a:lnTo>
                <a:lnTo>
                  <a:pt x="706279" y="1541487"/>
                </a:lnTo>
                <a:lnTo>
                  <a:pt x="699937" y="1544658"/>
                </a:lnTo>
                <a:lnTo>
                  <a:pt x="693596" y="1547830"/>
                </a:lnTo>
                <a:lnTo>
                  <a:pt x="685669" y="1550209"/>
                </a:lnTo>
                <a:lnTo>
                  <a:pt x="678535" y="1551002"/>
                </a:lnTo>
                <a:lnTo>
                  <a:pt x="672193" y="1551002"/>
                </a:lnTo>
                <a:lnTo>
                  <a:pt x="665059" y="1551002"/>
                </a:lnTo>
                <a:lnTo>
                  <a:pt x="659510" y="1550209"/>
                </a:lnTo>
                <a:lnTo>
                  <a:pt x="654754" y="1547830"/>
                </a:lnTo>
                <a:lnTo>
                  <a:pt x="652376" y="1544658"/>
                </a:lnTo>
                <a:lnTo>
                  <a:pt x="649205" y="1542280"/>
                </a:lnTo>
                <a:lnTo>
                  <a:pt x="646035" y="1538315"/>
                </a:lnTo>
                <a:lnTo>
                  <a:pt x="642071" y="1535936"/>
                </a:lnTo>
                <a:lnTo>
                  <a:pt x="637315" y="1532764"/>
                </a:lnTo>
                <a:lnTo>
                  <a:pt x="631767" y="1531178"/>
                </a:lnTo>
                <a:lnTo>
                  <a:pt x="625425" y="1528007"/>
                </a:lnTo>
                <a:lnTo>
                  <a:pt x="619876" y="1526421"/>
                </a:lnTo>
                <a:lnTo>
                  <a:pt x="613535" y="1525628"/>
                </a:lnTo>
                <a:lnTo>
                  <a:pt x="607193" y="1524835"/>
                </a:lnTo>
                <a:lnTo>
                  <a:pt x="601645" y="1524835"/>
                </a:lnTo>
                <a:lnTo>
                  <a:pt x="596096" y="1525628"/>
                </a:lnTo>
                <a:lnTo>
                  <a:pt x="592132" y="1525628"/>
                </a:lnTo>
                <a:lnTo>
                  <a:pt x="588169" y="1526421"/>
                </a:lnTo>
                <a:lnTo>
                  <a:pt x="585791" y="1527214"/>
                </a:lnTo>
                <a:lnTo>
                  <a:pt x="583413" y="1528007"/>
                </a:lnTo>
                <a:lnTo>
                  <a:pt x="582620" y="1528007"/>
                </a:lnTo>
                <a:lnTo>
                  <a:pt x="582620" y="1530385"/>
                </a:lnTo>
                <a:lnTo>
                  <a:pt x="581828" y="1536729"/>
                </a:lnTo>
                <a:lnTo>
                  <a:pt x="579450" y="1543073"/>
                </a:lnTo>
                <a:lnTo>
                  <a:pt x="574694" y="1550209"/>
                </a:lnTo>
                <a:lnTo>
                  <a:pt x="569145" y="1557346"/>
                </a:lnTo>
                <a:lnTo>
                  <a:pt x="563596" y="1562896"/>
                </a:lnTo>
                <a:lnTo>
                  <a:pt x="557255" y="1565275"/>
                </a:lnTo>
                <a:lnTo>
                  <a:pt x="551706" y="1562103"/>
                </a:lnTo>
                <a:lnTo>
                  <a:pt x="547742" y="1558139"/>
                </a:lnTo>
                <a:lnTo>
                  <a:pt x="542194" y="1554967"/>
                </a:lnTo>
                <a:lnTo>
                  <a:pt x="535852" y="1550209"/>
                </a:lnTo>
                <a:lnTo>
                  <a:pt x="528718" y="1545451"/>
                </a:lnTo>
                <a:lnTo>
                  <a:pt x="520791" y="1541487"/>
                </a:lnTo>
                <a:lnTo>
                  <a:pt x="513657" y="1535936"/>
                </a:lnTo>
                <a:lnTo>
                  <a:pt x="505730" y="1531178"/>
                </a:lnTo>
                <a:lnTo>
                  <a:pt x="498596" y="1525628"/>
                </a:lnTo>
                <a:lnTo>
                  <a:pt x="493047" y="1521663"/>
                </a:lnTo>
                <a:lnTo>
                  <a:pt x="488291" y="1520077"/>
                </a:lnTo>
                <a:lnTo>
                  <a:pt x="485121" y="1520077"/>
                </a:lnTo>
                <a:lnTo>
                  <a:pt x="481950" y="1520870"/>
                </a:lnTo>
                <a:lnTo>
                  <a:pt x="479572" y="1523249"/>
                </a:lnTo>
                <a:lnTo>
                  <a:pt x="475608" y="1524042"/>
                </a:lnTo>
                <a:lnTo>
                  <a:pt x="471645" y="1524042"/>
                </a:lnTo>
                <a:lnTo>
                  <a:pt x="466096" y="1523249"/>
                </a:lnTo>
                <a:lnTo>
                  <a:pt x="458169" y="1520077"/>
                </a:lnTo>
                <a:lnTo>
                  <a:pt x="451035" y="1516905"/>
                </a:lnTo>
                <a:lnTo>
                  <a:pt x="443109" y="1512148"/>
                </a:lnTo>
                <a:lnTo>
                  <a:pt x="435182" y="1507390"/>
                </a:lnTo>
                <a:lnTo>
                  <a:pt x="426462" y="1503425"/>
                </a:lnTo>
                <a:lnTo>
                  <a:pt x="418535" y="1499461"/>
                </a:lnTo>
                <a:lnTo>
                  <a:pt x="411401" y="1496289"/>
                </a:lnTo>
                <a:lnTo>
                  <a:pt x="405060" y="1494703"/>
                </a:lnTo>
                <a:lnTo>
                  <a:pt x="397926" y="1493910"/>
                </a:lnTo>
                <a:lnTo>
                  <a:pt x="390792" y="1493117"/>
                </a:lnTo>
                <a:lnTo>
                  <a:pt x="383657" y="1491531"/>
                </a:lnTo>
                <a:lnTo>
                  <a:pt x="377316" y="1489945"/>
                </a:lnTo>
                <a:lnTo>
                  <a:pt x="370182" y="1489152"/>
                </a:lnTo>
                <a:lnTo>
                  <a:pt x="363840" y="1488359"/>
                </a:lnTo>
                <a:lnTo>
                  <a:pt x="358292" y="1487566"/>
                </a:lnTo>
                <a:lnTo>
                  <a:pt x="354328" y="1486773"/>
                </a:lnTo>
                <a:lnTo>
                  <a:pt x="351158" y="1484395"/>
                </a:lnTo>
                <a:lnTo>
                  <a:pt x="347194" y="1482016"/>
                </a:lnTo>
                <a:lnTo>
                  <a:pt x="343231" y="1478844"/>
                </a:lnTo>
                <a:lnTo>
                  <a:pt x="339267" y="1476465"/>
                </a:lnTo>
                <a:lnTo>
                  <a:pt x="334511" y="1473293"/>
                </a:lnTo>
                <a:lnTo>
                  <a:pt x="328963" y="1470915"/>
                </a:lnTo>
                <a:lnTo>
                  <a:pt x="324206" y="1470122"/>
                </a:lnTo>
                <a:lnTo>
                  <a:pt x="318658" y="1470122"/>
                </a:lnTo>
                <a:lnTo>
                  <a:pt x="309146" y="1473293"/>
                </a:lnTo>
                <a:lnTo>
                  <a:pt x="302804" y="1479637"/>
                </a:lnTo>
                <a:lnTo>
                  <a:pt x="299633" y="1487566"/>
                </a:lnTo>
                <a:lnTo>
                  <a:pt x="304389" y="1494703"/>
                </a:lnTo>
                <a:lnTo>
                  <a:pt x="306767" y="1497875"/>
                </a:lnTo>
                <a:lnTo>
                  <a:pt x="307560" y="1501839"/>
                </a:lnTo>
                <a:lnTo>
                  <a:pt x="306767" y="1505804"/>
                </a:lnTo>
                <a:lnTo>
                  <a:pt x="304389" y="1508183"/>
                </a:lnTo>
                <a:lnTo>
                  <a:pt x="300426" y="1511355"/>
                </a:lnTo>
                <a:lnTo>
                  <a:pt x="297255" y="1512148"/>
                </a:lnTo>
                <a:lnTo>
                  <a:pt x="292499" y="1511355"/>
                </a:lnTo>
                <a:lnTo>
                  <a:pt x="287743" y="1508976"/>
                </a:lnTo>
                <a:lnTo>
                  <a:pt x="283780" y="1506597"/>
                </a:lnTo>
                <a:lnTo>
                  <a:pt x="279816" y="1503425"/>
                </a:lnTo>
                <a:lnTo>
                  <a:pt x="275853" y="1502632"/>
                </a:lnTo>
                <a:lnTo>
                  <a:pt x="271097" y="1501839"/>
                </a:lnTo>
                <a:lnTo>
                  <a:pt x="267926" y="1502632"/>
                </a:lnTo>
                <a:lnTo>
                  <a:pt x="263963" y="1503425"/>
                </a:lnTo>
                <a:lnTo>
                  <a:pt x="260792" y="1506597"/>
                </a:lnTo>
                <a:lnTo>
                  <a:pt x="256829" y="1508976"/>
                </a:lnTo>
                <a:lnTo>
                  <a:pt x="252865" y="1511355"/>
                </a:lnTo>
                <a:lnTo>
                  <a:pt x="249694" y="1512148"/>
                </a:lnTo>
                <a:lnTo>
                  <a:pt x="245731" y="1511355"/>
                </a:lnTo>
                <a:lnTo>
                  <a:pt x="240975" y="1508976"/>
                </a:lnTo>
                <a:lnTo>
                  <a:pt x="237012" y="1507390"/>
                </a:lnTo>
                <a:lnTo>
                  <a:pt x="231463" y="1505804"/>
                </a:lnTo>
                <a:lnTo>
                  <a:pt x="226707" y="1505011"/>
                </a:lnTo>
                <a:lnTo>
                  <a:pt x="221158" y="1503425"/>
                </a:lnTo>
                <a:lnTo>
                  <a:pt x="215609" y="1505011"/>
                </a:lnTo>
                <a:lnTo>
                  <a:pt x="210060" y="1505804"/>
                </a:lnTo>
                <a:lnTo>
                  <a:pt x="205304" y="1507390"/>
                </a:lnTo>
                <a:lnTo>
                  <a:pt x="199756" y="1508976"/>
                </a:lnTo>
                <a:lnTo>
                  <a:pt x="195792" y="1509769"/>
                </a:lnTo>
                <a:lnTo>
                  <a:pt x="191036" y="1511355"/>
                </a:lnTo>
                <a:lnTo>
                  <a:pt x="186280" y="1508976"/>
                </a:lnTo>
                <a:lnTo>
                  <a:pt x="181524" y="1506597"/>
                </a:lnTo>
                <a:lnTo>
                  <a:pt x="175182" y="1496289"/>
                </a:lnTo>
                <a:lnTo>
                  <a:pt x="172804" y="1483602"/>
                </a:lnTo>
                <a:lnTo>
                  <a:pt x="173597" y="1470915"/>
                </a:lnTo>
                <a:lnTo>
                  <a:pt x="179146" y="1456641"/>
                </a:lnTo>
                <a:lnTo>
                  <a:pt x="184695" y="1442368"/>
                </a:lnTo>
                <a:lnTo>
                  <a:pt x="187073" y="1431267"/>
                </a:lnTo>
                <a:lnTo>
                  <a:pt x="186280" y="1422545"/>
                </a:lnTo>
                <a:lnTo>
                  <a:pt x="184695" y="1414615"/>
                </a:lnTo>
                <a:lnTo>
                  <a:pt x="183109" y="1405893"/>
                </a:lnTo>
                <a:lnTo>
                  <a:pt x="183902" y="1398756"/>
                </a:lnTo>
                <a:lnTo>
                  <a:pt x="185487" y="1392413"/>
                </a:lnTo>
                <a:lnTo>
                  <a:pt x="190243" y="1386069"/>
                </a:lnTo>
                <a:lnTo>
                  <a:pt x="196585" y="1379726"/>
                </a:lnTo>
                <a:lnTo>
                  <a:pt x="201341" y="1371003"/>
                </a:lnTo>
                <a:lnTo>
                  <a:pt x="204512" y="1360695"/>
                </a:lnTo>
                <a:lnTo>
                  <a:pt x="206890" y="1344043"/>
                </a:lnTo>
                <a:lnTo>
                  <a:pt x="208475" y="1333735"/>
                </a:lnTo>
                <a:lnTo>
                  <a:pt x="213231" y="1332149"/>
                </a:lnTo>
                <a:lnTo>
                  <a:pt x="216402" y="1327391"/>
                </a:lnTo>
                <a:lnTo>
                  <a:pt x="218780" y="1308361"/>
                </a:lnTo>
                <a:lnTo>
                  <a:pt x="219573" y="1295673"/>
                </a:lnTo>
                <a:lnTo>
                  <a:pt x="222743" y="1289330"/>
                </a:lnTo>
                <a:lnTo>
                  <a:pt x="226707" y="1286158"/>
                </a:lnTo>
                <a:lnTo>
                  <a:pt x="232255" y="1285365"/>
                </a:lnTo>
                <a:lnTo>
                  <a:pt x="237804" y="1286158"/>
                </a:lnTo>
                <a:lnTo>
                  <a:pt x="240975" y="1285365"/>
                </a:lnTo>
                <a:lnTo>
                  <a:pt x="244938" y="1282193"/>
                </a:lnTo>
                <a:lnTo>
                  <a:pt x="245731" y="1274264"/>
                </a:lnTo>
                <a:lnTo>
                  <a:pt x="245731" y="1261577"/>
                </a:lnTo>
                <a:lnTo>
                  <a:pt x="248902" y="1259991"/>
                </a:lnTo>
                <a:lnTo>
                  <a:pt x="256036" y="1257612"/>
                </a:lnTo>
                <a:lnTo>
                  <a:pt x="268719" y="1243339"/>
                </a:lnTo>
                <a:lnTo>
                  <a:pt x="274268" y="1233824"/>
                </a:lnTo>
                <a:lnTo>
                  <a:pt x="273475" y="1225101"/>
                </a:lnTo>
                <a:lnTo>
                  <a:pt x="269511" y="1219551"/>
                </a:lnTo>
                <a:lnTo>
                  <a:pt x="263170" y="1216379"/>
                </a:lnTo>
                <a:lnTo>
                  <a:pt x="255243" y="1213207"/>
                </a:lnTo>
                <a:lnTo>
                  <a:pt x="247316" y="1211621"/>
                </a:lnTo>
                <a:lnTo>
                  <a:pt x="241768" y="1210828"/>
                </a:lnTo>
                <a:lnTo>
                  <a:pt x="240182" y="1210828"/>
                </a:lnTo>
                <a:lnTo>
                  <a:pt x="238597" y="1210828"/>
                </a:lnTo>
                <a:lnTo>
                  <a:pt x="233841" y="1210828"/>
                </a:lnTo>
                <a:lnTo>
                  <a:pt x="227499" y="1210035"/>
                </a:lnTo>
                <a:lnTo>
                  <a:pt x="219573" y="1207657"/>
                </a:lnTo>
                <a:lnTo>
                  <a:pt x="210853" y="1206071"/>
                </a:lnTo>
                <a:lnTo>
                  <a:pt x="202926" y="1202106"/>
                </a:lnTo>
                <a:lnTo>
                  <a:pt x="195792" y="1197348"/>
                </a:lnTo>
                <a:lnTo>
                  <a:pt x="190243" y="1190212"/>
                </a:lnTo>
                <a:lnTo>
                  <a:pt x="183109" y="1179903"/>
                </a:lnTo>
                <a:lnTo>
                  <a:pt x="176768" y="1175939"/>
                </a:lnTo>
                <a:lnTo>
                  <a:pt x="171219" y="1175939"/>
                </a:lnTo>
                <a:lnTo>
                  <a:pt x="165670" y="1179903"/>
                </a:lnTo>
                <a:lnTo>
                  <a:pt x="161707" y="1182282"/>
                </a:lnTo>
                <a:lnTo>
                  <a:pt x="156158" y="1186247"/>
                </a:lnTo>
                <a:lnTo>
                  <a:pt x="150609" y="1189419"/>
                </a:lnTo>
                <a:lnTo>
                  <a:pt x="145061" y="1192591"/>
                </a:lnTo>
                <a:lnTo>
                  <a:pt x="139512" y="1194176"/>
                </a:lnTo>
                <a:lnTo>
                  <a:pt x="134756" y="1193383"/>
                </a:lnTo>
                <a:lnTo>
                  <a:pt x="130000" y="1189419"/>
                </a:lnTo>
                <a:lnTo>
                  <a:pt x="126036" y="1182282"/>
                </a:lnTo>
                <a:lnTo>
                  <a:pt x="123658" y="1175146"/>
                </a:lnTo>
                <a:lnTo>
                  <a:pt x="119695" y="1170388"/>
                </a:lnTo>
                <a:lnTo>
                  <a:pt x="116524" y="1168802"/>
                </a:lnTo>
                <a:lnTo>
                  <a:pt x="112561" y="1169595"/>
                </a:lnTo>
                <a:lnTo>
                  <a:pt x="107805" y="1170388"/>
                </a:lnTo>
                <a:lnTo>
                  <a:pt x="102256" y="1173560"/>
                </a:lnTo>
                <a:lnTo>
                  <a:pt x="95914" y="1175146"/>
                </a:lnTo>
                <a:lnTo>
                  <a:pt x="89573" y="1176732"/>
                </a:lnTo>
                <a:lnTo>
                  <a:pt x="83232" y="1175939"/>
                </a:lnTo>
                <a:lnTo>
                  <a:pt x="76890" y="1170388"/>
                </a:lnTo>
                <a:lnTo>
                  <a:pt x="72134" y="1162459"/>
                </a:lnTo>
                <a:lnTo>
                  <a:pt x="67378" y="1152943"/>
                </a:lnTo>
                <a:lnTo>
                  <a:pt x="64207" y="1141842"/>
                </a:lnTo>
                <a:lnTo>
                  <a:pt x="60244" y="1132327"/>
                </a:lnTo>
                <a:lnTo>
                  <a:pt x="57866" y="1123604"/>
                </a:lnTo>
                <a:lnTo>
                  <a:pt x="55488" y="1118847"/>
                </a:lnTo>
                <a:lnTo>
                  <a:pt x="53110" y="1114882"/>
                </a:lnTo>
                <a:lnTo>
                  <a:pt x="49146" y="1111710"/>
                </a:lnTo>
                <a:lnTo>
                  <a:pt x="45976" y="1108538"/>
                </a:lnTo>
                <a:lnTo>
                  <a:pt x="42012" y="1104574"/>
                </a:lnTo>
                <a:lnTo>
                  <a:pt x="39634" y="1100609"/>
                </a:lnTo>
                <a:lnTo>
                  <a:pt x="38841" y="1095058"/>
                </a:lnTo>
                <a:lnTo>
                  <a:pt x="40427" y="1086336"/>
                </a:lnTo>
                <a:lnTo>
                  <a:pt x="45183" y="1076820"/>
                </a:lnTo>
                <a:lnTo>
                  <a:pt x="49146" y="1065719"/>
                </a:lnTo>
                <a:lnTo>
                  <a:pt x="52317" y="1056204"/>
                </a:lnTo>
                <a:lnTo>
                  <a:pt x="52317" y="1048274"/>
                </a:lnTo>
                <a:lnTo>
                  <a:pt x="50732" y="1041138"/>
                </a:lnTo>
                <a:lnTo>
                  <a:pt x="46768" y="1033208"/>
                </a:lnTo>
                <a:lnTo>
                  <a:pt x="41219" y="1026072"/>
                </a:lnTo>
                <a:lnTo>
                  <a:pt x="34085" y="1018142"/>
                </a:lnTo>
                <a:lnTo>
                  <a:pt x="25366" y="1010213"/>
                </a:lnTo>
                <a:lnTo>
                  <a:pt x="18232" y="999905"/>
                </a:lnTo>
                <a:lnTo>
                  <a:pt x="14268" y="988804"/>
                </a:lnTo>
                <a:lnTo>
                  <a:pt x="14268" y="977702"/>
                </a:lnTo>
                <a:lnTo>
                  <a:pt x="15061" y="966601"/>
                </a:lnTo>
                <a:lnTo>
                  <a:pt x="18232" y="957086"/>
                </a:lnTo>
                <a:lnTo>
                  <a:pt x="22988" y="947570"/>
                </a:lnTo>
                <a:lnTo>
                  <a:pt x="28537" y="941227"/>
                </a:lnTo>
                <a:lnTo>
                  <a:pt x="34085" y="936469"/>
                </a:lnTo>
                <a:lnTo>
                  <a:pt x="42805" y="928540"/>
                </a:lnTo>
                <a:lnTo>
                  <a:pt x="49146" y="918231"/>
                </a:lnTo>
                <a:lnTo>
                  <a:pt x="49146" y="907923"/>
                </a:lnTo>
                <a:lnTo>
                  <a:pt x="42012" y="897615"/>
                </a:lnTo>
                <a:lnTo>
                  <a:pt x="33293" y="892064"/>
                </a:lnTo>
                <a:lnTo>
                  <a:pt x="30122" y="888099"/>
                </a:lnTo>
                <a:lnTo>
                  <a:pt x="29329" y="881756"/>
                </a:lnTo>
                <a:lnTo>
                  <a:pt x="28537" y="867483"/>
                </a:lnTo>
                <a:lnTo>
                  <a:pt x="23780" y="854796"/>
                </a:lnTo>
                <a:lnTo>
                  <a:pt x="17439" y="850038"/>
                </a:lnTo>
                <a:lnTo>
                  <a:pt x="12683" y="845280"/>
                </a:lnTo>
                <a:lnTo>
                  <a:pt x="15061" y="829421"/>
                </a:lnTo>
                <a:lnTo>
                  <a:pt x="16646" y="811184"/>
                </a:lnTo>
                <a:lnTo>
                  <a:pt x="12683" y="802461"/>
                </a:lnTo>
                <a:lnTo>
                  <a:pt x="5549" y="797704"/>
                </a:lnTo>
                <a:lnTo>
                  <a:pt x="0" y="792946"/>
                </a:lnTo>
                <a:lnTo>
                  <a:pt x="0" y="785016"/>
                </a:lnTo>
                <a:lnTo>
                  <a:pt x="7134" y="778673"/>
                </a:lnTo>
                <a:lnTo>
                  <a:pt x="15061" y="771536"/>
                </a:lnTo>
                <a:lnTo>
                  <a:pt x="20610" y="762814"/>
                </a:lnTo>
                <a:lnTo>
                  <a:pt x="21402" y="753299"/>
                </a:lnTo>
                <a:lnTo>
                  <a:pt x="22195" y="745369"/>
                </a:lnTo>
                <a:lnTo>
                  <a:pt x="24573" y="737440"/>
                </a:lnTo>
                <a:lnTo>
                  <a:pt x="34085" y="728717"/>
                </a:lnTo>
                <a:lnTo>
                  <a:pt x="42012" y="717616"/>
                </a:lnTo>
                <a:lnTo>
                  <a:pt x="44390" y="704929"/>
                </a:lnTo>
                <a:lnTo>
                  <a:pt x="42805" y="691449"/>
                </a:lnTo>
                <a:lnTo>
                  <a:pt x="42012" y="678762"/>
                </a:lnTo>
                <a:lnTo>
                  <a:pt x="38841" y="665282"/>
                </a:lnTo>
                <a:lnTo>
                  <a:pt x="30122" y="654180"/>
                </a:lnTo>
                <a:lnTo>
                  <a:pt x="21402" y="642286"/>
                </a:lnTo>
                <a:lnTo>
                  <a:pt x="17439" y="631185"/>
                </a:lnTo>
                <a:lnTo>
                  <a:pt x="19024" y="626427"/>
                </a:lnTo>
                <a:lnTo>
                  <a:pt x="22988" y="621670"/>
                </a:lnTo>
                <a:lnTo>
                  <a:pt x="28537" y="616912"/>
                </a:lnTo>
                <a:lnTo>
                  <a:pt x="35671" y="614533"/>
                </a:lnTo>
                <a:lnTo>
                  <a:pt x="44390" y="612154"/>
                </a:lnTo>
                <a:lnTo>
                  <a:pt x="51524" y="610568"/>
                </a:lnTo>
                <a:lnTo>
                  <a:pt x="58658" y="610568"/>
                </a:lnTo>
                <a:lnTo>
                  <a:pt x="65000" y="612154"/>
                </a:lnTo>
                <a:lnTo>
                  <a:pt x="72927" y="615326"/>
                </a:lnTo>
                <a:lnTo>
                  <a:pt x="79268" y="616912"/>
                </a:lnTo>
                <a:lnTo>
                  <a:pt x="84024" y="616119"/>
                </a:lnTo>
                <a:lnTo>
                  <a:pt x="89573" y="612154"/>
                </a:lnTo>
                <a:lnTo>
                  <a:pt x="94329" y="608982"/>
                </a:lnTo>
                <a:lnTo>
                  <a:pt x="99878" y="607397"/>
                </a:lnTo>
                <a:lnTo>
                  <a:pt x="106219" y="605018"/>
                </a:lnTo>
                <a:lnTo>
                  <a:pt x="112561" y="604225"/>
                </a:lnTo>
                <a:lnTo>
                  <a:pt x="118902" y="602639"/>
                </a:lnTo>
                <a:lnTo>
                  <a:pt x="122866" y="600260"/>
                </a:lnTo>
                <a:lnTo>
                  <a:pt x="124451" y="595502"/>
                </a:lnTo>
                <a:lnTo>
                  <a:pt x="123658" y="589159"/>
                </a:lnTo>
                <a:lnTo>
                  <a:pt x="121280" y="582815"/>
                </a:lnTo>
                <a:lnTo>
                  <a:pt x="122866" y="577265"/>
                </a:lnTo>
                <a:lnTo>
                  <a:pt x="125244" y="571714"/>
                </a:lnTo>
                <a:lnTo>
                  <a:pt x="130000" y="566956"/>
                </a:lnTo>
                <a:lnTo>
                  <a:pt x="135548" y="562199"/>
                </a:lnTo>
                <a:lnTo>
                  <a:pt x="141097" y="556648"/>
                </a:lnTo>
                <a:lnTo>
                  <a:pt x="146646" y="551890"/>
                </a:lnTo>
                <a:lnTo>
                  <a:pt x="150609" y="543961"/>
                </a:lnTo>
                <a:lnTo>
                  <a:pt x="156158" y="530481"/>
                </a:lnTo>
                <a:lnTo>
                  <a:pt x="156158" y="518587"/>
                </a:lnTo>
                <a:lnTo>
                  <a:pt x="152987" y="508278"/>
                </a:lnTo>
                <a:lnTo>
                  <a:pt x="145061" y="501935"/>
                </a:lnTo>
                <a:lnTo>
                  <a:pt x="137134" y="498763"/>
                </a:lnTo>
                <a:lnTo>
                  <a:pt x="129207" y="494798"/>
                </a:lnTo>
                <a:lnTo>
                  <a:pt x="123658" y="488455"/>
                </a:lnTo>
                <a:lnTo>
                  <a:pt x="120488" y="477353"/>
                </a:lnTo>
                <a:lnTo>
                  <a:pt x="121280" y="471010"/>
                </a:lnTo>
                <a:lnTo>
                  <a:pt x="124451" y="466252"/>
                </a:lnTo>
                <a:lnTo>
                  <a:pt x="127622" y="463080"/>
                </a:lnTo>
                <a:lnTo>
                  <a:pt x="132378" y="461494"/>
                </a:lnTo>
                <a:lnTo>
                  <a:pt x="137926" y="459116"/>
                </a:lnTo>
                <a:lnTo>
                  <a:pt x="143475" y="458323"/>
                </a:lnTo>
                <a:lnTo>
                  <a:pt x="149817" y="458323"/>
                </a:lnTo>
                <a:lnTo>
                  <a:pt x="156158" y="458323"/>
                </a:lnTo>
                <a:lnTo>
                  <a:pt x="165670" y="455151"/>
                </a:lnTo>
                <a:lnTo>
                  <a:pt x="168048" y="446429"/>
                </a:lnTo>
                <a:lnTo>
                  <a:pt x="168841" y="436120"/>
                </a:lnTo>
                <a:lnTo>
                  <a:pt x="171219" y="427398"/>
                </a:lnTo>
                <a:lnTo>
                  <a:pt x="176768" y="417090"/>
                </a:lnTo>
                <a:lnTo>
                  <a:pt x="183902" y="405195"/>
                </a:lnTo>
                <a:lnTo>
                  <a:pt x="188658" y="392508"/>
                </a:lnTo>
                <a:lnTo>
                  <a:pt x="187073" y="379821"/>
                </a:lnTo>
                <a:lnTo>
                  <a:pt x="185487" y="367927"/>
                </a:lnTo>
                <a:lnTo>
                  <a:pt x="187073" y="357619"/>
                </a:lnTo>
                <a:lnTo>
                  <a:pt x="191829" y="348896"/>
                </a:lnTo>
                <a:lnTo>
                  <a:pt x="198170" y="340967"/>
                </a:lnTo>
                <a:lnTo>
                  <a:pt x="202134" y="333037"/>
                </a:lnTo>
                <a:lnTo>
                  <a:pt x="198963" y="326694"/>
                </a:lnTo>
                <a:lnTo>
                  <a:pt x="192621" y="323522"/>
                </a:lnTo>
                <a:lnTo>
                  <a:pt x="181524" y="321143"/>
                </a:lnTo>
                <a:lnTo>
                  <a:pt x="174390" y="316385"/>
                </a:lnTo>
                <a:lnTo>
                  <a:pt x="173597" y="301319"/>
                </a:lnTo>
                <a:lnTo>
                  <a:pt x="177561" y="286253"/>
                </a:lnTo>
                <a:lnTo>
                  <a:pt x="181524" y="274359"/>
                </a:lnTo>
                <a:lnTo>
                  <a:pt x="184695" y="269602"/>
                </a:lnTo>
                <a:lnTo>
                  <a:pt x="187073" y="265637"/>
                </a:lnTo>
                <a:lnTo>
                  <a:pt x="191036" y="262465"/>
                </a:lnTo>
                <a:lnTo>
                  <a:pt x="194999" y="258500"/>
                </a:lnTo>
                <a:lnTo>
                  <a:pt x="199756" y="256122"/>
                </a:lnTo>
                <a:lnTo>
                  <a:pt x="206890" y="252950"/>
                </a:lnTo>
                <a:lnTo>
                  <a:pt x="213231" y="252157"/>
                </a:lnTo>
                <a:lnTo>
                  <a:pt x="221158" y="251364"/>
                </a:lnTo>
                <a:lnTo>
                  <a:pt x="230670" y="251364"/>
                </a:lnTo>
                <a:lnTo>
                  <a:pt x="240182" y="250571"/>
                </a:lnTo>
                <a:lnTo>
                  <a:pt x="251280" y="248985"/>
                </a:lnTo>
                <a:lnTo>
                  <a:pt x="263170" y="248985"/>
                </a:lnTo>
                <a:lnTo>
                  <a:pt x="274268" y="248192"/>
                </a:lnTo>
                <a:lnTo>
                  <a:pt x="283780" y="248192"/>
                </a:lnTo>
                <a:lnTo>
                  <a:pt x="292499" y="248985"/>
                </a:lnTo>
                <a:lnTo>
                  <a:pt x="298841" y="251364"/>
                </a:lnTo>
                <a:lnTo>
                  <a:pt x="305975" y="258500"/>
                </a:lnTo>
                <a:lnTo>
                  <a:pt x="309146" y="268809"/>
                </a:lnTo>
                <a:lnTo>
                  <a:pt x="306767" y="279117"/>
                </a:lnTo>
                <a:lnTo>
                  <a:pt x="301219" y="287839"/>
                </a:lnTo>
                <a:lnTo>
                  <a:pt x="298841" y="293390"/>
                </a:lnTo>
                <a:lnTo>
                  <a:pt x="300426" y="297355"/>
                </a:lnTo>
                <a:lnTo>
                  <a:pt x="307560" y="302112"/>
                </a:lnTo>
                <a:lnTo>
                  <a:pt x="318658" y="305284"/>
                </a:lnTo>
                <a:lnTo>
                  <a:pt x="325792" y="302112"/>
                </a:lnTo>
                <a:lnTo>
                  <a:pt x="328170" y="294183"/>
                </a:lnTo>
                <a:lnTo>
                  <a:pt x="328170" y="283875"/>
                </a:lnTo>
                <a:lnTo>
                  <a:pt x="332926" y="276738"/>
                </a:lnTo>
                <a:lnTo>
                  <a:pt x="340853" y="276738"/>
                </a:lnTo>
                <a:lnTo>
                  <a:pt x="347987" y="281496"/>
                </a:lnTo>
                <a:lnTo>
                  <a:pt x="352743" y="287839"/>
                </a:lnTo>
                <a:lnTo>
                  <a:pt x="354328" y="290218"/>
                </a:lnTo>
                <a:lnTo>
                  <a:pt x="355121" y="286253"/>
                </a:lnTo>
                <a:lnTo>
                  <a:pt x="357499" y="275152"/>
                </a:lnTo>
                <a:lnTo>
                  <a:pt x="358292" y="258500"/>
                </a:lnTo>
                <a:lnTo>
                  <a:pt x="357499" y="240263"/>
                </a:lnTo>
                <a:lnTo>
                  <a:pt x="357499" y="232333"/>
                </a:lnTo>
                <a:lnTo>
                  <a:pt x="359084" y="227576"/>
                </a:lnTo>
                <a:lnTo>
                  <a:pt x="363048" y="224404"/>
                </a:lnTo>
                <a:lnTo>
                  <a:pt x="367804" y="223611"/>
                </a:lnTo>
                <a:lnTo>
                  <a:pt x="373353" y="223611"/>
                </a:lnTo>
                <a:lnTo>
                  <a:pt x="378901" y="225990"/>
                </a:lnTo>
                <a:lnTo>
                  <a:pt x="385243" y="227576"/>
                </a:lnTo>
                <a:lnTo>
                  <a:pt x="390792" y="229161"/>
                </a:lnTo>
                <a:lnTo>
                  <a:pt x="395548" y="230747"/>
                </a:lnTo>
                <a:lnTo>
                  <a:pt x="399511" y="232333"/>
                </a:lnTo>
                <a:lnTo>
                  <a:pt x="402682" y="232333"/>
                </a:lnTo>
                <a:lnTo>
                  <a:pt x="406645" y="232333"/>
                </a:lnTo>
                <a:lnTo>
                  <a:pt x="409023" y="230747"/>
                </a:lnTo>
                <a:lnTo>
                  <a:pt x="412987" y="229954"/>
                </a:lnTo>
                <a:lnTo>
                  <a:pt x="416157" y="228368"/>
                </a:lnTo>
                <a:lnTo>
                  <a:pt x="420913" y="226783"/>
                </a:lnTo>
                <a:lnTo>
                  <a:pt x="426462" y="225990"/>
                </a:lnTo>
                <a:lnTo>
                  <a:pt x="432804" y="227576"/>
                </a:lnTo>
                <a:lnTo>
                  <a:pt x="439145" y="229954"/>
                </a:lnTo>
                <a:lnTo>
                  <a:pt x="445487" y="234712"/>
                </a:lnTo>
                <a:lnTo>
                  <a:pt x="451828" y="240263"/>
                </a:lnTo>
                <a:lnTo>
                  <a:pt x="458169" y="245813"/>
                </a:lnTo>
                <a:lnTo>
                  <a:pt x="463718" y="252157"/>
                </a:lnTo>
                <a:lnTo>
                  <a:pt x="468474" y="257707"/>
                </a:lnTo>
                <a:lnTo>
                  <a:pt x="472438" y="263258"/>
                </a:lnTo>
                <a:lnTo>
                  <a:pt x="474816" y="268809"/>
                </a:lnTo>
                <a:lnTo>
                  <a:pt x="477986" y="272773"/>
                </a:lnTo>
                <a:lnTo>
                  <a:pt x="480365" y="278324"/>
                </a:lnTo>
                <a:lnTo>
                  <a:pt x="483535" y="283082"/>
                </a:lnTo>
                <a:lnTo>
                  <a:pt x="487499" y="287046"/>
                </a:lnTo>
                <a:lnTo>
                  <a:pt x="492255" y="290218"/>
                </a:lnTo>
                <a:lnTo>
                  <a:pt x="498596" y="293390"/>
                </a:lnTo>
                <a:lnTo>
                  <a:pt x="508108" y="294183"/>
                </a:lnTo>
                <a:lnTo>
                  <a:pt x="508901" y="288632"/>
                </a:lnTo>
                <a:lnTo>
                  <a:pt x="502560" y="282289"/>
                </a:lnTo>
                <a:lnTo>
                  <a:pt x="493047" y="276738"/>
                </a:lnTo>
                <a:lnTo>
                  <a:pt x="485121" y="271188"/>
                </a:lnTo>
                <a:lnTo>
                  <a:pt x="479572" y="262465"/>
                </a:lnTo>
                <a:lnTo>
                  <a:pt x="474816" y="250571"/>
                </a:lnTo>
                <a:lnTo>
                  <a:pt x="468474" y="234712"/>
                </a:lnTo>
                <a:lnTo>
                  <a:pt x="463718" y="227576"/>
                </a:lnTo>
                <a:lnTo>
                  <a:pt x="458169" y="222025"/>
                </a:lnTo>
                <a:lnTo>
                  <a:pt x="453413" y="218060"/>
                </a:lnTo>
                <a:lnTo>
                  <a:pt x="447865" y="216474"/>
                </a:lnTo>
                <a:lnTo>
                  <a:pt x="441523" y="214888"/>
                </a:lnTo>
                <a:lnTo>
                  <a:pt x="435182" y="212510"/>
                </a:lnTo>
                <a:lnTo>
                  <a:pt x="428048" y="211717"/>
                </a:lnTo>
                <a:lnTo>
                  <a:pt x="420913" y="210131"/>
                </a:lnTo>
                <a:lnTo>
                  <a:pt x="409816" y="204580"/>
                </a:lnTo>
                <a:lnTo>
                  <a:pt x="405060" y="199029"/>
                </a:lnTo>
                <a:lnTo>
                  <a:pt x="401889" y="194272"/>
                </a:lnTo>
                <a:lnTo>
                  <a:pt x="401889" y="192686"/>
                </a:lnTo>
                <a:lnTo>
                  <a:pt x="403474" y="191893"/>
                </a:lnTo>
                <a:lnTo>
                  <a:pt x="409023" y="190307"/>
                </a:lnTo>
                <a:lnTo>
                  <a:pt x="413779" y="185549"/>
                </a:lnTo>
                <a:lnTo>
                  <a:pt x="415365" y="179206"/>
                </a:lnTo>
                <a:lnTo>
                  <a:pt x="412194" y="172069"/>
                </a:lnTo>
                <a:lnTo>
                  <a:pt x="405060" y="166519"/>
                </a:lnTo>
                <a:lnTo>
                  <a:pt x="397926" y="161761"/>
                </a:lnTo>
                <a:lnTo>
                  <a:pt x="396340" y="154625"/>
                </a:lnTo>
                <a:lnTo>
                  <a:pt x="397926" y="145902"/>
                </a:lnTo>
                <a:lnTo>
                  <a:pt x="397133" y="138766"/>
                </a:lnTo>
                <a:lnTo>
                  <a:pt x="393962" y="133215"/>
                </a:lnTo>
                <a:lnTo>
                  <a:pt x="385243" y="128457"/>
                </a:lnTo>
                <a:lnTo>
                  <a:pt x="378901" y="123700"/>
                </a:lnTo>
                <a:lnTo>
                  <a:pt x="378109" y="118149"/>
                </a:lnTo>
                <a:lnTo>
                  <a:pt x="382865" y="113391"/>
                </a:lnTo>
                <a:lnTo>
                  <a:pt x="390792" y="112598"/>
                </a:lnTo>
                <a:lnTo>
                  <a:pt x="399511" y="112598"/>
                </a:lnTo>
                <a:lnTo>
                  <a:pt x="402682" y="108634"/>
                </a:lnTo>
                <a:lnTo>
                  <a:pt x="405060" y="105462"/>
                </a:lnTo>
                <a:lnTo>
                  <a:pt x="405060" y="103083"/>
                </a:lnTo>
                <a:lnTo>
                  <a:pt x="403474" y="101497"/>
                </a:lnTo>
                <a:lnTo>
                  <a:pt x="403474" y="96739"/>
                </a:lnTo>
                <a:lnTo>
                  <a:pt x="405060" y="91189"/>
                </a:lnTo>
                <a:lnTo>
                  <a:pt x="409816" y="87224"/>
                </a:lnTo>
                <a:lnTo>
                  <a:pt x="412987" y="84052"/>
                </a:lnTo>
                <a:lnTo>
                  <a:pt x="413779" y="81673"/>
                </a:lnTo>
                <a:lnTo>
                  <a:pt x="412987" y="76916"/>
                </a:lnTo>
                <a:lnTo>
                  <a:pt x="409816" y="72158"/>
                </a:lnTo>
                <a:lnTo>
                  <a:pt x="405853" y="67400"/>
                </a:lnTo>
                <a:lnTo>
                  <a:pt x="401096" y="61850"/>
                </a:lnTo>
                <a:lnTo>
                  <a:pt x="396340" y="57885"/>
                </a:lnTo>
                <a:lnTo>
                  <a:pt x="390792" y="53127"/>
                </a:lnTo>
                <a:lnTo>
                  <a:pt x="382865" y="41233"/>
                </a:lnTo>
                <a:lnTo>
                  <a:pt x="378901" y="26960"/>
                </a:lnTo>
                <a:lnTo>
                  <a:pt x="377316" y="15066"/>
                </a:lnTo>
                <a:lnTo>
                  <a:pt x="377316" y="9515"/>
                </a:lnTo>
                <a:lnTo>
                  <a:pt x="379694" y="3965"/>
                </a:lnTo>
                <a:lnTo>
                  <a:pt x="385243" y="79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1800" ker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196891" y="288925"/>
            <a:ext cx="1366694" cy="1835104"/>
            <a:chOff x="196891" y="288925"/>
            <a:chExt cx="1366694" cy="1835104"/>
          </a:xfrm>
        </p:grpSpPr>
        <p:grpSp>
          <p:nvGrpSpPr>
            <p:cNvPr id="217" name="Group 4"/>
            <p:cNvGrpSpPr>
              <a:grpSpLocks noChangeAspect="1"/>
            </p:cNvGrpSpPr>
            <p:nvPr/>
          </p:nvGrpSpPr>
          <p:grpSpPr bwMode="auto">
            <a:xfrm>
              <a:off x="794716" y="1685026"/>
              <a:ext cx="103188" cy="103188"/>
              <a:chOff x="518" y="182"/>
              <a:chExt cx="65" cy="65"/>
            </a:xfrm>
          </p:grpSpPr>
          <p:sp>
            <p:nvSpPr>
              <p:cNvPr id="21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82" name="Group 4"/>
            <p:cNvGrpSpPr>
              <a:grpSpLocks noChangeAspect="1"/>
            </p:cNvGrpSpPr>
            <p:nvPr/>
          </p:nvGrpSpPr>
          <p:grpSpPr bwMode="auto">
            <a:xfrm>
              <a:off x="1144030" y="1058182"/>
              <a:ext cx="103188" cy="103188"/>
              <a:chOff x="518" y="182"/>
              <a:chExt cx="65" cy="65"/>
            </a:xfrm>
          </p:grpSpPr>
          <p:sp>
            <p:nvSpPr>
              <p:cNvPr id="18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47" name="Group 4"/>
            <p:cNvGrpSpPr>
              <a:grpSpLocks noChangeAspect="1"/>
            </p:cNvGrpSpPr>
            <p:nvPr/>
          </p:nvGrpSpPr>
          <p:grpSpPr bwMode="auto">
            <a:xfrm>
              <a:off x="1367784" y="443351"/>
              <a:ext cx="103188" cy="103188"/>
              <a:chOff x="518" y="182"/>
              <a:chExt cx="65" cy="65"/>
            </a:xfrm>
          </p:grpSpPr>
          <p:sp>
            <p:nvSpPr>
              <p:cNvPr id="14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52" name="Group 4"/>
            <p:cNvGrpSpPr>
              <a:grpSpLocks noChangeAspect="1"/>
            </p:cNvGrpSpPr>
            <p:nvPr/>
          </p:nvGrpSpPr>
          <p:grpSpPr bwMode="auto">
            <a:xfrm>
              <a:off x="1081678" y="621359"/>
              <a:ext cx="103188" cy="103188"/>
              <a:chOff x="518" y="182"/>
              <a:chExt cx="65" cy="65"/>
            </a:xfrm>
          </p:grpSpPr>
          <p:sp>
            <p:nvSpPr>
              <p:cNvPr id="15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57" name="Group 4"/>
            <p:cNvGrpSpPr>
              <a:grpSpLocks noChangeAspect="1"/>
            </p:cNvGrpSpPr>
            <p:nvPr/>
          </p:nvGrpSpPr>
          <p:grpSpPr bwMode="auto">
            <a:xfrm>
              <a:off x="843752" y="770297"/>
              <a:ext cx="103188" cy="103188"/>
              <a:chOff x="518" y="182"/>
              <a:chExt cx="65" cy="65"/>
            </a:xfrm>
          </p:grpSpPr>
          <p:sp>
            <p:nvSpPr>
              <p:cNvPr id="15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2" name="Group 4"/>
            <p:cNvGrpSpPr>
              <a:grpSpLocks noChangeAspect="1"/>
            </p:cNvGrpSpPr>
            <p:nvPr/>
          </p:nvGrpSpPr>
          <p:grpSpPr bwMode="auto">
            <a:xfrm>
              <a:off x="596590" y="686238"/>
              <a:ext cx="103188" cy="103188"/>
              <a:chOff x="518" y="182"/>
              <a:chExt cx="65" cy="65"/>
            </a:xfrm>
          </p:grpSpPr>
          <p:sp>
            <p:nvSpPr>
              <p:cNvPr id="16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>
              <a:off x="392290" y="551343"/>
              <a:ext cx="103188" cy="103188"/>
              <a:chOff x="518" y="182"/>
              <a:chExt cx="65" cy="65"/>
            </a:xfrm>
          </p:grpSpPr>
          <p:sp>
            <p:nvSpPr>
              <p:cNvPr id="16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2" name="Group 4"/>
            <p:cNvGrpSpPr>
              <a:grpSpLocks noChangeAspect="1"/>
            </p:cNvGrpSpPr>
            <p:nvPr/>
          </p:nvGrpSpPr>
          <p:grpSpPr bwMode="auto">
            <a:xfrm>
              <a:off x="657684" y="896257"/>
              <a:ext cx="103188" cy="103188"/>
              <a:chOff x="518" y="182"/>
              <a:chExt cx="65" cy="65"/>
            </a:xfrm>
          </p:grpSpPr>
          <p:sp>
            <p:nvSpPr>
              <p:cNvPr id="17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25003" y="854000"/>
              <a:ext cx="103188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87" name="Group 4"/>
            <p:cNvGrpSpPr>
              <a:grpSpLocks noChangeAspect="1"/>
            </p:cNvGrpSpPr>
            <p:nvPr/>
          </p:nvGrpSpPr>
          <p:grpSpPr bwMode="auto">
            <a:xfrm>
              <a:off x="1460397" y="1082241"/>
              <a:ext cx="103188" cy="103188"/>
              <a:chOff x="518" y="182"/>
              <a:chExt cx="65" cy="65"/>
            </a:xfrm>
          </p:grpSpPr>
          <p:sp>
            <p:nvSpPr>
              <p:cNvPr id="1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97" name="Group 4"/>
            <p:cNvGrpSpPr>
              <a:grpSpLocks noChangeAspect="1"/>
            </p:cNvGrpSpPr>
            <p:nvPr/>
          </p:nvGrpSpPr>
          <p:grpSpPr bwMode="auto">
            <a:xfrm>
              <a:off x="592000" y="1185136"/>
              <a:ext cx="103188" cy="103188"/>
              <a:chOff x="518" y="182"/>
              <a:chExt cx="65" cy="65"/>
            </a:xfrm>
          </p:grpSpPr>
          <p:sp>
            <p:nvSpPr>
              <p:cNvPr id="19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02" name="Group 4"/>
            <p:cNvGrpSpPr>
              <a:grpSpLocks noChangeAspect="1"/>
            </p:cNvGrpSpPr>
            <p:nvPr/>
          </p:nvGrpSpPr>
          <p:grpSpPr bwMode="auto">
            <a:xfrm>
              <a:off x="240547" y="1106218"/>
              <a:ext cx="150813" cy="220663"/>
              <a:chOff x="518" y="182"/>
              <a:chExt cx="95" cy="139"/>
            </a:xfrm>
          </p:grpSpPr>
          <p:sp>
            <p:nvSpPr>
              <p:cNvPr id="20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Rectangle 5"/>
              <p:cNvSpPr>
                <a:spLocks noChangeArrowheads="1"/>
              </p:cNvSpPr>
              <p:nvPr/>
            </p:nvSpPr>
            <p:spPr bwMode="auto">
              <a:xfrm>
                <a:off x="548" y="256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6"/>
              <p:cNvSpPr>
                <a:spLocks/>
              </p:cNvSpPr>
              <p:nvPr/>
            </p:nvSpPr>
            <p:spPr bwMode="auto">
              <a:xfrm>
                <a:off x="553" y="271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7"/>
              <p:cNvSpPr>
                <a:spLocks/>
              </p:cNvSpPr>
              <p:nvPr/>
            </p:nvSpPr>
            <p:spPr bwMode="auto">
              <a:xfrm>
                <a:off x="553" y="271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92" name="Group 4"/>
            <p:cNvGrpSpPr>
              <a:grpSpLocks noChangeAspect="1"/>
            </p:cNvGrpSpPr>
            <p:nvPr/>
          </p:nvGrpSpPr>
          <p:grpSpPr bwMode="auto">
            <a:xfrm>
              <a:off x="978490" y="1195646"/>
              <a:ext cx="103188" cy="103188"/>
              <a:chOff x="518" y="182"/>
              <a:chExt cx="65" cy="65"/>
            </a:xfrm>
          </p:grpSpPr>
          <p:sp>
            <p:nvSpPr>
              <p:cNvPr id="19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07" name="Group 4"/>
            <p:cNvGrpSpPr>
              <a:grpSpLocks noChangeAspect="1"/>
            </p:cNvGrpSpPr>
            <p:nvPr/>
          </p:nvGrpSpPr>
          <p:grpSpPr bwMode="auto">
            <a:xfrm>
              <a:off x="196891" y="1541215"/>
              <a:ext cx="103188" cy="103188"/>
              <a:chOff x="518" y="182"/>
              <a:chExt cx="65" cy="65"/>
            </a:xfrm>
          </p:grpSpPr>
          <p:sp>
            <p:nvSpPr>
              <p:cNvPr id="20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12" name="Group 4"/>
            <p:cNvGrpSpPr>
              <a:grpSpLocks noChangeAspect="1"/>
            </p:cNvGrpSpPr>
            <p:nvPr/>
          </p:nvGrpSpPr>
          <p:grpSpPr bwMode="auto">
            <a:xfrm>
              <a:off x="585528" y="1578439"/>
              <a:ext cx="103188" cy="103188"/>
              <a:chOff x="518" y="182"/>
              <a:chExt cx="65" cy="65"/>
            </a:xfrm>
          </p:grpSpPr>
          <p:sp>
            <p:nvSpPr>
              <p:cNvPr id="2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22" name="Group 4"/>
            <p:cNvGrpSpPr>
              <a:grpSpLocks noChangeAspect="1"/>
            </p:cNvGrpSpPr>
            <p:nvPr/>
          </p:nvGrpSpPr>
          <p:grpSpPr bwMode="auto">
            <a:xfrm>
              <a:off x="1027865" y="1629239"/>
              <a:ext cx="103188" cy="103188"/>
              <a:chOff x="518" y="182"/>
              <a:chExt cx="65" cy="65"/>
            </a:xfrm>
          </p:grpSpPr>
          <p:sp>
            <p:nvSpPr>
              <p:cNvPr id="22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27" name="Group 4"/>
            <p:cNvGrpSpPr>
              <a:grpSpLocks noChangeAspect="1"/>
            </p:cNvGrpSpPr>
            <p:nvPr/>
          </p:nvGrpSpPr>
          <p:grpSpPr bwMode="auto">
            <a:xfrm>
              <a:off x="859972" y="2020841"/>
              <a:ext cx="103188" cy="103188"/>
              <a:chOff x="518" y="182"/>
              <a:chExt cx="65" cy="65"/>
            </a:xfrm>
          </p:grpSpPr>
          <p:sp>
            <p:nvSpPr>
              <p:cNvPr id="22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>
              <a:off x="457323" y="1989821"/>
              <a:ext cx="103188" cy="103188"/>
              <a:chOff x="518" y="182"/>
              <a:chExt cx="65" cy="65"/>
            </a:xfrm>
          </p:grpSpPr>
          <p:sp>
            <p:nvSpPr>
              <p:cNvPr id="23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9" name="Group 4"/>
            <p:cNvGrpSpPr>
              <a:grpSpLocks noChangeAspect="1"/>
            </p:cNvGrpSpPr>
            <p:nvPr/>
          </p:nvGrpSpPr>
          <p:grpSpPr bwMode="auto">
            <a:xfrm>
              <a:off x="782017" y="1370053"/>
              <a:ext cx="146050" cy="147638"/>
              <a:chOff x="521" y="344"/>
              <a:chExt cx="92" cy="93"/>
            </a:xfrm>
          </p:grpSpPr>
          <p:sp>
            <p:nvSpPr>
              <p:cNvPr id="8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3" name="Group 4"/>
            <p:cNvGrpSpPr>
              <a:grpSpLocks noChangeAspect="1"/>
            </p:cNvGrpSpPr>
            <p:nvPr/>
          </p:nvGrpSpPr>
          <p:grpSpPr bwMode="auto">
            <a:xfrm>
              <a:off x="374929" y="1370053"/>
              <a:ext cx="146050" cy="147638"/>
              <a:chOff x="521" y="344"/>
              <a:chExt cx="92" cy="93"/>
            </a:xfrm>
          </p:grpSpPr>
          <p:sp>
            <p:nvSpPr>
              <p:cNvPr id="8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7" name="Group 4"/>
            <p:cNvGrpSpPr>
              <a:grpSpLocks noChangeAspect="1"/>
            </p:cNvGrpSpPr>
            <p:nvPr/>
          </p:nvGrpSpPr>
          <p:grpSpPr bwMode="auto">
            <a:xfrm>
              <a:off x="581983" y="1826720"/>
              <a:ext cx="146050" cy="147638"/>
              <a:chOff x="521" y="344"/>
              <a:chExt cx="92" cy="93"/>
            </a:xfrm>
          </p:grpSpPr>
          <p:sp>
            <p:nvSpPr>
              <p:cNvPr id="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91" name="Group 4"/>
            <p:cNvGrpSpPr>
              <a:grpSpLocks noChangeAspect="1"/>
            </p:cNvGrpSpPr>
            <p:nvPr/>
          </p:nvGrpSpPr>
          <p:grpSpPr bwMode="auto">
            <a:xfrm>
              <a:off x="1072792" y="1897088"/>
              <a:ext cx="146050" cy="147638"/>
              <a:chOff x="521" y="344"/>
              <a:chExt cx="92" cy="93"/>
            </a:xfrm>
          </p:grpSpPr>
          <p:sp>
            <p:nvSpPr>
              <p:cNvPr id="9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827088" y="546100"/>
              <a:ext cx="146050" cy="147638"/>
              <a:chOff x="521" y="344"/>
              <a:chExt cx="92" cy="93"/>
            </a:xfrm>
          </p:grpSpPr>
          <p:sp>
            <p:nvSpPr>
              <p:cNvPr id="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409451" y="884684"/>
              <a:ext cx="146050" cy="147638"/>
              <a:chOff x="521" y="344"/>
              <a:chExt cx="92" cy="93"/>
            </a:xfrm>
          </p:grpSpPr>
          <p:sp>
            <p:nvSpPr>
              <p:cNvPr id="3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0" name="Group 4"/>
            <p:cNvGrpSpPr>
              <a:grpSpLocks noChangeAspect="1"/>
            </p:cNvGrpSpPr>
            <p:nvPr/>
          </p:nvGrpSpPr>
          <p:grpSpPr bwMode="auto">
            <a:xfrm>
              <a:off x="871631" y="958503"/>
              <a:ext cx="146050" cy="147638"/>
              <a:chOff x="521" y="344"/>
              <a:chExt cx="92" cy="93"/>
            </a:xfrm>
          </p:grpSpPr>
          <p:sp>
            <p:nvSpPr>
              <p:cNvPr id="7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5" name="Group 4"/>
            <p:cNvGrpSpPr>
              <a:grpSpLocks noChangeAspect="1"/>
            </p:cNvGrpSpPr>
            <p:nvPr/>
          </p:nvGrpSpPr>
          <p:grpSpPr bwMode="auto">
            <a:xfrm>
              <a:off x="1359260" y="810865"/>
              <a:ext cx="146050" cy="147638"/>
              <a:chOff x="521" y="344"/>
              <a:chExt cx="92" cy="93"/>
            </a:xfrm>
          </p:grpSpPr>
          <p:sp>
            <p:nvSpPr>
              <p:cNvPr id="7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822325" y="288925"/>
              <a:ext cx="103188" cy="103188"/>
              <a:chOff x="518" y="182"/>
              <a:chExt cx="65" cy="65"/>
            </a:xfrm>
          </p:grpSpPr>
          <p:sp>
            <p:nvSpPr>
              <p:cNvPr id="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rgbClr val="687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60" name="Gruppieren 25"/>
          <p:cNvGrpSpPr>
            <a:grpSpLocks noChangeAspect="1"/>
          </p:cNvGrpSpPr>
          <p:nvPr/>
        </p:nvGrpSpPr>
        <p:grpSpPr>
          <a:xfrm>
            <a:off x="246232" y="893334"/>
            <a:ext cx="133031" cy="213319"/>
            <a:chOff x="715960" y="2820692"/>
            <a:chExt cx="332829" cy="533699"/>
          </a:xfrm>
          <a:solidFill>
            <a:srgbClr val="68717A"/>
          </a:solidFill>
        </p:grpSpPr>
        <p:sp>
          <p:nvSpPr>
            <p:cNvPr id="261" name="Freeform 144"/>
            <p:cNvSpPr>
              <a:spLocks noEditPoints="1"/>
            </p:cNvSpPr>
            <p:nvPr/>
          </p:nvSpPr>
          <p:spPr bwMode="auto">
            <a:xfrm>
              <a:off x="715960" y="2820692"/>
              <a:ext cx="332829" cy="533699"/>
            </a:xfrm>
            <a:custGeom>
              <a:avLst/>
              <a:gdLst>
                <a:gd name="T0" fmla="*/ 660 w 697"/>
                <a:gd name="T1" fmla="*/ 1118 h 1118"/>
                <a:gd name="T2" fmla="*/ 37 w 697"/>
                <a:gd name="T3" fmla="*/ 1118 h 1118"/>
                <a:gd name="T4" fmla="*/ 0 w 697"/>
                <a:gd name="T5" fmla="*/ 1081 h 1118"/>
                <a:gd name="T6" fmla="*/ 0 w 697"/>
                <a:gd name="T7" fmla="*/ 36 h 1118"/>
                <a:gd name="T8" fmla="*/ 37 w 697"/>
                <a:gd name="T9" fmla="*/ 0 h 1118"/>
                <a:gd name="T10" fmla="*/ 660 w 697"/>
                <a:gd name="T11" fmla="*/ 0 h 1118"/>
                <a:gd name="T12" fmla="*/ 697 w 697"/>
                <a:gd name="T13" fmla="*/ 36 h 1118"/>
                <a:gd name="T14" fmla="*/ 697 w 697"/>
                <a:gd name="T15" fmla="*/ 1081 h 1118"/>
                <a:gd name="T16" fmla="*/ 660 w 697"/>
                <a:gd name="T17" fmla="*/ 1118 h 1118"/>
                <a:gd name="T18" fmla="*/ 37 w 697"/>
                <a:gd name="T19" fmla="*/ 28 h 1118"/>
                <a:gd name="T20" fmla="*/ 28 w 697"/>
                <a:gd name="T21" fmla="*/ 36 h 1118"/>
                <a:gd name="T22" fmla="*/ 28 w 697"/>
                <a:gd name="T23" fmla="*/ 1081 h 1118"/>
                <a:gd name="T24" fmla="*/ 37 w 697"/>
                <a:gd name="T25" fmla="*/ 1090 h 1118"/>
                <a:gd name="T26" fmla="*/ 660 w 697"/>
                <a:gd name="T27" fmla="*/ 1090 h 1118"/>
                <a:gd name="T28" fmla="*/ 669 w 697"/>
                <a:gd name="T29" fmla="*/ 1081 h 1118"/>
                <a:gd name="T30" fmla="*/ 669 w 697"/>
                <a:gd name="T31" fmla="*/ 36 h 1118"/>
                <a:gd name="T32" fmla="*/ 660 w 697"/>
                <a:gd name="T33" fmla="*/ 28 h 1118"/>
                <a:gd name="T34" fmla="*/ 37 w 697"/>
                <a:gd name="T35" fmla="*/ 2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7" h="1118">
                  <a:moveTo>
                    <a:pt x="660" y="1118"/>
                  </a:moveTo>
                  <a:cubicBezTo>
                    <a:pt x="37" y="1118"/>
                    <a:pt x="37" y="1118"/>
                    <a:pt x="37" y="1118"/>
                  </a:cubicBezTo>
                  <a:cubicBezTo>
                    <a:pt x="17" y="1118"/>
                    <a:pt x="0" y="1101"/>
                    <a:pt x="0" y="108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81" y="0"/>
                    <a:pt x="697" y="16"/>
                    <a:pt x="697" y="36"/>
                  </a:cubicBezTo>
                  <a:cubicBezTo>
                    <a:pt x="697" y="1081"/>
                    <a:pt x="697" y="1081"/>
                    <a:pt x="697" y="1081"/>
                  </a:cubicBezTo>
                  <a:cubicBezTo>
                    <a:pt x="697" y="1101"/>
                    <a:pt x="681" y="1118"/>
                    <a:pt x="660" y="1118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1081"/>
                    <a:pt x="28" y="1081"/>
                    <a:pt x="28" y="1081"/>
                  </a:cubicBezTo>
                  <a:cubicBezTo>
                    <a:pt x="28" y="1086"/>
                    <a:pt x="32" y="1090"/>
                    <a:pt x="37" y="1090"/>
                  </a:cubicBezTo>
                  <a:cubicBezTo>
                    <a:pt x="660" y="1090"/>
                    <a:pt x="660" y="1090"/>
                    <a:pt x="660" y="1090"/>
                  </a:cubicBezTo>
                  <a:cubicBezTo>
                    <a:pt x="665" y="1090"/>
                    <a:pt x="669" y="1086"/>
                    <a:pt x="669" y="1081"/>
                  </a:cubicBezTo>
                  <a:cubicBezTo>
                    <a:pt x="669" y="36"/>
                    <a:pt x="669" y="36"/>
                    <a:pt x="669" y="36"/>
                  </a:cubicBezTo>
                  <a:cubicBezTo>
                    <a:pt x="669" y="32"/>
                    <a:pt x="665" y="28"/>
                    <a:pt x="660" y="28"/>
                  </a:cubicBezTo>
                  <a:lnTo>
                    <a:pt x="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2" name="Freeform 145"/>
            <p:cNvSpPr>
              <a:spLocks noEditPoints="1"/>
            </p:cNvSpPr>
            <p:nvPr/>
          </p:nvSpPr>
          <p:spPr bwMode="auto">
            <a:xfrm>
              <a:off x="840038" y="3246479"/>
              <a:ext cx="84470" cy="107912"/>
            </a:xfrm>
            <a:custGeom>
              <a:avLst/>
              <a:gdLst>
                <a:gd name="T0" fmla="*/ 163 w 177"/>
                <a:gd name="T1" fmla="*/ 226 h 226"/>
                <a:gd name="T2" fmla="*/ 14 w 177"/>
                <a:gd name="T3" fmla="*/ 226 h 226"/>
                <a:gd name="T4" fmla="*/ 0 w 177"/>
                <a:gd name="T5" fmla="*/ 212 h 226"/>
                <a:gd name="T6" fmla="*/ 0 w 177"/>
                <a:gd name="T7" fmla="*/ 14 h 226"/>
                <a:gd name="T8" fmla="*/ 14 w 177"/>
                <a:gd name="T9" fmla="*/ 0 h 226"/>
                <a:gd name="T10" fmla="*/ 163 w 177"/>
                <a:gd name="T11" fmla="*/ 0 h 226"/>
                <a:gd name="T12" fmla="*/ 177 w 177"/>
                <a:gd name="T13" fmla="*/ 14 h 226"/>
                <a:gd name="T14" fmla="*/ 177 w 177"/>
                <a:gd name="T15" fmla="*/ 212 h 226"/>
                <a:gd name="T16" fmla="*/ 163 w 177"/>
                <a:gd name="T17" fmla="*/ 226 h 226"/>
                <a:gd name="T18" fmla="*/ 28 w 177"/>
                <a:gd name="T19" fmla="*/ 198 h 226"/>
                <a:gd name="T20" fmla="*/ 149 w 177"/>
                <a:gd name="T21" fmla="*/ 198 h 226"/>
                <a:gd name="T22" fmla="*/ 149 w 177"/>
                <a:gd name="T23" fmla="*/ 28 h 226"/>
                <a:gd name="T24" fmla="*/ 28 w 177"/>
                <a:gd name="T25" fmla="*/ 28 h 226"/>
                <a:gd name="T26" fmla="*/ 28 w 177"/>
                <a:gd name="T27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26">
                  <a:moveTo>
                    <a:pt x="163" y="226"/>
                  </a:moveTo>
                  <a:cubicBezTo>
                    <a:pt x="14" y="226"/>
                    <a:pt x="14" y="226"/>
                    <a:pt x="14" y="226"/>
                  </a:cubicBezTo>
                  <a:cubicBezTo>
                    <a:pt x="7" y="226"/>
                    <a:pt x="0" y="219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77" y="7"/>
                    <a:pt x="177" y="14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7" y="219"/>
                    <a:pt x="171" y="226"/>
                    <a:pt x="163" y="226"/>
                  </a:cubicBezTo>
                  <a:close/>
                  <a:moveTo>
                    <a:pt x="28" y="198"/>
                  </a:moveTo>
                  <a:cubicBezTo>
                    <a:pt x="149" y="198"/>
                    <a:pt x="149" y="198"/>
                    <a:pt x="149" y="198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3" name="Freeform 146"/>
            <p:cNvSpPr>
              <a:spLocks noEditPoints="1"/>
            </p:cNvSpPr>
            <p:nvPr/>
          </p:nvSpPr>
          <p:spPr bwMode="auto">
            <a:xfrm>
              <a:off x="784668" y="2886166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4" name="Freeform 147"/>
            <p:cNvSpPr>
              <a:spLocks noEditPoints="1"/>
            </p:cNvSpPr>
            <p:nvPr/>
          </p:nvSpPr>
          <p:spPr bwMode="auto">
            <a:xfrm>
              <a:off x="914606" y="2886166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5" name="Freeform 148"/>
            <p:cNvSpPr>
              <a:spLocks noEditPoints="1"/>
            </p:cNvSpPr>
            <p:nvPr/>
          </p:nvSpPr>
          <p:spPr bwMode="auto">
            <a:xfrm>
              <a:off x="784668" y="2963968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6" name="Freeform 149"/>
            <p:cNvSpPr>
              <a:spLocks noEditPoints="1"/>
            </p:cNvSpPr>
            <p:nvPr/>
          </p:nvSpPr>
          <p:spPr bwMode="auto">
            <a:xfrm>
              <a:off x="914606" y="2963968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7" name="Freeform 150"/>
            <p:cNvSpPr>
              <a:spLocks noEditPoints="1"/>
            </p:cNvSpPr>
            <p:nvPr/>
          </p:nvSpPr>
          <p:spPr bwMode="auto">
            <a:xfrm>
              <a:off x="784668" y="3042174"/>
              <a:ext cx="65475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6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8" name="Freeform 151"/>
            <p:cNvSpPr>
              <a:spLocks noEditPoints="1"/>
            </p:cNvSpPr>
            <p:nvPr/>
          </p:nvSpPr>
          <p:spPr bwMode="auto">
            <a:xfrm>
              <a:off x="914606" y="3042174"/>
              <a:ext cx="65273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7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9" name="Freeform 152"/>
            <p:cNvSpPr>
              <a:spLocks noEditPoints="1"/>
            </p:cNvSpPr>
            <p:nvPr/>
          </p:nvSpPr>
          <p:spPr bwMode="auto">
            <a:xfrm>
              <a:off x="784668" y="3119975"/>
              <a:ext cx="65475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70" name="Freeform 153"/>
            <p:cNvSpPr>
              <a:spLocks noEditPoints="1"/>
            </p:cNvSpPr>
            <p:nvPr/>
          </p:nvSpPr>
          <p:spPr bwMode="auto">
            <a:xfrm>
              <a:off x="914606" y="3119975"/>
              <a:ext cx="65273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271" name="TextBox 906"/>
          <p:cNvSpPr txBox="1"/>
          <p:nvPr/>
        </p:nvSpPr>
        <p:spPr>
          <a:xfrm>
            <a:off x="239832" y="736494"/>
            <a:ext cx="615540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B3838"/>
                </a:solidFill>
              </a:rPr>
              <a:t>Home Area</a:t>
            </a:r>
            <a:endParaRPr lang="en-US" sz="800" dirty="0">
              <a:solidFill>
                <a:srgbClr val="3B3838"/>
              </a:solidFill>
            </a:endParaRPr>
          </a:p>
        </p:txBody>
      </p:sp>
      <p:grpSp>
        <p:nvGrpSpPr>
          <p:cNvPr id="272" name="Gruppieren 1761"/>
          <p:cNvGrpSpPr/>
          <p:nvPr/>
        </p:nvGrpSpPr>
        <p:grpSpPr>
          <a:xfrm>
            <a:off x="549872" y="946950"/>
            <a:ext cx="145860" cy="285642"/>
            <a:chOff x="1055205" y="1889176"/>
            <a:chExt cx="145860" cy="285642"/>
          </a:xfrm>
        </p:grpSpPr>
        <p:sp>
          <p:nvSpPr>
            <p:cNvPr id="273" name="Freihandform 272"/>
            <p:cNvSpPr>
              <a:spLocks/>
            </p:cNvSpPr>
            <p:nvPr/>
          </p:nvSpPr>
          <p:spPr bwMode="auto">
            <a:xfrm>
              <a:off x="1074135" y="1889176"/>
              <a:ext cx="108000" cy="144000"/>
            </a:xfrm>
            <a:custGeom>
              <a:avLst/>
              <a:gdLst>
                <a:gd name="connsiteX0" fmla="*/ 42662 w 85603"/>
                <a:gd name="connsiteY0" fmla="*/ 36666 h 113400"/>
                <a:gd name="connsiteX1" fmla="*/ 48190 w 85603"/>
                <a:gd name="connsiteY1" fmla="*/ 37459 h 113400"/>
                <a:gd name="connsiteX2" fmla="*/ 49364 w 85603"/>
                <a:gd name="connsiteY2" fmla="*/ 37874 h 113400"/>
                <a:gd name="connsiteX3" fmla="*/ 52885 w 85603"/>
                <a:gd name="connsiteY3" fmla="*/ 39838 h 113400"/>
                <a:gd name="connsiteX4" fmla="*/ 81208 w 85603"/>
                <a:gd name="connsiteY4" fmla="*/ 60419 h 113400"/>
                <a:gd name="connsiteX5" fmla="*/ 83556 w 85603"/>
                <a:gd name="connsiteY5" fmla="*/ 76241 h 113400"/>
                <a:gd name="connsiteX6" fmla="*/ 74506 w 85603"/>
                <a:gd name="connsiteY6" fmla="*/ 80584 h 113400"/>
                <a:gd name="connsiteX7" fmla="*/ 68220 w 85603"/>
                <a:gd name="connsiteY7" fmla="*/ 78620 h 113400"/>
                <a:gd name="connsiteX8" fmla="*/ 58792 w 85603"/>
                <a:gd name="connsiteY8" fmla="*/ 71483 h 113400"/>
                <a:gd name="connsiteX9" fmla="*/ 58792 w 85603"/>
                <a:gd name="connsiteY9" fmla="*/ 97577 h 113400"/>
                <a:gd name="connsiteX10" fmla="*/ 42662 w 85603"/>
                <a:gd name="connsiteY10" fmla="*/ 113400 h 113400"/>
                <a:gd name="connsiteX11" fmla="*/ 26948 w 85603"/>
                <a:gd name="connsiteY11" fmla="*/ 97577 h 113400"/>
                <a:gd name="connsiteX12" fmla="*/ 26948 w 85603"/>
                <a:gd name="connsiteY12" fmla="*/ 71483 h 113400"/>
                <a:gd name="connsiteX13" fmla="*/ 17519 w 85603"/>
                <a:gd name="connsiteY13" fmla="*/ 78620 h 113400"/>
                <a:gd name="connsiteX14" fmla="*/ 2184 w 85603"/>
                <a:gd name="connsiteY14" fmla="*/ 76241 h 113400"/>
                <a:gd name="connsiteX15" fmla="*/ 4532 w 85603"/>
                <a:gd name="connsiteY15" fmla="*/ 60419 h 113400"/>
                <a:gd name="connsiteX16" fmla="*/ 32855 w 85603"/>
                <a:gd name="connsiteY16" fmla="*/ 39838 h 113400"/>
                <a:gd name="connsiteX17" fmla="*/ 36376 w 85603"/>
                <a:gd name="connsiteY17" fmla="*/ 37874 h 113400"/>
                <a:gd name="connsiteX18" fmla="*/ 37550 w 85603"/>
                <a:gd name="connsiteY18" fmla="*/ 37459 h 113400"/>
                <a:gd name="connsiteX19" fmla="*/ 42662 w 85603"/>
                <a:gd name="connsiteY19" fmla="*/ 36666 h 113400"/>
                <a:gd name="connsiteX20" fmla="*/ 42660 w 85603"/>
                <a:gd name="connsiteY20" fmla="*/ 0 h 113400"/>
                <a:gd name="connsiteX21" fmla="*/ 54033 w 85603"/>
                <a:gd name="connsiteY21" fmla="*/ 4714 h 113400"/>
                <a:gd name="connsiteX22" fmla="*/ 58727 w 85603"/>
                <a:gd name="connsiteY22" fmla="*/ 15687 h 113400"/>
                <a:gd name="connsiteX23" fmla="*/ 54033 w 85603"/>
                <a:gd name="connsiteY23" fmla="*/ 27075 h 113400"/>
                <a:gd name="connsiteX24" fmla="*/ 42660 w 85603"/>
                <a:gd name="connsiteY24" fmla="*/ 31374 h 113400"/>
                <a:gd name="connsiteX25" fmla="*/ 31707 w 85603"/>
                <a:gd name="connsiteY25" fmla="*/ 27075 h 113400"/>
                <a:gd name="connsiteX26" fmla="*/ 26975 w 85603"/>
                <a:gd name="connsiteY26" fmla="*/ 15687 h 113400"/>
                <a:gd name="connsiteX27" fmla="*/ 31707 w 85603"/>
                <a:gd name="connsiteY27" fmla="*/ 4714 h 113400"/>
                <a:gd name="connsiteX28" fmla="*/ 42660 w 85603"/>
                <a:gd name="connsiteY28" fmla="*/ 0 h 1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5603" h="113400">
                  <a:moveTo>
                    <a:pt x="42662" y="36666"/>
                  </a:moveTo>
                  <a:cubicBezTo>
                    <a:pt x="44631" y="36666"/>
                    <a:pt x="46600" y="37081"/>
                    <a:pt x="48190" y="37459"/>
                  </a:cubicBezTo>
                  <a:cubicBezTo>
                    <a:pt x="48569" y="37874"/>
                    <a:pt x="48947" y="37874"/>
                    <a:pt x="49364" y="37874"/>
                  </a:cubicBezTo>
                  <a:cubicBezTo>
                    <a:pt x="50538" y="38667"/>
                    <a:pt x="51711" y="39045"/>
                    <a:pt x="52885" y="39838"/>
                  </a:cubicBezTo>
                  <a:cubicBezTo>
                    <a:pt x="52885" y="39838"/>
                    <a:pt x="52885" y="39838"/>
                    <a:pt x="81208" y="60419"/>
                  </a:cubicBezTo>
                  <a:cubicBezTo>
                    <a:pt x="85903" y="63969"/>
                    <a:pt x="87077" y="71106"/>
                    <a:pt x="83556" y="76241"/>
                  </a:cubicBezTo>
                  <a:cubicBezTo>
                    <a:pt x="81587" y="78998"/>
                    <a:pt x="78065" y="80584"/>
                    <a:pt x="74506" y="80584"/>
                  </a:cubicBezTo>
                  <a:cubicBezTo>
                    <a:pt x="72537" y="80584"/>
                    <a:pt x="70189" y="79791"/>
                    <a:pt x="68220" y="78620"/>
                  </a:cubicBezTo>
                  <a:cubicBezTo>
                    <a:pt x="68220" y="78620"/>
                    <a:pt x="68220" y="78620"/>
                    <a:pt x="58792" y="71483"/>
                  </a:cubicBezTo>
                  <a:cubicBezTo>
                    <a:pt x="58792" y="71483"/>
                    <a:pt x="58792" y="71483"/>
                    <a:pt x="58792" y="97577"/>
                  </a:cubicBezTo>
                  <a:cubicBezTo>
                    <a:pt x="58792" y="106301"/>
                    <a:pt x="51711" y="113400"/>
                    <a:pt x="42662" y="113400"/>
                  </a:cubicBezTo>
                  <a:cubicBezTo>
                    <a:pt x="34029" y="113400"/>
                    <a:pt x="26948" y="106301"/>
                    <a:pt x="26948" y="97577"/>
                  </a:cubicBezTo>
                  <a:cubicBezTo>
                    <a:pt x="26948" y="97577"/>
                    <a:pt x="26948" y="97577"/>
                    <a:pt x="26948" y="71483"/>
                  </a:cubicBezTo>
                  <a:cubicBezTo>
                    <a:pt x="26948" y="71483"/>
                    <a:pt x="26948" y="71483"/>
                    <a:pt x="17519" y="78620"/>
                  </a:cubicBezTo>
                  <a:cubicBezTo>
                    <a:pt x="12786" y="82170"/>
                    <a:pt x="5706" y="81000"/>
                    <a:pt x="2184" y="76241"/>
                  </a:cubicBezTo>
                  <a:cubicBezTo>
                    <a:pt x="-1375" y="71106"/>
                    <a:pt x="-580" y="63969"/>
                    <a:pt x="4532" y="60419"/>
                  </a:cubicBezTo>
                  <a:cubicBezTo>
                    <a:pt x="4532" y="60419"/>
                    <a:pt x="4532" y="60419"/>
                    <a:pt x="32855" y="39838"/>
                  </a:cubicBezTo>
                  <a:cubicBezTo>
                    <a:pt x="33612" y="39045"/>
                    <a:pt x="34824" y="38667"/>
                    <a:pt x="36376" y="37874"/>
                  </a:cubicBezTo>
                  <a:cubicBezTo>
                    <a:pt x="36793" y="37874"/>
                    <a:pt x="37171" y="37874"/>
                    <a:pt x="37550" y="37459"/>
                  </a:cubicBezTo>
                  <a:cubicBezTo>
                    <a:pt x="39140" y="37081"/>
                    <a:pt x="41109" y="36666"/>
                    <a:pt x="42662" y="36666"/>
                  </a:cubicBezTo>
                  <a:close/>
                  <a:moveTo>
                    <a:pt x="42660" y="0"/>
                  </a:moveTo>
                  <a:cubicBezTo>
                    <a:pt x="46973" y="0"/>
                    <a:pt x="50904" y="1584"/>
                    <a:pt x="54033" y="4714"/>
                  </a:cubicBezTo>
                  <a:cubicBezTo>
                    <a:pt x="56781" y="7466"/>
                    <a:pt x="58727" y="11765"/>
                    <a:pt x="58727" y="15687"/>
                  </a:cubicBezTo>
                  <a:cubicBezTo>
                    <a:pt x="58727" y="20024"/>
                    <a:pt x="56781" y="23945"/>
                    <a:pt x="54033" y="27075"/>
                  </a:cubicBezTo>
                  <a:cubicBezTo>
                    <a:pt x="50904" y="29828"/>
                    <a:pt x="46973" y="31374"/>
                    <a:pt x="42660" y="31374"/>
                  </a:cubicBezTo>
                  <a:cubicBezTo>
                    <a:pt x="38768" y="31374"/>
                    <a:pt x="34455" y="29828"/>
                    <a:pt x="31707" y="27075"/>
                  </a:cubicBezTo>
                  <a:cubicBezTo>
                    <a:pt x="28578" y="23945"/>
                    <a:pt x="26975" y="20024"/>
                    <a:pt x="26975" y="15687"/>
                  </a:cubicBezTo>
                  <a:cubicBezTo>
                    <a:pt x="26975" y="11765"/>
                    <a:pt x="28578" y="7466"/>
                    <a:pt x="31707" y="4714"/>
                  </a:cubicBezTo>
                  <a:cubicBezTo>
                    <a:pt x="34455" y="1584"/>
                    <a:pt x="38768" y="0"/>
                    <a:pt x="4266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274" name="TextBox 906"/>
            <p:cNvSpPr txBox="1"/>
            <p:nvPr/>
          </p:nvSpPr>
          <p:spPr>
            <a:xfrm>
              <a:off x="1055205" y="2009206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B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275" name="Gruppieren 1764"/>
          <p:cNvGrpSpPr/>
          <p:nvPr/>
        </p:nvGrpSpPr>
        <p:grpSpPr>
          <a:xfrm>
            <a:off x="402587" y="949745"/>
            <a:ext cx="145860" cy="283986"/>
            <a:chOff x="1071628" y="1848537"/>
            <a:chExt cx="145860" cy="283986"/>
          </a:xfrm>
        </p:grpSpPr>
        <p:sp>
          <p:nvSpPr>
            <p:cNvPr id="276" name="Freihandform 275"/>
            <p:cNvSpPr>
              <a:spLocks/>
            </p:cNvSpPr>
            <p:nvPr/>
          </p:nvSpPr>
          <p:spPr bwMode="auto">
            <a:xfrm>
              <a:off x="1087035" y="1848537"/>
              <a:ext cx="108696" cy="143669"/>
            </a:xfrm>
            <a:custGeom>
              <a:avLst/>
              <a:gdLst>
                <a:gd name="connsiteX0" fmla="*/ 42796 w 108696"/>
                <a:gd name="connsiteY0" fmla="*/ 49250 h 143669"/>
                <a:gd name="connsiteX1" fmla="*/ 66230 w 108696"/>
                <a:gd name="connsiteY1" fmla="*/ 49250 h 143669"/>
                <a:gd name="connsiteX2" fmla="*/ 101165 w 108696"/>
                <a:gd name="connsiteY2" fmla="*/ 68754 h 143669"/>
                <a:gd name="connsiteX3" fmla="*/ 107156 w 108696"/>
                <a:gd name="connsiteY3" fmla="*/ 87733 h 143669"/>
                <a:gd name="connsiteX4" fmla="*/ 94648 w 108696"/>
                <a:gd name="connsiteY4" fmla="*/ 95220 h 143669"/>
                <a:gd name="connsiteX5" fmla="*/ 87699 w 108696"/>
                <a:gd name="connsiteY5" fmla="*/ 93217 h 143669"/>
                <a:gd name="connsiteX6" fmla="*/ 77731 w 108696"/>
                <a:gd name="connsiteY6" fmla="*/ 87733 h 143669"/>
                <a:gd name="connsiteX7" fmla="*/ 83674 w 108696"/>
                <a:gd name="connsiteY7" fmla="*/ 121686 h 143669"/>
                <a:gd name="connsiteX8" fmla="*/ 54250 w 108696"/>
                <a:gd name="connsiteY8" fmla="*/ 143669 h 143669"/>
                <a:gd name="connsiteX9" fmla="*/ 25352 w 108696"/>
                <a:gd name="connsiteY9" fmla="*/ 121686 h 143669"/>
                <a:gd name="connsiteX10" fmla="*/ 30815 w 108696"/>
                <a:gd name="connsiteY10" fmla="*/ 87733 h 143669"/>
                <a:gd name="connsiteX11" fmla="*/ 20848 w 108696"/>
                <a:gd name="connsiteY11" fmla="*/ 93217 h 143669"/>
                <a:gd name="connsiteX12" fmla="*/ 1918 w 108696"/>
                <a:gd name="connsiteY12" fmla="*/ 87733 h 143669"/>
                <a:gd name="connsiteX13" fmla="*/ 7382 w 108696"/>
                <a:gd name="connsiteY13" fmla="*/ 68754 h 143669"/>
                <a:gd name="connsiteX14" fmla="*/ 42796 w 108696"/>
                <a:gd name="connsiteY14" fmla="*/ 49250 h 143669"/>
                <a:gd name="connsiteX15" fmla="*/ 54250 w 108696"/>
                <a:gd name="connsiteY15" fmla="*/ 0 h 143669"/>
                <a:gd name="connsiteX16" fmla="*/ 69241 w 108696"/>
                <a:gd name="connsiteY16" fmla="*/ 5963 h 143669"/>
                <a:gd name="connsiteX17" fmla="*/ 74887 w 108696"/>
                <a:gd name="connsiteY17" fmla="*/ 19844 h 143669"/>
                <a:gd name="connsiteX18" fmla="*/ 69241 w 108696"/>
                <a:gd name="connsiteY18" fmla="*/ 34250 h 143669"/>
                <a:gd name="connsiteX19" fmla="*/ 54250 w 108696"/>
                <a:gd name="connsiteY19" fmla="*/ 39688 h 143669"/>
                <a:gd name="connsiteX20" fmla="*/ 39842 w 108696"/>
                <a:gd name="connsiteY20" fmla="*/ 34250 h 143669"/>
                <a:gd name="connsiteX21" fmla="*/ 33612 w 108696"/>
                <a:gd name="connsiteY21" fmla="*/ 19844 h 143669"/>
                <a:gd name="connsiteX22" fmla="*/ 39842 w 108696"/>
                <a:gd name="connsiteY22" fmla="*/ 5963 h 143669"/>
                <a:gd name="connsiteX23" fmla="*/ 54250 w 108696"/>
                <a:gd name="connsiteY23" fmla="*/ 0 h 1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696" h="143669">
                  <a:moveTo>
                    <a:pt x="42796" y="49250"/>
                  </a:moveTo>
                  <a:cubicBezTo>
                    <a:pt x="49266" y="45244"/>
                    <a:pt x="59281" y="45244"/>
                    <a:pt x="66230" y="49250"/>
                  </a:cubicBezTo>
                  <a:cubicBezTo>
                    <a:pt x="66230" y="49250"/>
                    <a:pt x="66230" y="49250"/>
                    <a:pt x="101165" y="68754"/>
                  </a:cubicBezTo>
                  <a:cubicBezTo>
                    <a:pt x="108114" y="72235"/>
                    <a:pt x="110606" y="80723"/>
                    <a:pt x="107156" y="87733"/>
                  </a:cubicBezTo>
                  <a:cubicBezTo>
                    <a:pt x="104664" y="92215"/>
                    <a:pt x="99680" y="95220"/>
                    <a:pt x="94648" y="95220"/>
                  </a:cubicBezTo>
                  <a:cubicBezTo>
                    <a:pt x="92156" y="95220"/>
                    <a:pt x="90191" y="94218"/>
                    <a:pt x="87699" y="93217"/>
                  </a:cubicBezTo>
                  <a:cubicBezTo>
                    <a:pt x="87699" y="93217"/>
                    <a:pt x="87699" y="93217"/>
                    <a:pt x="77731" y="87733"/>
                  </a:cubicBezTo>
                  <a:cubicBezTo>
                    <a:pt x="77731" y="87733"/>
                    <a:pt x="77731" y="87733"/>
                    <a:pt x="83674" y="121686"/>
                  </a:cubicBezTo>
                  <a:cubicBezTo>
                    <a:pt x="83674" y="132701"/>
                    <a:pt x="76198" y="143669"/>
                    <a:pt x="54250" y="143669"/>
                  </a:cubicBezTo>
                  <a:cubicBezTo>
                    <a:pt x="32349" y="143669"/>
                    <a:pt x="25352" y="132701"/>
                    <a:pt x="25352" y="121686"/>
                  </a:cubicBezTo>
                  <a:cubicBezTo>
                    <a:pt x="25352" y="121686"/>
                    <a:pt x="25352" y="121686"/>
                    <a:pt x="30815" y="87733"/>
                  </a:cubicBezTo>
                  <a:cubicBezTo>
                    <a:pt x="30815" y="87733"/>
                    <a:pt x="30815" y="87733"/>
                    <a:pt x="20848" y="93217"/>
                  </a:cubicBezTo>
                  <a:cubicBezTo>
                    <a:pt x="13851" y="97222"/>
                    <a:pt x="5417" y="94743"/>
                    <a:pt x="1918" y="87733"/>
                  </a:cubicBezTo>
                  <a:cubicBezTo>
                    <a:pt x="-2107" y="80723"/>
                    <a:pt x="433" y="72235"/>
                    <a:pt x="7382" y="68754"/>
                  </a:cubicBezTo>
                  <a:cubicBezTo>
                    <a:pt x="7382" y="68754"/>
                    <a:pt x="7382" y="68754"/>
                    <a:pt x="42796" y="49250"/>
                  </a:cubicBezTo>
                  <a:close/>
                  <a:moveTo>
                    <a:pt x="54250" y="0"/>
                  </a:moveTo>
                  <a:cubicBezTo>
                    <a:pt x="59944" y="0"/>
                    <a:pt x="65104" y="2004"/>
                    <a:pt x="69241" y="5963"/>
                  </a:cubicBezTo>
                  <a:cubicBezTo>
                    <a:pt x="72843" y="9445"/>
                    <a:pt x="74887" y="14883"/>
                    <a:pt x="74887" y="19844"/>
                  </a:cubicBezTo>
                  <a:cubicBezTo>
                    <a:pt x="74887" y="25330"/>
                    <a:pt x="72843" y="30291"/>
                    <a:pt x="69241" y="34250"/>
                  </a:cubicBezTo>
                  <a:cubicBezTo>
                    <a:pt x="65104" y="37732"/>
                    <a:pt x="59944" y="39688"/>
                    <a:pt x="54250" y="39688"/>
                  </a:cubicBezTo>
                  <a:cubicBezTo>
                    <a:pt x="49090" y="39688"/>
                    <a:pt x="43444" y="37732"/>
                    <a:pt x="39842" y="34250"/>
                  </a:cubicBezTo>
                  <a:cubicBezTo>
                    <a:pt x="35705" y="30291"/>
                    <a:pt x="33612" y="25330"/>
                    <a:pt x="33612" y="19844"/>
                  </a:cubicBezTo>
                  <a:cubicBezTo>
                    <a:pt x="33612" y="14883"/>
                    <a:pt x="35705" y="9445"/>
                    <a:pt x="39842" y="5963"/>
                  </a:cubicBezTo>
                  <a:cubicBezTo>
                    <a:pt x="43444" y="2004"/>
                    <a:pt x="49090" y="0"/>
                    <a:pt x="5425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277" name="TextBox 906"/>
            <p:cNvSpPr txBox="1"/>
            <p:nvPr/>
          </p:nvSpPr>
          <p:spPr>
            <a:xfrm>
              <a:off x="1071628" y="1966911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A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278" name="Gruppieren 1"/>
          <p:cNvGrpSpPr/>
          <p:nvPr/>
        </p:nvGrpSpPr>
        <p:grpSpPr>
          <a:xfrm>
            <a:off x="1324420" y="668637"/>
            <a:ext cx="271015" cy="113602"/>
            <a:chOff x="1359345" y="827387"/>
            <a:chExt cx="271015" cy="113602"/>
          </a:xfrm>
        </p:grpSpPr>
        <p:grpSp>
          <p:nvGrpSpPr>
            <p:cNvPr id="279" name="Gruppieren 124"/>
            <p:cNvGrpSpPr/>
            <p:nvPr/>
          </p:nvGrpSpPr>
          <p:grpSpPr>
            <a:xfrm>
              <a:off x="1359345" y="827387"/>
              <a:ext cx="271015" cy="113602"/>
              <a:chOff x="4938712" y="1435658"/>
              <a:chExt cx="3201602" cy="1342026"/>
            </a:xfrm>
          </p:grpSpPr>
          <p:sp>
            <p:nvSpPr>
              <p:cNvPr id="1014" name="Freeform 5"/>
              <p:cNvSpPr/>
              <p:nvPr/>
            </p:nvSpPr>
            <p:spPr bwMode="auto">
              <a:xfrm>
                <a:off x="4938712" y="1758325"/>
                <a:ext cx="3172959" cy="977853"/>
              </a:xfrm>
              <a:custGeom>
                <a:avLst/>
                <a:gdLst>
                  <a:gd name="connsiteX0" fmla="*/ 0 w 6703359"/>
                  <a:gd name="connsiteY0" fmla="*/ 0 h 2669241"/>
                  <a:gd name="connsiteX1" fmla="*/ 47065 w 6703359"/>
                  <a:gd name="connsiteY1" fmla="*/ 457200 h 2669241"/>
                  <a:gd name="connsiteX2" fmla="*/ 215153 w 6703359"/>
                  <a:gd name="connsiteY2" fmla="*/ 793376 h 2669241"/>
                  <a:gd name="connsiteX3" fmla="*/ 1277471 w 6703359"/>
                  <a:gd name="connsiteY3" fmla="*/ 1600200 h 2669241"/>
                  <a:gd name="connsiteX4" fmla="*/ 2124635 w 6703359"/>
                  <a:gd name="connsiteY4" fmla="*/ 2131358 h 2669241"/>
                  <a:gd name="connsiteX5" fmla="*/ 2756647 w 6703359"/>
                  <a:gd name="connsiteY5" fmla="*/ 2413747 h 2669241"/>
                  <a:gd name="connsiteX6" fmla="*/ 3294530 w 6703359"/>
                  <a:gd name="connsiteY6" fmla="*/ 2561664 h 2669241"/>
                  <a:gd name="connsiteX7" fmla="*/ 3913094 w 6703359"/>
                  <a:gd name="connsiteY7" fmla="*/ 2669241 h 2669241"/>
                  <a:gd name="connsiteX8" fmla="*/ 4175312 w 6703359"/>
                  <a:gd name="connsiteY8" fmla="*/ 2662517 h 2669241"/>
                  <a:gd name="connsiteX9" fmla="*/ 4625788 w 6703359"/>
                  <a:gd name="connsiteY9" fmla="*/ 2635623 h 2669241"/>
                  <a:gd name="connsiteX10" fmla="*/ 4854388 w 6703359"/>
                  <a:gd name="connsiteY10" fmla="*/ 2581835 h 2669241"/>
                  <a:gd name="connsiteX11" fmla="*/ 5163671 w 6703359"/>
                  <a:gd name="connsiteY11" fmla="*/ 2460811 h 2669241"/>
                  <a:gd name="connsiteX12" fmla="*/ 5520018 w 6703359"/>
                  <a:gd name="connsiteY12" fmla="*/ 2265829 h 2669241"/>
                  <a:gd name="connsiteX13" fmla="*/ 5795682 w 6703359"/>
                  <a:gd name="connsiteY13" fmla="*/ 1983441 h 2669241"/>
                  <a:gd name="connsiteX14" fmla="*/ 6454588 w 6703359"/>
                  <a:gd name="connsiteY14" fmla="*/ 1438835 h 2669241"/>
                  <a:gd name="connsiteX15" fmla="*/ 6501653 w 6703359"/>
                  <a:gd name="connsiteY15" fmla="*/ 1391770 h 2669241"/>
                  <a:gd name="connsiteX16" fmla="*/ 6636124 w 6703359"/>
                  <a:gd name="connsiteY16" fmla="*/ 1237129 h 2669241"/>
                  <a:gd name="connsiteX17" fmla="*/ 6703359 w 6703359"/>
                  <a:gd name="connsiteY17" fmla="*/ 699247 h 2669241"/>
                  <a:gd name="connsiteX18" fmla="*/ 6541994 w 6703359"/>
                  <a:gd name="connsiteY18" fmla="*/ 336176 h 2669241"/>
                  <a:gd name="connsiteX19" fmla="*/ 0 w 6703359"/>
                  <a:gd name="connsiteY19" fmla="*/ 0 h 266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703359" h="2669241">
                    <a:moveTo>
                      <a:pt x="0" y="0"/>
                    </a:moveTo>
                    <a:lnTo>
                      <a:pt x="47065" y="457200"/>
                    </a:lnTo>
                    <a:lnTo>
                      <a:pt x="215153" y="793376"/>
                    </a:lnTo>
                    <a:lnTo>
                      <a:pt x="1277471" y="1600200"/>
                    </a:lnTo>
                    <a:lnTo>
                      <a:pt x="2124635" y="2131358"/>
                    </a:lnTo>
                    <a:lnTo>
                      <a:pt x="2756647" y="2413747"/>
                    </a:lnTo>
                    <a:lnTo>
                      <a:pt x="3294530" y="2561664"/>
                    </a:lnTo>
                    <a:lnTo>
                      <a:pt x="3913094" y="2669241"/>
                    </a:lnTo>
                    <a:lnTo>
                      <a:pt x="4175312" y="2662517"/>
                    </a:lnTo>
                    <a:lnTo>
                      <a:pt x="4625788" y="2635623"/>
                    </a:lnTo>
                    <a:lnTo>
                      <a:pt x="4854388" y="2581835"/>
                    </a:lnTo>
                    <a:lnTo>
                      <a:pt x="5163671" y="2460811"/>
                    </a:lnTo>
                    <a:lnTo>
                      <a:pt x="5520018" y="2265829"/>
                    </a:lnTo>
                    <a:lnTo>
                      <a:pt x="5795682" y="1983441"/>
                    </a:lnTo>
                    <a:lnTo>
                      <a:pt x="6454588" y="1438835"/>
                    </a:lnTo>
                    <a:lnTo>
                      <a:pt x="6501653" y="1391770"/>
                    </a:lnTo>
                    <a:lnTo>
                      <a:pt x="6636124" y="1237129"/>
                    </a:lnTo>
                    <a:lnTo>
                      <a:pt x="6703359" y="699247"/>
                    </a:lnTo>
                    <a:lnTo>
                      <a:pt x="6541994" y="336176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717A">
                      <a:lumMod val="60000"/>
                      <a:lumOff val="40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5" name="Freeform 6"/>
              <p:cNvSpPr/>
              <p:nvPr/>
            </p:nvSpPr>
            <p:spPr bwMode="auto">
              <a:xfrm>
                <a:off x="4945077" y="1435658"/>
                <a:ext cx="3195237" cy="1022189"/>
              </a:xfrm>
              <a:custGeom>
                <a:avLst/>
                <a:gdLst>
                  <a:gd name="connsiteX0" fmla="*/ 880783 w 6750424"/>
                  <a:gd name="connsiteY0" fmla="*/ 356347 h 2790265"/>
                  <a:gd name="connsiteX1" fmla="*/ 1418665 w 6750424"/>
                  <a:gd name="connsiteY1" fmla="*/ 201706 h 2790265"/>
                  <a:gd name="connsiteX2" fmla="*/ 2218765 w 6750424"/>
                  <a:gd name="connsiteY2" fmla="*/ 33618 h 2790265"/>
                  <a:gd name="connsiteX3" fmla="*/ 2528047 w 6750424"/>
                  <a:gd name="connsiteY3" fmla="*/ 0 h 2790265"/>
                  <a:gd name="connsiteX4" fmla="*/ 2991971 w 6750424"/>
                  <a:gd name="connsiteY4" fmla="*/ 13447 h 2790265"/>
                  <a:gd name="connsiteX5" fmla="*/ 3435724 w 6750424"/>
                  <a:gd name="connsiteY5" fmla="*/ 67236 h 2790265"/>
                  <a:gd name="connsiteX6" fmla="*/ 4457700 w 6750424"/>
                  <a:gd name="connsiteY6" fmla="*/ 309283 h 2790265"/>
                  <a:gd name="connsiteX7" fmla="*/ 5385547 w 6750424"/>
                  <a:gd name="connsiteY7" fmla="*/ 558053 h 2790265"/>
                  <a:gd name="connsiteX8" fmla="*/ 6252883 w 6750424"/>
                  <a:gd name="connsiteY8" fmla="*/ 853889 h 2790265"/>
                  <a:gd name="connsiteX9" fmla="*/ 6602506 w 6750424"/>
                  <a:gd name="connsiteY9" fmla="*/ 1042147 h 2790265"/>
                  <a:gd name="connsiteX10" fmla="*/ 6750424 w 6750424"/>
                  <a:gd name="connsiteY10" fmla="*/ 1304365 h 2790265"/>
                  <a:gd name="connsiteX11" fmla="*/ 6710083 w 6750424"/>
                  <a:gd name="connsiteY11" fmla="*/ 1472453 h 2790265"/>
                  <a:gd name="connsiteX12" fmla="*/ 6474759 w 6750424"/>
                  <a:gd name="connsiteY12" fmla="*/ 1781736 h 2790265"/>
                  <a:gd name="connsiteX13" fmla="*/ 6071347 w 6750424"/>
                  <a:gd name="connsiteY13" fmla="*/ 2111189 h 2790265"/>
                  <a:gd name="connsiteX14" fmla="*/ 5593977 w 6750424"/>
                  <a:gd name="connsiteY14" fmla="*/ 2460812 h 2790265"/>
                  <a:gd name="connsiteX15" fmla="*/ 5372100 w 6750424"/>
                  <a:gd name="connsiteY15" fmla="*/ 2561665 h 2790265"/>
                  <a:gd name="connsiteX16" fmla="*/ 5076265 w 6750424"/>
                  <a:gd name="connsiteY16" fmla="*/ 2642347 h 2790265"/>
                  <a:gd name="connsiteX17" fmla="*/ 4531659 w 6750424"/>
                  <a:gd name="connsiteY17" fmla="*/ 2763371 h 2790265"/>
                  <a:gd name="connsiteX18" fmla="*/ 4074459 w 6750424"/>
                  <a:gd name="connsiteY18" fmla="*/ 2790265 h 2790265"/>
                  <a:gd name="connsiteX19" fmla="*/ 3408830 w 6750424"/>
                  <a:gd name="connsiteY19" fmla="*/ 2743200 h 2790265"/>
                  <a:gd name="connsiteX20" fmla="*/ 2985247 w 6750424"/>
                  <a:gd name="connsiteY20" fmla="*/ 2655794 h 2790265"/>
                  <a:gd name="connsiteX21" fmla="*/ 2380130 w 6750424"/>
                  <a:gd name="connsiteY21" fmla="*/ 2454089 h 2790265"/>
                  <a:gd name="connsiteX22" fmla="*/ 1176618 w 6750424"/>
                  <a:gd name="connsiteY22" fmla="*/ 1882589 h 2790265"/>
                  <a:gd name="connsiteX23" fmla="*/ 450477 w 6750424"/>
                  <a:gd name="connsiteY23" fmla="*/ 1465730 h 2790265"/>
                  <a:gd name="connsiteX24" fmla="*/ 141194 w 6750424"/>
                  <a:gd name="connsiteY24" fmla="*/ 1196789 h 2790265"/>
                  <a:gd name="connsiteX25" fmla="*/ 13447 w 6750424"/>
                  <a:gd name="connsiteY25" fmla="*/ 1021977 h 2790265"/>
                  <a:gd name="connsiteX26" fmla="*/ 0 w 6750424"/>
                  <a:gd name="connsiteY26" fmla="*/ 914400 h 2790265"/>
                  <a:gd name="connsiteX27" fmla="*/ 33618 w 6750424"/>
                  <a:gd name="connsiteY27" fmla="*/ 779930 h 2790265"/>
                  <a:gd name="connsiteX28" fmla="*/ 208430 w 6750424"/>
                  <a:gd name="connsiteY28" fmla="*/ 611841 h 2790265"/>
                  <a:gd name="connsiteX29" fmla="*/ 410135 w 6750424"/>
                  <a:gd name="connsiteY29" fmla="*/ 517712 h 2790265"/>
                  <a:gd name="connsiteX30" fmla="*/ 880783 w 6750424"/>
                  <a:gd name="connsiteY30" fmla="*/ 356347 h 279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50424" h="2790265">
                    <a:moveTo>
                      <a:pt x="880783" y="356347"/>
                    </a:moveTo>
                    <a:lnTo>
                      <a:pt x="1418665" y="201706"/>
                    </a:lnTo>
                    <a:lnTo>
                      <a:pt x="2218765" y="33618"/>
                    </a:lnTo>
                    <a:lnTo>
                      <a:pt x="2528047" y="0"/>
                    </a:lnTo>
                    <a:lnTo>
                      <a:pt x="2991971" y="13447"/>
                    </a:lnTo>
                    <a:lnTo>
                      <a:pt x="3435724" y="67236"/>
                    </a:lnTo>
                    <a:lnTo>
                      <a:pt x="4457700" y="309283"/>
                    </a:lnTo>
                    <a:lnTo>
                      <a:pt x="5385547" y="558053"/>
                    </a:lnTo>
                    <a:lnTo>
                      <a:pt x="6252883" y="853889"/>
                    </a:lnTo>
                    <a:lnTo>
                      <a:pt x="6602506" y="1042147"/>
                    </a:lnTo>
                    <a:lnTo>
                      <a:pt x="6750424" y="1304365"/>
                    </a:lnTo>
                    <a:lnTo>
                      <a:pt x="6710083" y="1472453"/>
                    </a:lnTo>
                    <a:lnTo>
                      <a:pt x="6474759" y="1781736"/>
                    </a:lnTo>
                    <a:lnTo>
                      <a:pt x="6071347" y="2111189"/>
                    </a:lnTo>
                    <a:lnTo>
                      <a:pt x="5593977" y="2460812"/>
                    </a:lnTo>
                    <a:lnTo>
                      <a:pt x="5372100" y="2561665"/>
                    </a:lnTo>
                    <a:lnTo>
                      <a:pt x="5076265" y="2642347"/>
                    </a:lnTo>
                    <a:lnTo>
                      <a:pt x="4531659" y="2763371"/>
                    </a:lnTo>
                    <a:lnTo>
                      <a:pt x="4074459" y="2790265"/>
                    </a:lnTo>
                    <a:lnTo>
                      <a:pt x="3408830" y="2743200"/>
                    </a:lnTo>
                    <a:lnTo>
                      <a:pt x="2985247" y="2655794"/>
                    </a:lnTo>
                    <a:lnTo>
                      <a:pt x="2380130" y="2454089"/>
                    </a:lnTo>
                    <a:lnTo>
                      <a:pt x="1176618" y="1882589"/>
                    </a:lnTo>
                    <a:lnTo>
                      <a:pt x="450477" y="1465730"/>
                    </a:lnTo>
                    <a:lnTo>
                      <a:pt x="141194" y="1196789"/>
                    </a:lnTo>
                    <a:lnTo>
                      <a:pt x="13447" y="1021977"/>
                    </a:lnTo>
                    <a:lnTo>
                      <a:pt x="0" y="914400"/>
                    </a:lnTo>
                    <a:lnTo>
                      <a:pt x="33618" y="779930"/>
                    </a:lnTo>
                    <a:lnTo>
                      <a:pt x="208430" y="611841"/>
                    </a:lnTo>
                    <a:lnTo>
                      <a:pt x="410135" y="517712"/>
                    </a:lnTo>
                    <a:lnTo>
                      <a:pt x="880783" y="356347"/>
                    </a:lnTo>
                    <a:close/>
                  </a:path>
                </a:pathLst>
              </a:custGeom>
              <a:solidFill>
                <a:srgbClr val="A8BBC0">
                  <a:lumMod val="20000"/>
                  <a:lumOff val="80000"/>
                </a:srgb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6" name="Freeform 7"/>
              <p:cNvSpPr/>
              <p:nvPr/>
            </p:nvSpPr>
            <p:spPr bwMode="auto">
              <a:xfrm>
                <a:off x="4960990" y="1901185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7" name="Freeform 8"/>
              <p:cNvSpPr/>
              <p:nvPr/>
            </p:nvSpPr>
            <p:spPr bwMode="auto">
              <a:xfrm>
                <a:off x="4956746" y="1961942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8" name="Freeform 11"/>
              <p:cNvSpPr/>
              <p:nvPr/>
            </p:nvSpPr>
            <p:spPr bwMode="auto">
              <a:xfrm>
                <a:off x="6832494" y="1772258"/>
                <a:ext cx="897942" cy="304984"/>
              </a:xfrm>
              <a:custGeom>
                <a:avLst/>
                <a:gdLst>
                  <a:gd name="connsiteX0" fmla="*/ 0 w 1897038"/>
                  <a:gd name="connsiteY0" fmla="*/ 300250 h 832513"/>
                  <a:gd name="connsiteX1" fmla="*/ 791570 w 1897038"/>
                  <a:gd name="connsiteY1" fmla="*/ 573206 h 832513"/>
                  <a:gd name="connsiteX2" fmla="*/ 1050877 w 1897038"/>
                  <a:gd name="connsiteY2" fmla="*/ 723331 h 832513"/>
                  <a:gd name="connsiteX3" fmla="*/ 1201003 w 1897038"/>
                  <a:gd name="connsiteY3" fmla="*/ 832513 h 832513"/>
                  <a:gd name="connsiteX4" fmla="*/ 1897038 w 1897038"/>
                  <a:gd name="connsiteY4" fmla="*/ 668740 h 832513"/>
                  <a:gd name="connsiteX5" fmla="*/ 1719617 w 1897038"/>
                  <a:gd name="connsiteY5" fmla="*/ 518615 h 832513"/>
                  <a:gd name="connsiteX6" fmla="*/ 1392071 w 1897038"/>
                  <a:gd name="connsiteY6" fmla="*/ 354842 h 832513"/>
                  <a:gd name="connsiteX7" fmla="*/ 900752 w 1897038"/>
                  <a:gd name="connsiteY7" fmla="*/ 163773 h 832513"/>
                  <a:gd name="connsiteX8" fmla="*/ 313898 w 1897038"/>
                  <a:gd name="connsiteY8" fmla="*/ 0 h 832513"/>
                  <a:gd name="connsiteX9" fmla="*/ 0 w 1897038"/>
                  <a:gd name="connsiteY9" fmla="*/ 300250 h 83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7038" h="832513">
                    <a:moveTo>
                      <a:pt x="0" y="300250"/>
                    </a:moveTo>
                    <a:lnTo>
                      <a:pt x="791570" y="573206"/>
                    </a:lnTo>
                    <a:lnTo>
                      <a:pt x="1050877" y="723331"/>
                    </a:lnTo>
                    <a:lnTo>
                      <a:pt x="1201003" y="832513"/>
                    </a:lnTo>
                    <a:lnTo>
                      <a:pt x="1897038" y="668740"/>
                    </a:lnTo>
                    <a:lnTo>
                      <a:pt x="1719617" y="518615"/>
                    </a:lnTo>
                    <a:lnTo>
                      <a:pt x="1392071" y="354842"/>
                    </a:lnTo>
                    <a:lnTo>
                      <a:pt x="900752" y="163773"/>
                    </a:lnTo>
                    <a:lnTo>
                      <a:pt x="313898" y="0"/>
                    </a:lnTo>
                    <a:lnTo>
                      <a:pt x="0" y="30025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9" name="Freeform 12"/>
              <p:cNvSpPr/>
              <p:nvPr/>
            </p:nvSpPr>
            <p:spPr bwMode="auto">
              <a:xfrm>
                <a:off x="7026294" y="1602267"/>
                <a:ext cx="1072363" cy="414978"/>
              </a:xfrm>
              <a:custGeom>
                <a:avLst/>
                <a:gdLst>
                  <a:gd name="connsiteX0" fmla="*/ 0 w 2265529"/>
                  <a:gd name="connsiteY0" fmla="*/ 382137 h 1132764"/>
                  <a:gd name="connsiteX1" fmla="*/ 1050878 w 2265529"/>
                  <a:gd name="connsiteY1" fmla="*/ 750627 h 1132764"/>
                  <a:gd name="connsiteX2" fmla="*/ 1473959 w 2265529"/>
                  <a:gd name="connsiteY2" fmla="*/ 982639 h 1132764"/>
                  <a:gd name="connsiteX3" fmla="*/ 1583141 w 2265529"/>
                  <a:gd name="connsiteY3" fmla="*/ 1132764 h 1132764"/>
                  <a:gd name="connsiteX4" fmla="*/ 2265529 w 2265529"/>
                  <a:gd name="connsiteY4" fmla="*/ 846161 h 1132764"/>
                  <a:gd name="connsiteX5" fmla="*/ 1924335 w 2265529"/>
                  <a:gd name="connsiteY5" fmla="*/ 545910 h 1132764"/>
                  <a:gd name="connsiteX6" fmla="*/ 1460311 w 2265529"/>
                  <a:gd name="connsiteY6" fmla="*/ 354842 h 1132764"/>
                  <a:gd name="connsiteX7" fmla="*/ 627797 w 2265529"/>
                  <a:gd name="connsiteY7" fmla="*/ 81886 h 1132764"/>
                  <a:gd name="connsiteX8" fmla="*/ 272956 w 2265529"/>
                  <a:gd name="connsiteY8" fmla="*/ 0 h 1132764"/>
                  <a:gd name="connsiteX9" fmla="*/ 0 w 2265529"/>
                  <a:gd name="connsiteY9" fmla="*/ 382137 h 113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5529" h="1132764">
                    <a:moveTo>
                      <a:pt x="0" y="382137"/>
                    </a:moveTo>
                    <a:lnTo>
                      <a:pt x="1050878" y="750627"/>
                    </a:lnTo>
                    <a:lnTo>
                      <a:pt x="1473959" y="982639"/>
                    </a:lnTo>
                    <a:lnTo>
                      <a:pt x="1583141" y="1132764"/>
                    </a:lnTo>
                    <a:lnTo>
                      <a:pt x="2265529" y="846161"/>
                    </a:lnTo>
                    <a:lnTo>
                      <a:pt x="1924335" y="545910"/>
                    </a:lnTo>
                    <a:lnTo>
                      <a:pt x="1460311" y="354842"/>
                    </a:lnTo>
                    <a:lnTo>
                      <a:pt x="627797" y="81886"/>
                    </a:lnTo>
                    <a:lnTo>
                      <a:pt x="272956" y="0"/>
                    </a:lnTo>
                    <a:lnTo>
                      <a:pt x="0" y="38213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0" name="Freeform 13"/>
              <p:cNvSpPr/>
              <p:nvPr/>
            </p:nvSpPr>
            <p:spPr bwMode="auto">
              <a:xfrm>
                <a:off x="6186492" y="1612266"/>
                <a:ext cx="723522" cy="244987"/>
              </a:xfrm>
              <a:custGeom>
                <a:avLst/>
                <a:gdLst>
                  <a:gd name="connsiteX0" fmla="*/ 95535 w 1528550"/>
                  <a:gd name="connsiteY0" fmla="*/ 354842 h 668741"/>
                  <a:gd name="connsiteX1" fmla="*/ 0 w 1528550"/>
                  <a:gd name="connsiteY1" fmla="*/ 0 h 668741"/>
                  <a:gd name="connsiteX2" fmla="*/ 409433 w 1528550"/>
                  <a:gd name="connsiteY2" fmla="*/ 68239 h 668741"/>
                  <a:gd name="connsiteX3" fmla="*/ 1146412 w 1528550"/>
                  <a:gd name="connsiteY3" fmla="*/ 259308 h 668741"/>
                  <a:gd name="connsiteX4" fmla="*/ 1528550 w 1528550"/>
                  <a:gd name="connsiteY4" fmla="*/ 354842 h 668741"/>
                  <a:gd name="connsiteX5" fmla="*/ 1241947 w 1528550"/>
                  <a:gd name="connsiteY5" fmla="*/ 668741 h 668741"/>
                  <a:gd name="connsiteX6" fmla="*/ 668741 w 1528550"/>
                  <a:gd name="connsiteY6" fmla="*/ 504968 h 668741"/>
                  <a:gd name="connsiteX7" fmla="*/ 300251 w 1528550"/>
                  <a:gd name="connsiteY7" fmla="*/ 382138 h 668741"/>
                  <a:gd name="connsiteX8" fmla="*/ 95535 w 1528550"/>
                  <a:gd name="connsiteY8" fmla="*/ 354842 h 6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50" h="668741">
                    <a:moveTo>
                      <a:pt x="95535" y="354842"/>
                    </a:moveTo>
                    <a:lnTo>
                      <a:pt x="0" y="0"/>
                    </a:lnTo>
                    <a:lnTo>
                      <a:pt x="409433" y="68239"/>
                    </a:lnTo>
                    <a:lnTo>
                      <a:pt x="1146412" y="259308"/>
                    </a:lnTo>
                    <a:lnTo>
                      <a:pt x="1528550" y="354842"/>
                    </a:lnTo>
                    <a:lnTo>
                      <a:pt x="1241947" y="668741"/>
                    </a:lnTo>
                    <a:lnTo>
                      <a:pt x="668741" y="504968"/>
                    </a:lnTo>
                    <a:lnTo>
                      <a:pt x="300251" y="382138"/>
                    </a:lnTo>
                    <a:lnTo>
                      <a:pt x="95535" y="354842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1" name="Freeform 14"/>
              <p:cNvSpPr/>
              <p:nvPr/>
            </p:nvSpPr>
            <p:spPr bwMode="auto">
              <a:xfrm>
                <a:off x="6121892" y="1452275"/>
                <a:ext cx="962542" cy="274986"/>
              </a:xfrm>
              <a:custGeom>
                <a:avLst/>
                <a:gdLst>
                  <a:gd name="connsiteX0" fmla="*/ 1719618 w 2033516"/>
                  <a:gd name="connsiteY0" fmla="*/ 750627 h 750627"/>
                  <a:gd name="connsiteX1" fmla="*/ 2033516 w 2033516"/>
                  <a:gd name="connsiteY1" fmla="*/ 382137 h 750627"/>
                  <a:gd name="connsiteX2" fmla="*/ 1419367 w 2033516"/>
                  <a:gd name="connsiteY2" fmla="*/ 177421 h 750627"/>
                  <a:gd name="connsiteX3" fmla="*/ 791570 w 2033516"/>
                  <a:gd name="connsiteY3" fmla="*/ 40943 h 750627"/>
                  <a:gd name="connsiteX4" fmla="*/ 204716 w 2033516"/>
                  <a:gd name="connsiteY4" fmla="*/ 0 h 750627"/>
                  <a:gd name="connsiteX5" fmla="*/ 0 w 2033516"/>
                  <a:gd name="connsiteY5" fmla="*/ 13648 h 750627"/>
                  <a:gd name="connsiteX6" fmla="*/ 122830 w 2033516"/>
                  <a:gd name="connsiteY6" fmla="*/ 395785 h 750627"/>
                  <a:gd name="connsiteX7" fmla="*/ 559558 w 2033516"/>
                  <a:gd name="connsiteY7" fmla="*/ 423081 h 750627"/>
                  <a:gd name="connsiteX8" fmla="*/ 1078173 w 2033516"/>
                  <a:gd name="connsiteY8" fmla="*/ 532263 h 750627"/>
                  <a:gd name="connsiteX9" fmla="*/ 1719618 w 2033516"/>
                  <a:gd name="connsiteY9" fmla="*/ 750627 h 75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3516" h="750627">
                    <a:moveTo>
                      <a:pt x="1719618" y="750627"/>
                    </a:moveTo>
                    <a:lnTo>
                      <a:pt x="2033516" y="382137"/>
                    </a:lnTo>
                    <a:lnTo>
                      <a:pt x="1419367" y="177421"/>
                    </a:lnTo>
                    <a:lnTo>
                      <a:pt x="791570" y="40943"/>
                    </a:lnTo>
                    <a:lnTo>
                      <a:pt x="204716" y="0"/>
                    </a:lnTo>
                    <a:lnTo>
                      <a:pt x="0" y="13648"/>
                    </a:lnTo>
                    <a:lnTo>
                      <a:pt x="122830" y="395785"/>
                    </a:lnTo>
                    <a:lnTo>
                      <a:pt x="559558" y="423081"/>
                    </a:lnTo>
                    <a:lnTo>
                      <a:pt x="1078173" y="532263"/>
                    </a:lnTo>
                    <a:lnTo>
                      <a:pt x="1719618" y="75062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2" name="Freeform 15"/>
              <p:cNvSpPr/>
              <p:nvPr/>
            </p:nvSpPr>
            <p:spPr bwMode="auto">
              <a:xfrm>
                <a:off x="7160305" y="1943792"/>
                <a:ext cx="941616" cy="473965"/>
              </a:xfrm>
              <a:custGeom>
                <a:avLst/>
                <a:gdLst>
                  <a:gd name="connsiteX0" fmla="*/ 0 w 1989306"/>
                  <a:gd name="connsiteY0" fmla="*/ 1293779 h 1293779"/>
                  <a:gd name="connsiteX1" fmla="*/ 413425 w 1989306"/>
                  <a:gd name="connsiteY1" fmla="*/ 1021404 h 1293779"/>
                  <a:gd name="connsiteX2" fmla="*/ 977630 w 1989306"/>
                  <a:gd name="connsiteY2" fmla="*/ 637162 h 1293779"/>
                  <a:gd name="connsiteX3" fmla="*/ 1245140 w 1989306"/>
                  <a:gd name="connsiteY3" fmla="*/ 432881 h 1293779"/>
                  <a:gd name="connsiteX4" fmla="*/ 1332689 w 1989306"/>
                  <a:gd name="connsiteY4" fmla="*/ 248055 h 1293779"/>
                  <a:gd name="connsiteX5" fmla="*/ 1789889 w 1989306"/>
                  <a:gd name="connsiteY5" fmla="*/ 77821 h 1293779"/>
                  <a:gd name="connsiteX6" fmla="*/ 1989306 w 1989306"/>
                  <a:gd name="connsiteY6" fmla="*/ 0 h 1293779"/>
                  <a:gd name="connsiteX7" fmla="*/ 1964987 w 1989306"/>
                  <a:gd name="connsiteY7" fmla="*/ 111868 h 1293779"/>
                  <a:gd name="connsiteX8" fmla="*/ 1712068 w 1989306"/>
                  <a:gd name="connsiteY8" fmla="*/ 403698 h 1293779"/>
                  <a:gd name="connsiteX9" fmla="*/ 1400783 w 1989306"/>
                  <a:gd name="connsiteY9" fmla="*/ 642026 h 1293779"/>
                  <a:gd name="connsiteX10" fmla="*/ 836579 w 1989306"/>
                  <a:gd name="connsiteY10" fmla="*/ 1050587 h 1293779"/>
                  <a:gd name="connsiteX11" fmla="*/ 447472 w 1989306"/>
                  <a:gd name="connsiteY11" fmla="*/ 1186775 h 1293779"/>
                  <a:gd name="connsiteX12" fmla="*/ 0 w 1989306"/>
                  <a:gd name="connsiteY12" fmla="*/ 1293779 h 129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306" h="1293779">
                    <a:moveTo>
                      <a:pt x="0" y="1293779"/>
                    </a:moveTo>
                    <a:lnTo>
                      <a:pt x="413425" y="1021404"/>
                    </a:lnTo>
                    <a:lnTo>
                      <a:pt x="977630" y="637162"/>
                    </a:lnTo>
                    <a:lnTo>
                      <a:pt x="1245140" y="432881"/>
                    </a:lnTo>
                    <a:lnTo>
                      <a:pt x="1332689" y="248055"/>
                    </a:lnTo>
                    <a:lnTo>
                      <a:pt x="1789889" y="77821"/>
                    </a:lnTo>
                    <a:lnTo>
                      <a:pt x="1989306" y="0"/>
                    </a:lnTo>
                    <a:lnTo>
                      <a:pt x="1964987" y="111868"/>
                    </a:lnTo>
                    <a:lnTo>
                      <a:pt x="1712068" y="403698"/>
                    </a:lnTo>
                    <a:lnTo>
                      <a:pt x="1400783" y="642026"/>
                    </a:lnTo>
                    <a:lnTo>
                      <a:pt x="836579" y="1050587"/>
                    </a:lnTo>
                    <a:lnTo>
                      <a:pt x="447472" y="1186775"/>
                    </a:lnTo>
                    <a:lnTo>
                      <a:pt x="0" y="1293779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3" name="Freeform 16"/>
              <p:cNvSpPr/>
              <p:nvPr/>
            </p:nvSpPr>
            <p:spPr bwMode="auto">
              <a:xfrm>
                <a:off x="6893245" y="2043574"/>
                <a:ext cx="844921" cy="372400"/>
              </a:xfrm>
              <a:custGeom>
                <a:avLst/>
                <a:gdLst>
                  <a:gd name="connsiteX0" fmla="*/ 0 w 1785025"/>
                  <a:gd name="connsiteY0" fmla="*/ 797668 h 1016540"/>
                  <a:gd name="connsiteX1" fmla="*/ 0 w 1785025"/>
                  <a:gd name="connsiteY1" fmla="*/ 797668 h 1016540"/>
                  <a:gd name="connsiteX2" fmla="*/ 384242 w 1785025"/>
                  <a:gd name="connsiteY2" fmla="*/ 1016540 h 1016540"/>
                  <a:gd name="connsiteX3" fmla="*/ 690663 w 1785025"/>
                  <a:gd name="connsiteY3" fmla="*/ 865761 h 1016540"/>
                  <a:gd name="connsiteX4" fmla="*/ 1293778 w 1785025"/>
                  <a:gd name="connsiteY4" fmla="*/ 466927 h 1016540"/>
                  <a:gd name="connsiteX5" fmla="*/ 1707204 w 1785025"/>
                  <a:gd name="connsiteY5" fmla="*/ 145914 h 1016540"/>
                  <a:gd name="connsiteX6" fmla="*/ 1785025 w 1785025"/>
                  <a:gd name="connsiteY6" fmla="*/ 0 h 1016540"/>
                  <a:gd name="connsiteX7" fmla="*/ 1507787 w 1785025"/>
                  <a:gd name="connsiteY7" fmla="*/ 82685 h 1016540"/>
                  <a:gd name="connsiteX8" fmla="*/ 1089497 w 1785025"/>
                  <a:gd name="connsiteY8" fmla="*/ 160506 h 1016540"/>
                  <a:gd name="connsiteX9" fmla="*/ 846306 w 1785025"/>
                  <a:gd name="connsiteY9" fmla="*/ 374514 h 1016540"/>
                  <a:gd name="connsiteX10" fmla="*/ 559340 w 1785025"/>
                  <a:gd name="connsiteY10" fmla="*/ 559340 h 1016540"/>
                  <a:gd name="connsiteX11" fmla="*/ 204280 w 1785025"/>
                  <a:gd name="connsiteY11" fmla="*/ 724710 h 1016540"/>
                  <a:gd name="connsiteX12" fmla="*/ 0 w 1785025"/>
                  <a:gd name="connsiteY12" fmla="*/ 797668 h 101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5025" h="1016540">
                    <a:moveTo>
                      <a:pt x="0" y="797668"/>
                    </a:moveTo>
                    <a:lnTo>
                      <a:pt x="0" y="797668"/>
                    </a:lnTo>
                    <a:lnTo>
                      <a:pt x="384242" y="1016540"/>
                    </a:lnTo>
                    <a:lnTo>
                      <a:pt x="690663" y="865761"/>
                    </a:lnTo>
                    <a:lnTo>
                      <a:pt x="1293778" y="466927"/>
                    </a:lnTo>
                    <a:lnTo>
                      <a:pt x="1707204" y="145914"/>
                    </a:lnTo>
                    <a:lnTo>
                      <a:pt x="1785025" y="0"/>
                    </a:lnTo>
                    <a:lnTo>
                      <a:pt x="1507787" y="82685"/>
                    </a:lnTo>
                    <a:lnTo>
                      <a:pt x="1089497" y="160506"/>
                    </a:lnTo>
                    <a:lnTo>
                      <a:pt x="846306" y="374514"/>
                    </a:lnTo>
                    <a:lnTo>
                      <a:pt x="559340" y="559340"/>
                    </a:lnTo>
                    <a:lnTo>
                      <a:pt x="204280" y="724710"/>
                    </a:lnTo>
                    <a:lnTo>
                      <a:pt x="0" y="79766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4" name="Freeform 17"/>
              <p:cNvSpPr/>
              <p:nvPr/>
            </p:nvSpPr>
            <p:spPr bwMode="auto">
              <a:xfrm>
                <a:off x="5571760" y="2113065"/>
                <a:ext cx="1402064" cy="322510"/>
              </a:xfrm>
              <a:custGeom>
                <a:avLst/>
                <a:gdLst>
                  <a:gd name="connsiteX0" fmla="*/ 0 w 2962073"/>
                  <a:gd name="connsiteY0" fmla="*/ 0 h 880353"/>
                  <a:gd name="connsiteX1" fmla="*/ 505839 w 2962073"/>
                  <a:gd name="connsiteY1" fmla="*/ 248055 h 880353"/>
                  <a:gd name="connsiteX2" fmla="*/ 1079770 w 2962073"/>
                  <a:gd name="connsiteY2" fmla="*/ 510702 h 880353"/>
                  <a:gd name="connsiteX3" fmla="*/ 1712068 w 2962073"/>
                  <a:gd name="connsiteY3" fmla="*/ 710119 h 880353"/>
                  <a:gd name="connsiteX4" fmla="*/ 2383277 w 2962073"/>
                  <a:gd name="connsiteY4" fmla="*/ 856034 h 880353"/>
                  <a:gd name="connsiteX5" fmla="*/ 2903707 w 2962073"/>
                  <a:gd name="connsiteY5" fmla="*/ 880353 h 880353"/>
                  <a:gd name="connsiteX6" fmla="*/ 2962073 w 2962073"/>
                  <a:gd name="connsiteY6" fmla="*/ 880353 h 880353"/>
                  <a:gd name="connsiteX7" fmla="*/ 2607013 w 2962073"/>
                  <a:gd name="connsiteY7" fmla="*/ 637162 h 880353"/>
                  <a:gd name="connsiteX8" fmla="*/ 2480553 w 2962073"/>
                  <a:gd name="connsiteY8" fmla="*/ 632298 h 880353"/>
                  <a:gd name="connsiteX9" fmla="*/ 1882302 w 2962073"/>
                  <a:gd name="connsiteY9" fmla="*/ 398834 h 880353"/>
                  <a:gd name="connsiteX10" fmla="*/ 1079770 w 2962073"/>
                  <a:gd name="connsiteY10" fmla="*/ 53502 h 880353"/>
                  <a:gd name="connsiteX11" fmla="*/ 680936 w 2962073"/>
                  <a:gd name="connsiteY11" fmla="*/ 102140 h 880353"/>
                  <a:gd name="connsiteX12" fmla="*/ 369651 w 2962073"/>
                  <a:gd name="connsiteY12" fmla="*/ 77821 h 880353"/>
                  <a:gd name="connsiteX13" fmla="*/ 0 w 2962073"/>
                  <a:gd name="connsiteY13" fmla="*/ 0 h 88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2073" h="880353">
                    <a:moveTo>
                      <a:pt x="0" y="0"/>
                    </a:moveTo>
                    <a:lnTo>
                      <a:pt x="505839" y="248055"/>
                    </a:lnTo>
                    <a:lnTo>
                      <a:pt x="1079770" y="510702"/>
                    </a:lnTo>
                    <a:lnTo>
                      <a:pt x="1712068" y="710119"/>
                    </a:lnTo>
                    <a:lnTo>
                      <a:pt x="2383277" y="856034"/>
                    </a:lnTo>
                    <a:lnTo>
                      <a:pt x="2903707" y="880353"/>
                    </a:lnTo>
                    <a:lnTo>
                      <a:pt x="2962073" y="880353"/>
                    </a:lnTo>
                    <a:lnTo>
                      <a:pt x="2607013" y="637162"/>
                    </a:lnTo>
                    <a:lnTo>
                      <a:pt x="2480553" y="632298"/>
                    </a:lnTo>
                    <a:lnTo>
                      <a:pt x="1882302" y="398834"/>
                    </a:lnTo>
                    <a:lnTo>
                      <a:pt x="1079770" y="53502"/>
                    </a:lnTo>
                    <a:lnTo>
                      <a:pt x="680936" y="102140"/>
                    </a:lnTo>
                    <a:lnTo>
                      <a:pt x="369651" y="77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5" name="Freeform 18"/>
              <p:cNvSpPr/>
              <p:nvPr/>
            </p:nvSpPr>
            <p:spPr bwMode="auto">
              <a:xfrm>
                <a:off x="4984689" y="1694337"/>
                <a:ext cx="704485" cy="411601"/>
              </a:xfrm>
              <a:custGeom>
                <a:avLst/>
                <a:gdLst>
                  <a:gd name="connsiteX0" fmla="*/ 116732 w 1488332"/>
                  <a:gd name="connsiteY0" fmla="*/ 0 h 1123545"/>
                  <a:gd name="connsiteX1" fmla="*/ 719846 w 1488332"/>
                  <a:gd name="connsiteY1" fmla="*/ 355060 h 1123545"/>
                  <a:gd name="connsiteX2" fmla="*/ 656617 w 1488332"/>
                  <a:gd name="connsiteY2" fmla="*/ 393970 h 1123545"/>
                  <a:gd name="connsiteX3" fmla="*/ 637161 w 1488332"/>
                  <a:gd name="connsiteY3" fmla="*/ 476655 h 1123545"/>
                  <a:gd name="connsiteX4" fmla="*/ 676072 w 1488332"/>
                  <a:gd name="connsiteY4" fmla="*/ 573932 h 1123545"/>
                  <a:gd name="connsiteX5" fmla="*/ 787940 w 1488332"/>
                  <a:gd name="connsiteY5" fmla="*/ 719847 h 1123545"/>
                  <a:gd name="connsiteX6" fmla="*/ 1186774 w 1488332"/>
                  <a:gd name="connsiteY6" fmla="*/ 972766 h 1123545"/>
                  <a:gd name="connsiteX7" fmla="*/ 1488332 w 1488332"/>
                  <a:gd name="connsiteY7" fmla="*/ 1123545 h 1123545"/>
                  <a:gd name="connsiteX8" fmla="*/ 1128408 w 1488332"/>
                  <a:gd name="connsiteY8" fmla="*/ 1074906 h 1123545"/>
                  <a:gd name="connsiteX9" fmla="*/ 632298 w 1488332"/>
                  <a:gd name="connsiteY9" fmla="*/ 826851 h 1123545"/>
                  <a:gd name="connsiteX10" fmla="*/ 340468 w 1488332"/>
                  <a:gd name="connsiteY10" fmla="*/ 642025 h 1123545"/>
                  <a:gd name="connsiteX11" fmla="*/ 116732 w 1488332"/>
                  <a:gd name="connsiteY11" fmla="*/ 466928 h 1123545"/>
                  <a:gd name="connsiteX12" fmla="*/ 0 w 1488332"/>
                  <a:gd name="connsiteY12" fmla="*/ 286966 h 1123545"/>
                  <a:gd name="connsiteX13" fmla="*/ 19455 w 1488332"/>
                  <a:gd name="connsiteY13" fmla="*/ 107004 h 1123545"/>
                  <a:gd name="connsiteX14" fmla="*/ 116732 w 1488332"/>
                  <a:gd name="connsiteY14" fmla="*/ 0 h 112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88332" h="1123545">
                    <a:moveTo>
                      <a:pt x="116732" y="0"/>
                    </a:moveTo>
                    <a:lnTo>
                      <a:pt x="719846" y="355060"/>
                    </a:lnTo>
                    <a:lnTo>
                      <a:pt x="656617" y="393970"/>
                    </a:lnTo>
                    <a:lnTo>
                      <a:pt x="637161" y="476655"/>
                    </a:lnTo>
                    <a:lnTo>
                      <a:pt x="676072" y="573932"/>
                    </a:lnTo>
                    <a:lnTo>
                      <a:pt x="787940" y="719847"/>
                    </a:lnTo>
                    <a:lnTo>
                      <a:pt x="1186774" y="972766"/>
                    </a:lnTo>
                    <a:lnTo>
                      <a:pt x="1488332" y="1123545"/>
                    </a:lnTo>
                    <a:lnTo>
                      <a:pt x="1128408" y="1074906"/>
                    </a:lnTo>
                    <a:lnTo>
                      <a:pt x="632298" y="826851"/>
                    </a:lnTo>
                    <a:lnTo>
                      <a:pt x="340468" y="642025"/>
                    </a:lnTo>
                    <a:lnTo>
                      <a:pt x="116732" y="466928"/>
                    </a:lnTo>
                    <a:lnTo>
                      <a:pt x="0" y="286966"/>
                    </a:lnTo>
                    <a:lnTo>
                      <a:pt x="19455" y="107004"/>
                    </a:lnTo>
                    <a:lnTo>
                      <a:pt x="116732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6" name="Freeform 19"/>
              <p:cNvSpPr/>
              <p:nvPr/>
            </p:nvSpPr>
            <p:spPr bwMode="auto">
              <a:xfrm>
                <a:off x="5323118" y="1835100"/>
                <a:ext cx="663045" cy="277964"/>
              </a:xfrm>
              <a:custGeom>
                <a:avLst/>
                <a:gdLst>
                  <a:gd name="connsiteX0" fmla="*/ 865761 w 1400783"/>
                  <a:gd name="connsiteY0" fmla="*/ 758758 h 758758"/>
                  <a:gd name="connsiteX1" fmla="*/ 486383 w 1400783"/>
                  <a:gd name="connsiteY1" fmla="*/ 539886 h 758758"/>
                  <a:gd name="connsiteX2" fmla="*/ 150778 w 1400783"/>
                  <a:gd name="connsiteY2" fmla="*/ 311286 h 758758"/>
                  <a:gd name="connsiteX3" fmla="*/ 0 w 1400783"/>
                  <a:gd name="connsiteY3" fmla="*/ 160507 h 758758"/>
                  <a:gd name="connsiteX4" fmla="*/ 14591 w 1400783"/>
                  <a:gd name="connsiteY4" fmla="*/ 53503 h 758758"/>
                  <a:gd name="connsiteX5" fmla="*/ 58366 w 1400783"/>
                  <a:gd name="connsiteY5" fmla="*/ 0 h 758758"/>
                  <a:gd name="connsiteX6" fmla="*/ 330740 w 1400783"/>
                  <a:gd name="connsiteY6" fmla="*/ 121596 h 758758"/>
                  <a:gd name="connsiteX7" fmla="*/ 583659 w 1400783"/>
                  <a:gd name="connsiteY7" fmla="*/ 199418 h 758758"/>
                  <a:gd name="connsiteX8" fmla="*/ 607978 w 1400783"/>
                  <a:gd name="connsiteY8" fmla="*/ 277239 h 758758"/>
                  <a:gd name="connsiteX9" fmla="*/ 724710 w 1400783"/>
                  <a:gd name="connsiteY9" fmla="*/ 398835 h 758758"/>
                  <a:gd name="connsiteX10" fmla="*/ 1400783 w 1400783"/>
                  <a:gd name="connsiteY10" fmla="*/ 749030 h 758758"/>
                  <a:gd name="connsiteX11" fmla="*/ 865761 w 1400783"/>
                  <a:gd name="connsiteY11" fmla="*/ 758758 h 75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0783" h="758758">
                    <a:moveTo>
                      <a:pt x="865761" y="758758"/>
                    </a:moveTo>
                    <a:lnTo>
                      <a:pt x="486383" y="539886"/>
                    </a:lnTo>
                    <a:lnTo>
                      <a:pt x="150778" y="311286"/>
                    </a:lnTo>
                    <a:lnTo>
                      <a:pt x="0" y="160507"/>
                    </a:lnTo>
                    <a:lnTo>
                      <a:pt x="14591" y="53503"/>
                    </a:lnTo>
                    <a:lnTo>
                      <a:pt x="58366" y="0"/>
                    </a:lnTo>
                    <a:lnTo>
                      <a:pt x="330740" y="121596"/>
                    </a:lnTo>
                    <a:lnTo>
                      <a:pt x="583659" y="199418"/>
                    </a:lnTo>
                    <a:lnTo>
                      <a:pt x="607978" y="277239"/>
                    </a:lnTo>
                    <a:lnTo>
                      <a:pt x="724710" y="398835"/>
                    </a:lnTo>
                    <a:lnTo>
                      <a:pt x="1400783" y="749030"/>
                    </a:lnTo>
                    <a:lnTo>
                      <a:pt x="865761" y="75875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7" name="Freeform 20"/>
              <p:cNvSpPr/>
              <p:nvPr/>
            </p:nvSpPr>
            <p:spPr bwMode="auto">
              <a:xfrm>
                <a:off x="5403697" y="1628409"/>
                <a:ext cx="762041" cy="258364"/>
              </a:xfrm>
              <a:custGeom>
                <a:avLst/>
                <a:gdLst>
                  <a:gd name="connsiteX0" fmla="*/ 530157 w 1609927"/>
                  <a:gd name="connsiteY0" fmla="*/ 705256 h 705256"/>
                  <a:gd name="connsiteX1" fmla="*/ 1118681 w 1609927"/>
                  <a:gd name="connsiteY1" fmla="*/ 457200 h 705256"/>
                  <a:gd name="connsiteX2" fmla="*/ 1609927 w 1609927"/>
                  <a:gd name="connsiteY2" fmla="*/ 301558 h 705256"/>
                  <a:gd name="connsiteX3" fmla="*/ 1488332 w 1609927"/>
                  <a:gd name="connsiteY3" fmla="*/ 0 h 705256"/>
                  <a:gd name="connsiteX4" fmla="*/ 530157 w 1609927"/>
                  <a:gd name="connsiteY4" fmla="*/ 267511 h 705256"/>
                  <a:gd name="connsiteX5" fmla="*/ 0 w 1609927"/>
                  <a:gd name="connsiteY5" fmla="*/ 481519 h 705256"/>
                  <a:gd name="connsiteX6" fmla="*/ 530157 w 1609927"/>
                  <a:gd name="connsiteY6" fmla="*/ 705256 h 70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927" h="705256">
                    <a:moveTo>
                      <a:pt x="530157" y="705256"/>
                    </a:moveTo>
                    <a:lnTo>
                      <a:pt x="1118681" y="457200"/>
                    </a:lnTo>
                    <a:lnTo>
                      <a:pt x="1609927" y="301558"/>
                    </a:lnTo>
                    <a:lnTo>
                      <a:pt x="1488332" y="0"/>
                    </a:lnTo>
                    <a:lnTo>
                      <a:pt x="530157" y="267511"/>
                    </a:lnTo>
                    <a:lnTo>
                      <a:pt x="0" y="481519"/>
                    </a:lnTo>
                    <a:lnTo>
                      <a:pt x="530157" y="705256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8" name="Freeform 21"/>
              <p:cNvSpPr/>
              <p:nvPr/>
            </p:nvSpPr>
            <p:spPr bwMode="auto">
              <a:xfrm>
                <a:off x="5099801" y="1464482"/>
                <a:ext cx="1003776" cy="336764"/>
              </a:xfrm>
              <a:custGeom>
                <a:avLst/>
                <a:gdLst>
                  <a:gd name="connsiteX0" fmla="*/ 2120630 w 2120630"/>
                  <a:gd name="connsiteY0" fmla="*/ 403698 h 919264"/>
                  <a:gd name="connsiteX1" fmla="*/ 2023353 w 2120630"/>
                  <a:gd name="connsiteY1" fmla="*/ 0 h 919264"/>
                  <a:gd name="connsiteX2" fmla="*/ 1595336 w 2120630"/>
                  <a:gd name="connsiteY2" fmla="*/ 63230 h 919264"/>
                  <a:gd name="connsiteX3" fmla="*/ 1123545 w 2120630"/>
                  <a:gd name="connsiteY3" fmla="*/ 189689 h 919264"/>
                  <a:gd name="connsiteX4" fmla="*/ 359924 w 2120630"/>
                  <a:gd name="connsiteY4" fmla="*/ 408562 h 919264"/>
                  <a:gd name="connsiteX5" fmla="*/ 0 w 2120630"/>
                  <a:gd name="connsiteY5" fmla="*/ 564204 h 919264"/>
                  <a:gd name="connsiteX6" fmla="*/ 549613 w 2120630"/>
                  <a:gd name="connsiteY6" fmla="*/ 919264 h 919264"/>
                  <a:gd name="connsiteX7" fmla="*/ 851170 w 2120630"/>
                  <a:gd name="connsiteY7" fmla="*/ 763621 h 919264"/>
                  <a:gd name="connsiteX8" fmla="*/ 1342417 w 2120630"/>
                  <a:gd name="connsiteY8" fmla="*/ 598251 h 919264"/>
                  <a:gd name="connsiteX9" fmla="*/ 1814209 w 2120630"/>
                  <a:gd name="connsiteY9" fmla="*/ 466928 h 919264"/>
                  <a:gd name="connsiteX10" fmla="*/ 2120630 w 2120630"/>
                  <a:gd name="connsiteY10" fmla="*/ 403698 h 9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0630" h="919264">
                    <a:moveTo>
                      <a:pt x="2120630" y="403698"/>
                    </a:moveTo>
                    <a:lnTo>
                      <a:pt x="2023353" y="0"/>
                    </a:lnTo>
                    <a:lnTo>
                      <a:pt x="1595336" y="63230"/>
                    </a:lnTo>
                    <a:lnTo>
                      <a:pt x="1123545" y="189689"/>
                    </a:lnTo>
                    <a:lnTo>
                      <a:pt x="359924" y="408562"/>
                    </a:lnTo>
                    <a:lnTo>
                      <a:pt x="0" y="564204"/>
                    </a:lnTo>
                    <a:lnTo>
                      <a:pt x="549613" y="919264"/>
                    </a:lnTo>
                    <a:lnTo>
                      <a:pt x="851170" y="763621"/>
                    </a:lnTo>
                    <a:lnTo>
                      <a:pt x="1342417" y="598251"/>
                    </a:lnTo>
                    <a:lnTo>
                      <a:pt x="1814209" y="466928"/>
                    </a:lnTo>
                    <a:lnTo>
                      <a:pt x="2120630" y="40369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9" name="Freeform 23"/>
              <p:cNvSpPr/>
              <p:nvPr/>
            </p:nvSpPr>
            <p:spPr bwMode="auto">
              <a:xfrm>
                <a:off x="6593954" y="2430229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0" name="Freeform 24"/>
              <p:cNvSpPr/>
              <p:nvPr/>
            </p:nvSpPr>
            <p:spPr bwMode="auto">
              <a:xfrm>
                <a:off x="6300035" y="239162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1" name="Freeform 25"/>
              <p:cNvSpPr/>
              <p:nvPr/>
            </p:nvSpPr>
            <p:spPr bwMode="auto">
              <a:xfrm>
                <a:off x="6052160" y="2313817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2" name="Freeform 26"/>
              <p:cNvSpPr/>
              <p:nvPr/>
            </p:nvSpPr>
            <p:spPr bwMode="auto">
              <a:xfrm>
                <a:off x="6911663" y="245339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3" name="Freeform 27"/>
              <p:cNvSpPr/>
              <p:nvPr/>
            </p:nvSpPr>
            <p:spPr bwMode="auto">
              <a:xfrm>
                <a:off x="7199443" y="2439138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4" name="Freeform 28"/>
              <p:cNvSpPr/>
              <p:nvPr/>
            </p:nvSpPr>
            <p:spPr bwMode="auto">
              <a:xfrm>
                <a:off x="7435039" y="2359550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5" name="Freeform 29"/>
              <p:cNvSpPr/>
              <p:nvPr/>
            </p:nvSpPr>
            <p:spPr bwMode="auto">
              <a:xfrm>
                <a:off x="7629194" y="2281743"/>
                <a:ext cx="79043" cy="269649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6" name="Freeform 30"/>
              <p:cNvSpPr/>
              <p:nvPr/>
            </p:nvSpPr>
            <p:spPr bwMode="auto">
              <a:xfrm>
                <a:off x="7791118" y="2175428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7" name="Freeform 31"/>
              <p:cNvSpPr/>
              <p:nvPr/>
            </p:nvSpPr>
            <p:spPr bwMode="auto">
              <a:xfrm>
                <a:off x="7934624" y="2099404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8" name="Freeform 32"/>
              <p:cNvSpPr/>
              <p:nvPr/>
            </p:nvSpPr>
            <p:spPr bwMode="auto">
              <a:xfrm>
                <a:off x="8050504" y="2021598"/>
                <a:ext cx="58324" cy="203722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9" name="Freeform 33"/>
              <p:cNvSpPr/>
              <p:nvPr/>
            </p:nvSpPr>
            <p:spPr bwMode="auto">
              <a:xfrm>
                <a:off x="5848029" y="2268083"/>
                <a:ext cx="94392" cy="27440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0" name="Freeform 34"/>
              <p:cNvSpPr/>
              <p:nvPr/>
            </p:nvSpPr>
            <p:spPr bwMode="auto">
              <a:xfrm>
                <a:off x="5657710" y="2193840"/>
                <a:ext cx="72904" cy="24529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1" name="Freeform 35"/>
              <p:cNvSpPr/>
              <p:nvPr/>
            </p:nvSpPr>
            <p:spPr bwMode="auto">
              <a:xfrm>
                <a:off x="5489647" y="2119004"/>
                <a:ext cx="82113" cy="243516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2" name="Freeform 36"/>
              <p:cNvSpPr/>
              <p:nvPr/>
            </p:nvSpPr>
            <p:spPr bwMode="auto">
              <a:xfrm>
                <a:off x="5323119" y="2060798"/>
                <a:ext cx="73671" cy="22866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3" name="Freeform 37"/>
              <p:cNvSpPr/>
              <p:nvPr/>
            </p:nvSpPr>
            <p:spPr bwMode="auto">
              <a:xfrm>
                <a:off x="5191890" y="1999028"/>
                <a:ext cx="96694" cy="244110"/>
              </a:xfrm>
              <a:custGeom>
                <a:avLst/>
                <a:gdLst>
                  <a:gd name="connsiteX0" fmla="*/ 97277 w 257783"/>
                  <a:gd name="connsiteY0" fmla="*/ 700392 h 700392"/>
                  <a:gd name="connsiteX1" fmla="*/ 189690 w 257783"/>
                  <a:gd name="connsiteY1" fmla="*/ 700392 h 700392"/>
                  <a:gd name="connsiteX2" fmla="*/ 257783 w 257783"/>
                  <a:gd name="connsiteY2" fmla="*/ 671209 h 700392"/>
                  <a:gd name="connsiteX3" fmla="*/ 257783 w 257783"/>
                  <a:gd name="connsiteY3" fmla="*/ 627434 h 700392"/>
                  <a:gd name="connsiteX4" fmla="*/ 126460 w 257783"/>
                  <a:gd name="connsiteY4" fmla="*/ 267511 h 700392"/>
                  <a:gd name="connsiteX5" fmla="*/ 68094 w 257783"/>
                  <a:gd name="connsiteY5" fmla="*/ 24319 h 700392"/>
                  <a:gd name="connsiteX6" fmla="*/ 0 w 257783"/>
                  <a:gd name="connsiteY6" fmla="*/ 0 h 700392"/>
                  <a:gd name="connsiteX7" fmla="*/ 53502 w 257783"/>
                  <a:gd name="connsiteY7" fmla="*/ 238328 h 700392"/>
                  <a:gd name="connsiteX8" fmla="*/ 92413 w 257783"/>
                  <a:gd name="connsiteY8" fmla="*/ 476656 h 700392"/>
                  <a:gd name="connsiteX9" fmla="*/ 92413 w 257783"/>
                  <a:gd name="connsiteY9" fmla="*/ 588524 h 700392"/>
                  <a:gd name="connsiteX10" fmla="*/ 97277 w 257783"/>
                  <a:gd name="connsiteY10" fmla="*/ 700392 h 70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83" h="700392">
                    <a:moveTo>
                      <a:pt x="97277" y="700392"/>
                    </a:moveTo>
                    <a:lnTo>
                      <a:pt x="189690" y="700392"/>
                    </a:lnTo>
                    <a:lnTo>
                      <a:pt x="257783" y="671209"/>
                    </a:lnTo>
                    <a:lnTo>
                      <a:pt x="257783" y="627434"/>
                    </a:lnTo>
                    <a:lnTo>
                      <a:pt x="126460" y="267511"/>
                    </a:lnTo>
                    <a:lnTo>
                      <a:pt x="68094" y="24319"/>
                    </a:lnTo>
                    <a:lnTo>
                      <a:pt x="0" y="0"/>
                    </a:lnTo>
                    <a:lnTo>
                      <a:pt x="53502" y="238328"/>
                    </a:lnTo>
                    <a:lnTo>
                      <a:pt x="92413" y="476656"/>
                    </a:lnTo>
                    <a:lnTo>
                      <a:pt x="92413" y="588524"/>
                    </a:lnTo>
                    <a:lnTo>
                      <a:pt x="97277" y="700392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4" name="Freeform 38"/>
              <p:cNvSpPr/>
              <p:nvPr/>
            </p:nvSpPr>
            <p:spPr bwMode="auto">
              <a:xfrm>
                <a:off x="5093662" y="1950919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5" name="Freeform 39"/>
              <p:cNvSpPr/>
              <p:nvPr/>
            </p:nvSpPr>
            <p:spPr bwMode="auto">
              <a:xfrm>
                <a:off x="4956296" y="1821440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6" name="Freeform 40"/>
              <p:cNvSpPr/>
              <p:nvPr/>
            </p:nvSpPr>
            <p:spPr bwMode="auto">
              <a:xfrm>
                <a:off x="5011549" y="1890931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047" name="Gruppieren 118"/>
              <p:cNvGrpSpPr/>
              <p:nvPr/>
            </p:nvGrpSpPr>
            <p:grpSpPr>
              <a:xfrm>
                <a:off x="5726010" y="1811937"/>
                <a:ext cx="1540198" cy="527419"/>
                <a:chOff x="5726010" y="1811937"/>
                <a:chExt cx="1540198" cy="527419"/>
              </a:xfrm>
            </p:grpSpPr>
            <p:sp>
              <p:nvSpPr>
                <p:cNvPr id="1048" name="Freeform 41"/>
                <p:cNvSpPr/>
                <p:nvPr/>
              </p:nvSpPr>
              <p:spPr bwMode="auto">
                <a:xfrm>
                  <a:off x="5726010" y="1811937"/>
                  <a:ext cx="1540198" cy="527419"/>
                </a:xfrm>
                <a:custGeom>
                  <a:avLst/>
                  <a:gdLst>
                    <a:gd name="connsiteX0" fmla="*/ 0 w 3253902"/>
                    <a:gd name="connsiteY0" fmla="*/ 398834 h 1439694"/>
                    <a:gd name="connsiteX1" fmla="*/ 1040860 w 3253902"/>
                    <a:gd name="connsiteY1" fmla="*/ 0 h 1439694"/>
                    <a:gd name="connsiteX2" fmla="*/ 3253902 w 3253902"/>
                    <a:gd name="connsiteY2" fmla="*/ 817123 h 1439694"/>
                    <a:gd name="connsiteX3" fmla="*/ 2242226 w 3253902"/>
                    <a:gd name="connsiteY3" fmla="*/ 1439694 h 1439694"/>
                    <a:gd name="connsiteX4" fmla="*/ 0 w 3253902"/>
                    <a:gd name="connsiteY4" fmla="*/ 398834 h 143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3902" h="1439694">
                      <a:moveTo>
                        <a:pt x="0" y="398834"/>
                      </a:moveTo>
                      <a:lnTo>
                        <a:pt x="1040860" y="0"/>
                      </a:lnTo>
                      <a:lnTo>
                        <a:pt x="3253902" y="817123"/>
                      </a:lnTo>
                      <a:lnTo>
                        <a:pt x="2242226" y="1439694"/>
                      </a:lnTo>
                      <a:lnTo>
                        <a:pt x="0" y="398834"/>
                      </a:lnTo>
                      <a:close/>
                    </a:path>
                  </a:pathLst>
                </a:custGeom>
                <a:solidFill>
                  <a:srgbClr val="A8BBC0"/>
                </a:solidFill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9" name="Freeform 42"/>
                <p:cNvSpPr/>
                <p:nvPr/>
              </p:nvSpPr>
              <p:spPr bwMode="auto">
                <a:xfrm>
                  <a:off x="5896375" y="1845792"/>
                  <a:ext cx="306198" cy="106909"/>
                </a:xfrm>
                <a:custGeom>
                  <a:avLst/>
                  <a:gdLst>
                    <a:gd name="connsiteX0" fmla="*/ 0 w 646890"/>
                    <a:gd name="connsiteY0" fmla="*/ 184825 h 291829"/>
                    <a:gd name="connsiteX1" fmla="*/ 175098 w 646890"/>
                    <a:gd name="connsiteY1" fmla="*/ 291829 h 291829"/>
                    <a:gd name="connsiteX2" fmla="*/ 646890 w 646890"/>
                    <a:gd name="connsiteY2" fmla="*/ 82685 h 291829"/>
                    <a:gd name="connsiteX3" fmla="*/ 457200 w 646890"/>
                    <a:gd name="connsiteY3" fmla="*/ 0 h 29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890" h="291829">
                      <a:moveTo>
                        <a:pt x="0" y="184825"/>
                      </a:moveTo>
                      <a:lnTo>
                        <a:pt x="175098" y="291829"/>
                      </a:lnTo>
                      <a:lnTo>
                        <a:pt x="646890" y="82685"/>
                      </a:lnTo>
                      <a:lnTo>
                        <a:pt x="45720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50" name="Freeform 43"/>
                <p:cNvSpPr/>
                <p:nvPr/>
              </p:nvSpPr>
              <p:spPr bwMode="auto">
                <a:xfrm>
                  <a:off x="6204876" y="1947356"/>
                  <a:ext cx="478866" cy="181745"/>
                </a:xfrm>
                <a:custGeom>
                  <a:avLst/>
                  <a:gdLst>
                    <a:gd name="connsiteX0" fmla="*/ 0 w 1011676"/>
                    <a:gd name="connsiteY0" fmla="*/ 496110 h 496110"/>
                    <a:gd name="connsiteX1" fmla="*/ 0 w 1011676"/>
                    <a:gd name="connsiteY1" fmla="*/ 496110 h 496110"/>
                    <a:gd name="connsiteX2" fmla="*/ 1011676 w 1011676"/>
                    <a:gd name="connsiteY2" fmla="*/ 0 h 496110"/>
                    <a:gd name="connsiteX3" fmla="*/ 1011676 w 1011676"/>
                    <a:gd name="connsiteY3" fmla="*/ 0 h 496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76" h="496110">
                      <a:moveTo>
                        <a:pt x="0" y="496110"/>
                      </a:moveTo>
                      <a:lnTo>
                        <a:pt x="0" y="496110"/>
                      </a:lnTo>
                      <a:lnTo>
                        <a:pt x="1011676" y="0"/>
                      </a:lnTo>
                      <a:lnTo>
                        <a:pt x="1011676" y="0"/>
                      </a:ln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51" name="Freeform 44"/>
                <p:cNvSpPr/>
                <p:nvPr/>
              </p:nvSpPr>
              <p:spPr bwMode="auto">
                <a:xfrm>
                  <a:off x="6812667" y="2123756"/>
                  <a:ext cx="336127" cy="140764"/>
                </a:xfrm>
                <a:custGeom>
                  <a:avLst/>
                  <a:gdLst>
                    <a:gd name="connsiteX0" fmla="*/ 233464 w 710119"/>
                    <a:gd name="connsiteY0" fmla="*/ 384243 h 384243"/>
                    <a:gd name="connsiteX1" fmla="*/ 233464 w 710119"/>
                    <a:gd name="connsiteY1" fmla="*/ 384243 h 384243"/>
                    <a:gd name="connsiteX2" fmla="*/ 0 w 710119"/>
                    <a:gd name="connsiteY2" fmla="*/ 282102 h 384243"/>
                    <a:gd name="connsiteX3" fmla="*/ 466928 w 710119"/>
                    <a:gd name="connsiteY3" fmla="*/ 0 h 384243"/>
                    <a:gd name="connsiteX4" fmla="*/ 710119 w 710119"/>
                    <a:gd name="connsiteY4" fmla="*/ 102140 h 3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9" h="384243">
                      <a:moveTo>
                        <a:pt x="233464" y="384243"/>
                      </a:moveTo>
                      <a:lnTo>
                        <a:pt x="233464" y="384243"/>
                      </a:lnTo>
                      <a:lnTo>
                        <a:pt x="0" y="282102"/>
                      </a:lnTo>
                      <a:lnTo>
                        <a:pt x="466928" y="0"/>
                      </a:lnTo>
                      <a:lnTo>
                        <a:pt x="710119" y="10214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52" name="Oval 45"/>
                <p:cNvSpPr/>
                <p:nvPr/>
              </p:nvSpPr>
              <p:spPr bwMode="auto">
                <a:xfrm>
                  <a:off x="6294663" y="1961610"/>
                  <a:ext cx="326918" cy="135418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280" name="Group 46"/>
            <p:cNvGrpSpPr/>
            <p:nvPr/>
          </p:nvGrpSpPr>
          <p:grpSpPr>
            <a:xfrm>
              <a:off x="1372941" y="828094"/>
              <a:ext cx="254241" cy="86956"/>
              <a:chOff x="2017105" y="1304444"/>
              <a:chExt cx="6828561" cy="2746218"/>
            </a:xfrm>
            <a:solidFill>
              <a:srgbClr val="A8BBC0"/>
            </a:solidFill>
          </p:grpSpPr>
          <p:grpSp>
            <p:nvGrpSpPr>
              <p:cNvPr id="281" name="Group 327"/>
              <p:cNvGrpSpPr/>
              <p:nvPr/>
            </p:nvGrpSpPr>
            <p:grpSpPr>
              <a:xfrm>
                <a:off x="2112909" y="1383863"/>
                <a:ext cx="2190793" cy="881898"/>
                <a:chOff x="2112904" y="1383864"/>
                <a:chExt cx="2190785" cy="881898"/>
              </a:xfrm>
              <a:grpFill/>
            </p:grpSpPr>
            <p:sp>
              <p:nvSpPr>
                <p:cNvPr id="925" name="Oval 1301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926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00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009" name="Oval 141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010" name="Oval 142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011" name="Oval 142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012" name="Oval 14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013" name="Oval 142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006" name="Oval 141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7" name="Oval 141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8" name="Oval 8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927" name="Oval 1304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28" name="Oval 1306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929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993" name="Oval 7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4" name="Oval 140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5" name="Oval 140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6" name="Oval 140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7" name="Oval 140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8" name="Oval 140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9" name="Oval 140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0" name="Oval 97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1" name="Oval 141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2" name="Oval 141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3" name="Oval 141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4" name="Oval 141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0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981" name="Oval 139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2" name="Oval 139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3" name="Oval 139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4" name="Oval 139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5" name="Oval 139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6" name="Oval 139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7" name="Oval 139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8" name="Oval 139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89" name="Oval 139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0" name="Oval 140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1" name="Oval 140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2" name="Oval 140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1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7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76" name="Oval 1386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77" name="Oval 1387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78" name="Oval 138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79" name="Oval 138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80" name="Oval 139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73" name="Oval 1383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74" name="Oval 1384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75" name="Oval 1385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2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6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67" name="Oval 137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68" name="Oval 13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69" name="Oval 13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70" name="Oval 13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71" name="Oval 13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64" name="Oval 130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65" name="Oval 13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66" name="Oval 13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3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5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58" name="Oval 13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59" name="Oval 13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60" name="Oval 13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61" name="Oval 13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62" name="Oval 13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55" name="Oval 13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56" name="Oval 13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57" name="Oval 13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4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4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49" name="Oval 135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50" name="Oval 136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51" name="Oval 136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52" name="Oval 136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53" name="Oval 1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46" name="Oval 135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47" name="Oval 135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48" name="Oval 135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935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3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40" name="Oval 135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41" name="Oval 135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42" name="Oval 135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43" name="Oval 16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44" name="Oval 135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37" name="Oval 134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38" name="Oval 134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39" name="Oval 134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82" name="Group 204"/>
              <p:cNvGrpSpPr/>
              <p:nvPr/>
            </p:nvGrpSpPr>
            <p:grpSpPr>
              <a:xfrm rot="1948918">
                <a:off x="5558018" y="1682224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91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920" name="Oval 129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21" name="Oval 129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22" name="Oval 129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23" name="Oval 129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24" name="Oval 21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917" name="Oval 129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18" name="Oval 129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19" name="Oval 129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283" name="Group 418"/>
              <p:cNvGrpSpPr/>
              <p:nvPr/>
            </p:nvGrpSpPr>
            <p:grpSpPr>
              <a:xfrm>
                <a:off x="4446137" y="1304444"/>
                <a:ext cx="2102790" cy="815357"/>
                <a:chOff x="4446124" y="1304446"/>
                <a:chExt cx="2102783" cy="815359"/>
              </a:xfrm>
              <a:grpFill/>
            </p:grpSpPr>
            <p:grpSp>
              <p:nvGrpSpPr>
                <p:cNvPr id="860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90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911" name="Oval 128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12" name="Oval 128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13" name="Oval 175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14" name="Oval 129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915" name="Oval 129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908" name="Oval 128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9" name="Oval 128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10" name="Oval 128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861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95" name="Oval 127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6" name="Oval 127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7" name="Oval 127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8" name="Oval 127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9" name="Oval 127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0" name="Oval 127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1" name="Oval 127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2" name="Oval 127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3" name="Oval 127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4" name="Oval 128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5" name="Oval 128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06" name="Oval 128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862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83" name="Oval 125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4" name="Oval 1260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5" name="Oval 1261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6" name="Oval 1262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7" name="Oval 1263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8" name="Oval 1264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89" name="Oval 1265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0" name="Oval 1266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1" name="Oval 1267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2" name="Oval 1268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3" name="Oval 1269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94" name="Oval 1270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863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7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78" name="Oval 125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79" name="Oval 125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80" name="Oval 1256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81" name="Oval 2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82" name="Oval 1258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75" name="Oval 125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76" name="Oval 125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77" name="Oval 125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864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6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69" name="Oval 124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70" name="Oval 124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71" name="Oval 124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72" name="Oval 124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73" name="Oval 124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66" name="Oval 124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67" name="Oval 124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68" name="Oval 124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sp>
            <p:nvSpPr>
              <p:cNvPr id="284" name="Oval 473"/>
              <p:cNvSpPr/>
              <p:nvPr/>
            </p:nvSpPr>
            <p:spPr bwMode="auto">
              <a:xfrm rot="1773940">
                <a:off x="6061832" y="392003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5" name="Oval 474"/>
              <p:cNvSpPr/>
              <p:nvPr/>
            </p:nvSpPr>
            <p:spPr bwMode="auto">
              <a:xfrm rot="1773940">
                <a:off x="3813250" y="323334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6" name="Oval 475"/>
              <p:cNvSpPr/>
              <p:nvPr/>
            </p:nvSpPr>
            <p:spPr bwMode="auto">
              <a:xfrm rot="1773940">
                <a:off x="5919995" y="3801602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7" name="Oval 476"/>
              <p:cNvSpPr/>
              <p:nvPr/>
            </p:nvSpPr>
            <p:spPr bwMode="auto">
              <a:xfrm rot="1773940">
                <a:off x="5945130" y="3905634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8" name="Oval 477"/>
              <p:cNvSpPr/>
              <p:nvPr/>
            </p:nvSpPr>
            <p:spPr bwMode="auto">
              <a:xfrm rot="1773940">
                <a:off x="3462088" y="3231669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9" name="Oval 478"/>
              <p:cNvSpPr/>
              <p:nvPr/>
            </p:nvSpPr>
            <p:spPr bwMode="auto">
              <a:xfrm rot="1773940">
                <a:off x="3549280" y="327372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0" name="Oval 479"/>
              <p:cNvSpPr/>
              <p:nvPr/>
            </p:nvSpPr>
            <p:spPr bwMode="auto">
              <a:xfrm rot="1773940">
                <a:off x="3642020" y="3301657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1" name="Oval 480"/>
              <p:cNvSpPr/>
              <p:nvPr/>
            </p:nvSpPr>
            <p:spPr bwMode="auto">
              <a:xfrm rot="1773940">
                <a:off x="3738744" y="332691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92" name="Group 489"/>
              <p:cNvGrpSpPr/>
              <p:nvPr/>
            </p:nvGrpSpPr>
            <p:grpSpPr>
              <a:xfrm>
                <a:off x="6483147" y="1785260"/>
                <a:ext cx="2362519" cy="1012828"/>
                <a:chOff x="6483127" y="1785261"/>
                <a:chExt cx="2362513" cy="1012827"/>
              </a:xfrm>
              <a:grpFill/>
            </p:grpSpPr>
            <p:grpSp>
              <p:nvGrpSpPr>
                <p:cNvPr id="780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48" name="Oval 122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9" name="Oval 122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0" name="Oval 122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1" name="Oval 122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2" name="Oval 122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3" name="Oval 122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4" name="Oval 123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5" name="Oval 123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6" name="Oval 123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7" name="Oval 123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8" name="Oval 123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9" name="Oval 123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1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36" name="Oval 1212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7" name="Oval 121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8" name="Oval 121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9" name="Oval 121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0" name="Oval 121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1" name="Oval 121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2" name="Oval 121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3" name="Oval 255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4" name="Oval 122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5" name="Oval 122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6" name="Oval 122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7" name="Oval 122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2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2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31" name="Oval 26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2" name="Oval 26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3" name="Oval 26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4" name="Oval 26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5" name="Oval 26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28" name="Oval 120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29" name="Oval 120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0" name="Oval 26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3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1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22" name="Oval 119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3" name="Oval 119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4" name="Oval 120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5" name="Oval 120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6" name="Oval 120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19" name="Oval 27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20" name="Oval 119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21" name="Oval 119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4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06" name="Oval 28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7" name="Oval 118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8" name="Oval 118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9" name="Oval 118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0" name="Oval 118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1" name="Oval 118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2" name="Oval 118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3" name="Oval 1189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4" name="Oval 119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5" name="Oval 119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6" name="Oval 119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7" name="Oval 119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5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9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01" name="Oval 31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2" name="Oval 11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3" name="Oval 11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4" name="Oval 11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5" name="Oval 11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98" name="Oval 117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9" name="Oval 11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0" name="Oval 11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786" name="Oval 1162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787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8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92" name="Oval 11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3" name="Oval 11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4" name="Oval 11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5" name="Oval 11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6" name="Oval 11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89" name="Oval 11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0" name="Oval 11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1" name="Oval 11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3" name="Group 328"/>
              <p:cNvGrpSpPr/>
              <p:nvPr/>
            </p:nvGrpSpPr>
            <p:grpSpPr>
              <a:xfrm>
                <a:off x="2838423" y="1858233"/>
                <a:ext cx="1598361" cy="672464"/>
                <a:chOff x="2112904" y="1383864"/>
                <a:chExt cx="2190785" cy="881898"/>
              </a:xfrm>
              <a:grpFill/>
            </p:grpSpPr>
            <p:sp>
              <p:nvSpPr>
                <p:cNvPr id="691" name="Oval 1067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692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7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75" name="Oval 413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76" name="Oval 115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77" name="Oval 115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78" name="Oval 41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79" name="Oval 41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72" name="Oval 114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3" name="Oval 114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4" name="Oval 115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693" name="Oval 1069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94" name="Oval 1070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695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759" name="Oval 113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0" name="Oval 113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1" name="Oval 113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2" name="Oval 113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3" name="Oval 113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4" name="Oval 114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5" name="Oval 40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6" name="Oval 114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7" name="Oval 114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8" name="Oval 114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9" name="Oval 114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0" name="Oval 114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96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747" name="Oval 1123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8" name="Oval 112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9" name="Oval 112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0" name="Oval 112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1" name="Oval 112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2" name="Oval 112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3" name="Oval 112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4" name="Oval 1130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5" name="Oval 113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6" name="Oval 113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7" name="Oval 113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8" name="Oval 113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97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3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42" name="Oval 111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43" name="Oval 111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44" name="Oval 112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45" name="Oval 112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46" name="Oval 112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39" name="Oval 111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0" name="Oval 111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1" name="Oval 111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2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33" name="Oval 110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4" name="Oval 111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5" name="Oval 111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6" name="Oval 111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7" name="Oval 111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30" name="Oval 110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1" name="Oval 110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2" name="Oval 37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99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2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24" name="Oval 110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5" name="Oval 110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6" name="Oval 110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7" name="Oval 110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8" name="Oval 110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21" name="Oval 3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2" name="Oval 3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3" name="Oval 3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00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1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15" name="Oval 109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16" name="Oval 109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17" name="Oval 109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18" name="Oval 35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19" name="Oval 3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12" name="Oval 108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3" name="Oval 108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4" name="Oval 109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01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0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06" name="Oval 108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07" name="Oval 108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08" name="Oval 108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09" name="Oval 108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10" name="Oval 108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03" name="Oval 107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4" name="Oval 108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5" name="Oval 108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4" name="Group 419"/>
              <p:cNvGrpSpPr/>
              <p:nvPr/>
            </p:nvGrpSpPr>
            <p:grpSpPr>
              <a:xfrm>
                <a:off x="4559903" y="1765939"/>
                <a:ext cx="1538262" cy="758320"/>
                <a:chOff x="4446124" y="1304446"/>
                <a:chExt cx="2102783" cy="815359"/>
              </a:xfrm>
              <a:grpFill/>
            </p:grpSpPr>
            <p:grpSp>
              <p:nvGrpSpPr>
                <p:cNvPr id="635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8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86" name="Oval 106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7" name="Oval 106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8" name="Oval 106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9" name="Oval 106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90" name="Oval 106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83" name="Oval 10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4" name="Oval 10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5" name="Oval 10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6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70" name="Oval 104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1" name="Oval 104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2" name="Oval 104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3" name="Oval 104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4" name="Oval 1050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5" name="Oval 1051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6" name="Oval 1052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7" name="Oval 1053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8" name="Oval 1054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9" name="Oval 1055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0" name="Oval 1056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1" name="Oval 1057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7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58" name="Oval 103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9" name="Oval 103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0" name="Oval 103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1" name="Oval 103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2" name="Oval 103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3" name="Oval 103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4" name="Oval 104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5" name="Oval 104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6" name="Oval 104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7" name="Oval 104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8" name="Oval 104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9" name="Oval 104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8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4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53" name="Oval 102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4" name="Oval 103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5" name="Oval 103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6" name="Oval 103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7" name="Oval 103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50" name="Oval 102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1" name="Oval 102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2" name="Oval 102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9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4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44" name="Oval 102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5" name="Oval 102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6" name="Oval 102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7" name="Oval 102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8" name="Oval 102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41" name="Oval 101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42" name="Oval 101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43" name="Oval 101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5" name="Group 476"/>
              <p:cNvGrpSpPr/>
              <p:nvPr/>
            </p:nvGrpSpPr>
            <p:grpSpPr>
              <a:xfrm rot="1668391">
                <a:off x="5125977" y="2064647"/>
                <a:ext cx="886895" cy="298896"/>
                <a:chOff x="3065939" y="1383864"/>
                <a:chExt cx="1218432" cy="343132"/>
              </a:xfrm>
              <a:grpFill/>
            </p:grpSpPr>
            <p:sp>
              <p:nvSpPr>
                <p:cNvPr id="623" name="Oval 999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4" name="Oval 1000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5" name="Oval 1001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6" name="Oval 1002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7" name="Oval 1003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8" name="Oval 1004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9" name="Oval 1005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0" name="Oval 1006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1" name="Oval 1007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2" name="Oval 1008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3" name="Oval 1009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4" name="Oval 1010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296" name="Group 490"/>
              <p:cNvGrpSpPr/>
              <p:nvPr/>
            </p:nvGrpSpPr>
            <p:grpSpPr>
              <a:xfrm>
                <a:off x="6152588" y="2220994"/>
                <a:ext cx="1722866" cy="844176"/>
                <a:chOff x="6483127" y="1785261"/>
                <a:chExt cx="2362513" cy="1012827"/>
              </a:xfrm>
              <a:grpFill/>
            </p:grpSpPr>
            <p:grpSp>
              <p:nvGrpSpPr>
                <p:cNvPr id="543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11" name="Oval 987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2" name="Oval 988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3" name="Oval 989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4" name="Oval 990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5" name="Oval 99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6" name="Oval 992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7" name="Oval 99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8" name="Oval 994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9" name="Oval 995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0" name="Oval 996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1" name="Oval 997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2" name="Oval 998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4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599" name="Oval 97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0" name="Oval 97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1" name="Oval 97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2" name="Oval 97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3" name="Oval 97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4" name="Oval 98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5" name="Oval 98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6" name="Oval 98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7" name="Oval 98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8" name="Oval 98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9" name="Oval 98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0" name="Oval 98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5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9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94" name="Oval 97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5" name="Oval 97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6" name="Oval 97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7" name="Oval 97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8" name="Oval 97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91" name="Oval 96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92" name="Oval 96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93" name="Oval 96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6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8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85" name="Oval 96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6" name="Oval 96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7" name="Oval 96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8" name="Oval 96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9" name="Oval 96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82" name="Oval 95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3" name="Oval 95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4" name="Oval 96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7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569" name="Oval 93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0" name="Oval 93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1" name="Oval 93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2" name="Oval 93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3" name="Oval 94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4" name="Oval 94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5" name="Oval 95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6" name="Oval 95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7" name="Oval 95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8" name="Oval 95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9" name="Oval 95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0" name="Oval 95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8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6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64" name="Oval 93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5" name="Oval 93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6" name="Oval 93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7" name="Oval 93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8" name="Oval 93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61" name="Oval 91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62" name="Oval 91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63" name="Oval 93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549" name="Oval 897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550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5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55" name="Oval 90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56" name="Oval 90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57" name="Oval 90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58" name="Oval 90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59" name="Oval 91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52" name="Oval 90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53" name="Oval 90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54" name="Oval 90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97" name="Group 168"/>
              <p:cNvGrpSpPr/>
              <p:nvPr/>
            </p:nvGrpSpPr>
            <p:grpSpPr>
              <a:xfrm rot="134840" flipV="1">
                <a:off x="3840469" y="340801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534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538" name="Oval 86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9" name="Oval 86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40" name="Oval 867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41" name="Oval 87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42" name="Oval 87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535" name="Oval 85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6" name="Oval 86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7" name="Oval 86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298" name="Group 178"/>
              <p:cNvGrpSpPr/>
              <p:nvPr/>
            </p:nvGrpSpPr>
            <p:grpSpPr>
              <a:xfrm rot="160108" flipV="1">
                <a:off x="4693477" y="3704395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522" name="Oval 833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3" name="Oval 836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4" name="Oval 837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5" name="Oval 83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6" name="Oval 84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7" name="Oval 84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8" name="Oval 851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9" name="Oval 852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0" name="Oval 853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1" name="Oval 854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2" name="Oval 855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3" name="Oval 85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299" name="Group 191"/>
              <p:cNvGrpSpPr/>
              <p:nvPr/>
            </p:nvGrpSpPr>
            <p:grpSpPr>
              <a:xfrm rot="422026" flipV="1">
                <a:off x="3891668" y="3330282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510" name="Oval 821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1" name="Oval 822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2" name="Oval 823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3" name="Oval 824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4" name="Oval 825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5" name="Oval 826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6" name="Oval 827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7" name="Oval 828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8" name="Oval 829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9" name="Oval 830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0" name="Oval 831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1" name="Oval 832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0" name="Group 214"/>
              <p:cNvGrpSpPr/>
              <p:nvPr/>
            </p:nvGrpSpPr>
            <p:grpSpPr>
              <a:xfrm rot="21528777" flipV="1">
                <a:off x="3999884" y="317833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50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505" name="Oval 8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6" name="Oval 8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7" name="Oval 8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8" name="Oval 8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9" name="Oval 8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502" name="Oval 81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3" name="Oval 81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4" name="Oval 81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1" name="Group 224"/>
              <p:cNvGrpSpPr/>
              <p:nvPr/>
            </p:nvGrpSpPr>
            <p:grpSpPr>
              <a:xfrm flipV="1">
                <a:off x="5047550" y="3565542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492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96" name="Oval 80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97" name="Oval 80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98" name="Oval 80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99" name="Oval 81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0" name="Oval 81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93" name="Oval 80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4" name="Oval 80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5" name="Oval 80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02" name="Oval 493"/>
              <p:cNvSpPr/>
              <p:nvPr/>
            </p:nvSpPr>
            <p:spPr bwMode="auto">
              <a:xfrm rot="13698275">
                <a:off x="2661133" y="288723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303" name="Group 116"/>
              <p:cNvGrpSpPr/>
              <p:nvPr/>
            </p:nvGrpSpPr>
            <p:grpSpPr>
              <a:xfrm rot="13350799">
                <a:off x="3537327" y="2961919"/>
                <a:ext cx="370589" cy="194536"/>
                <a:chOff x="2112904" y="1755207"/>
                <a:chExt cx="507946" cy="255124"/>
              </a:xfrm>
              <a:grpFill/>
            </p:grpSpPr>
            <p:sp>
              <p:nvSpPr>
                <p:cNvPr id="487" name="Oval 798"/>
                <p:cNvSpPr/>
                <p:nvPr/>
              </p:nvSpPr>
              <p:spPr bwMode="auto">
                <a:xfrm>
                  <a:off x="2303941" y="181960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8" name="Oval 799"/>
                <p:cNvSpPr/>
                <p:nvPr/>
              </p:nvSpPr>
              <p:spPr bwMode="auto">
                <a:xfrm>
                  <a:off x="2218082" y="184965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9" name="Oval 800"/>
                <p:cNvSpPr/>
                <p:nvPr/>
              </p:nvSpPr>
              <p:spPr bwMode="auto">
                <a:xfrm>
                  <a:off x="2112904" y="187970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0" name="Oval 801"/>
                <p:cNvSpPr/>
                <p:nvPr/>
              </p:nvSpPr>
              <p:spPr bwMode="auto">
                <a:xfrm>
                  <a:off x="2426288" y="179384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1" name="Oval 802"/>
                <p:cNvSpPr/>
                <p:nvPr/>
              </p:nvSpPr>
              <p:spPr bwMode="auto">
                <a:xfrm>
                  <a:off x="2522879" y="175520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04" name="Oval 497"/>
              <p:cNvSpPr/>
              <p:nvPr/>
            </p:nvSpPr>
            <p:spPr bwMode="auto">
              <a:xfrm rot="13698275">
                <a:off x="8551508" y="2843015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5" name="Oval 498"/>
              <p:cNvSpPr/>
              <p:nvPr/>
            </p:nvSpPr>
            <p:spPr bwMode="auto">
              <a:xfrm rot="13698275">
                <a:off x="8430855" y="2897398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6" name="Oval 499"/>
              <p:cNvSpPr/>
              <p:nvPr/>
            </p:nvSpPr>
            <p:spPr bwMode="auto">
              <a:xfrm rot="13698275">
                <a:off x="2512715" y="279469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7" name="Oval 500"/>
              <p:cNvSpPr/>
              <p:nvPr/>
            </p:nvSpPr>
            <p:spPr bwMode="auto">
              <a:xfrm rot="13698275">
                <a:off x="2578687" y="2836096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308" name="Group 102"/>
              <p:cNvGrpSpPr/>
              <p:nvPr/>
            </p:nvGrpSpPr>
            <p:grpSpPr>
              <a:xfrm rot="13698275">
                <a:off x="1703455" y="2420314"/>
                <a:ext cx="888945" cy="261646"/>
                <a:chOff x="3065939" y="1383864"/>
                <a:chExt cx="1218432" cy="343132"/>
              </a:xfrm>
              <a:grpFill/>
            </p:grpSpPr>
            <p:sp>
              <p:nvSpPr>
                <p:cNvPr id="475" name="Oval 786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6" name="Oval 787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7" name="Oval 788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8" name="Oval 78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9" name="Oval 79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0" name="Oval 79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1" name="Oval 7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2" name="Oval 7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3" name="Oval 7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4" name="Oval 7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5" name="Oval 7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6" name="Oval 7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9" name="Group 103"/>
              <p:cNvGrpSpPr/>
              <p:nvPr/>
            </p:nvGrpSpPr>
            <p:grpSpPr>
              <a:xfrm rot="13280314">
                <a:off x="2679945" y="2637128"/>
                <a:ext cx="888949" cy="261644"/>
                <a:chOff x="3065939" y="1383864"/>
                <a:chExt cx="1218432" cy="343132"/>
              </a:xfrm>
              <a:grpFill/>
            </p:grpSpPr>
            <p:sp>
              <p:nvSpPr>
                <p:cNvPr id="463" name="Oval 77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4" name="Oval 77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5" name="Oval 77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6" name="Oval 777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7" name="Oval 778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8" name="Oval 779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9" name="Oval 780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0" name="Oval 781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1" name="Oval 782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2" name="Oval 783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3" name="Oval 784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4" name="Oval 785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10" name="Group 118"/>
              <p:cNvGrpSpPr/>
              <p:nvPr/>
            </p:nvGrpSpPr>
            <p:grpSpPr>
              <a:xfrm rot="13721986">
                <a:off x="2520391" y="277805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454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58" name="Oval 76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9" name="Oval 77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0" name="Oval 77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1" name="Oval 77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2" name="Oval 77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55" name="Oval 76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6" name="Oval 76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7" name="Oval 76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11" name="Group 128"/>
              <p:cNvGrpSpPr/>
              <p:nvPr/>
            </p:nvGrpSpPr>
            <p:grpSpPr>
              <a:xfrm rot="13698275">
                <a:off x="2569283" y="261812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445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49" name="Oval 760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0" name="Oval 761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1" name="Oval 762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2" name="Oval 76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3" name="Oval 76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46" name="Oval 757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7" name="Oval 758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8" name="Oval 759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12" name="Group 138"/>
              <p:cNvGrpSpPr/>
              <p:nvPr/>
            </p:nvGrpSpPr>
            <p:grpSpPr>
              <a:xfrm rot="14213378">
                <a:off x="1934349" y="2361058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43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40" name="Oval 74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1" name="Oval 74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2" name="Oval 75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3" name="Oval 75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4" name="Oval 755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37" name="Oval 74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8" name="Oval 743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9" name="Oval 74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13" name="Group 148"/>
              <p:cNvGrpSpPr/>
              <p:nvPr/>
            </p:nvGrpSpPr>
            <p:grpSpPr>
              <a:xfrm rot="13169067">
                <a:off x="3015810" y="287028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427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31" name="Oval 73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2" name="Oval 73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3" name="Oval 73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4" name="Oval 73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5" name="Oval 74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28" name="Oval 73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29" name="Oval 73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0" name="Oval 73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14" name="Group 158"/>
              <p:cNvGrpSpPr/>
              <p:nvPr/>
            </p:nvGrpSpPr>
            <p:grpSpPr>
              <a:xfrm rot="13698275">
                <a:off x="1897527" y="2162322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41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22" name="Oval 72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3" name="Oval 72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4" name="Oval 72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5" name="Oval 73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6" name="Oval 73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19" name="Oval 72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20" name="Oval 72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21" name="Oval 72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15" name="Oval 510"/>
              <p:cNvSpPr/>
              <p:nvPr/>
            </p:nvSpPr>
            <p:spPr bwMode="auto">
              <a:xfrm rot="13698275">
                <a:off x="2736259" y="2930174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6" name="Oval 511"/>
              <p:cNvSpPr/>
              <p:nvPr/>
            </p:nvSpPr>
            <p:spPr bwMode="auto">
              <a:xfrm rot="20533191">
                <a:off x="6524731" y="3798972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317" name="Group 117"/>
              <p:cNvGrpSpPr/>
              <p:nvPr/>
            </p:nvGrpSpPr>
            <p:grpSpPr>
              <a:xfrm rot="20533191">
                <a:off x="7754811" y="327675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40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413" name="Oval 7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4" name="Oval 7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5" name="Oval 7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6" name="Oval 7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7" name="Oval 7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10" name="Oval 711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11" name="Oval 712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12" name="Oval 713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18" name="Oval 513"/>
              <p:cNvSpPr/>
              <p:nvPr/>
            </p:nvSpPr>
            <p:spPr bwMode="auto">
              <a:xfrm rot="20533191">
                <a:off x="6296347" y="374505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9" name="Oval 514"/>
              <p:cNvSpPr/>
              <p:nvPr/>
            </p:nvSpPr>
            <p:spPr bwMode="auto">
              <a:xfrm rot="20533191">
                <a:off x="6595745" y="37332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320" name="Group 102"/>
              <p:cNvGrpSpPr/>
              <p:nvPr/>
            </p:nvGrpSpPr>
            <p:grpSpPr>
              <a:xfrm rot="20533191">
                <a:off x="7818550" y="3043336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397" name="Oval 698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8" name="Oval 699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9" name="Oval 700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0" name="Oval 701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1" name="Oval 702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2" name="Oval 703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3" name="Oval 704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4" name="Oval 705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5" name="Oval 706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6" name="Oval 707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7" name="Oval 708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8" name="Oval 709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1" name="Group 103"/>
              <p:cNvGrpSpPr/>
              <p:nvPr/>
            </p:nvGrpSpPr>
            <p:grpSpPr>
              <a:xfrm rot="20115230">
                <a:off x="6693802" y="3282608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385" name="Oval 68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6" name="Oval 68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7" name="Oval 68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8" name="Oval 688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9" name="Oval 689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0" name="Oval 690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1" name="Oval 6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2" name="Oval 6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3" name="Oval 6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4" name="Oval 6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5" name="Oval 6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6" name="Oval 6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2" name="Group 118"/>
              <p:cNvGrpSpPr/>
              <p:nvPr/>
            </p:nvGrpSpPr>
            <p:grpSpPr>
              <a:xfrm rot="20865931">
                <a:off x="7201937" y="3505159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37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80" name="Oval 67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1" name="Oval 68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2" name="Oval 68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3" name="Oval 68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4" name="Oval 68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77" name="Oval 67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8" name="Oval 67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9" name="Oval 67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3" name="Group 128"/>
              <p:cNvGrpSpPr/>
              <p:nvPr/>
            </p:nvGrpSpPr>
            <p:grpSpPr>
              <a:xfrm rot="20533191">
                <a:off x="6578949" y="3621964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367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71" name="Oval 66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2" name="Oval 66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3" name="Oval 66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4" name="Oval 67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5" name="Oval 67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68" name="Oval 66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9" name="Oval 66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0" name="Oval 66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4" name="Group 138"/>
              <p:cNvGrpSpPr/>
              <p:nvPr/>
            </p:nvGrpSpPr>
            <p:grpSpPr>
              <a:xfrm rot="20533191">
                <a:off x="7087108" y="323727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35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62" name="Oval 62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3" name="Oval 642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4" name="Oval 643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5" name="Oval 661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6" name="Oval 662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59" name="Oval 59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0" name="Oval 616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1" name="Oval 62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5" name="Group 148"/>
              <p:cNvGrpSpPr/>
              <p:nvPr/>
            </p:nvGrpSpPr>
            <p:grpSpPr>
              <a:xfrm rot="20533191">
                <a:off x="6717682" y="3608412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34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53" name="Oval 561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4" name="Oval 565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5" name="Oval 566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6" name="Oval 56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7" name="Oval 56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50" name="Oval 558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1" name="Oval 559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2" name="Oval 560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26" name="Group 158"/>
              <p:cNvGrpSpPr/>
              <p:nvPr/>
            </p:nvGrpSpPr>
            <p:grpSpPr>
              <a:xfrm rot="20533191">
                <a:off x="7281049" y="3226647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34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44" name="Oval 552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5" name="Oval 553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6" name="Oval 554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7" name="Oval 555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8" name="Oval 556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41" name="Oval 54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2" name="Oval 55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3" name="Oval 551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27" name="Oval 522"/>
              <p:cNvSpPr/>
              <p:nvPr/>
            </p:nvSpPr>
            <p:spPr bwMode="auto">
              <a:xfrm rot="20115230">
                <a:off x="7681543" y="310770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8" name="Oval 523"/>
              <p:cNvSpPr/>
              <p:nvPr/>
            </p:nvSpPr>
            <p:spPr bwMode="auto">
              <a:xfrm rot="20115230">
                <a:off x="7737219" y="3067627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9" name="Oval 525"/>
              <p:cNvSpPr/>
              <p:nvPr/>
            </p:nvSpPr>
            <p:spPr bwMode="auto">
              <a:xfrm rot="20115230">
                <a:off x="7874314" y="309891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0" name="Oval 526"/>
              <p:cNvSpPr/>
              <p:nvPr/>
            </p:nvSpPr>
            <p:spPr bwMode="auto">
              <a:xfrm rot="20115230">
                <a:off x="7932199" y="302020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1" name="Oval 527"/>
              <p:cNvSpPr/>
              <p:nvPr/>
            </p:nvSpPr>
            <p:spPr bwMode="auto">
              <a:xfrm rot="20115230">
                <a:off x="6397132" y="3807113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2" name="Oval 528"/>
              <p:cNvSpPr/>
              <p:nvPr/>
            </p:nvSpPr>
            <p:spPr bwMode="auto">
              <a:xfrm rot="20115230">
                <a:off x="6433543" y="369901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3" name="Oval 529"/>
              <p:cNvSpPr/>
              <p:nvPr/>
            </p:nvSpPr>
            <p:spPr bwMode="auto">
              <a:xfrm rot="20115230">
                <a:off x="6534122" y="365861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4" name="Oval 530"/>
              <p:cNvSpPr/>
              <p:nvPr/>
            </p:nvSpPr>
            <p:spPr bwMode="auto">
              <a:xfrm rot="20115230">
                <a:off x="6641369" y="36020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5" name="Oval 533"/>
              <p:cNvSpPr/>
              <p:nvPr/>
            </p:nvSpPr>
            <p:spPr bwMode="auto">
              <a:xfrm rot="20115230">
                <a:off x="6722901" y="3567571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6" name="Oval 534"/>
              <p:cNvSpPr/>
              <p:nvPr/>
            </p:nvSpPr>
            <p:spPr bwMode="auto">
              <a:xfrm rot="20115230">
                <a:off x="8239209" y="30259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7" name="Oval 545"/>
              <p:cNvSpPr/>
              <p:nvPr/>
            </p:nvSpPr>
            <p:spPr bwMode="auto">
              <a:xfrm rot="20115230">
                <a:off x="8297092" y="294722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8" name="Oval 546"/>
              <p:cNvSpPr/>
              <p:nvPr/>
            </p:nvSpPr>
            <p:spPr bwMode="auto">
              <a:xfrm rot="20115230">
                <a:off x="8702837" y="2839184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9" name="Oval 547"/>
              <p:cNvSpPr/>
              <p:nvPr/>
            </p:nvSpPr>
            <p:spPr bwMode="auto">
              <a:xfrm rot="20115230">
                <a:off x="8760722" y="276048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sp>
        <p:nvSpPr>
          <p:cNvPr id="1053" name="TextBox 906"/>
          <p:cNvSpPr txBox="1"/>
          <p:nvPr/>
        </p:nvSpPr>
        <p:spPr>
          <a:xfrm>
            <a:off x="1069670" y="748903"/>
            <a:ext cx="610731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3B3838"/>
                </a:solidFill>
              </a:rPr>
              <a:t>Event Area</a:t>
            </a:r>
            <a:endParaRPr lang="en-US" sz="800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ihandform 81"/>
          <p:cNvSpPr>
            <a:spLocks/>
          </p:cNvSpPr>
          <p:nvPr/>
        </p:nvSpPr>
        <p:spPr bwMode="auto">
          <a:xfrm>
            <a:off x="52554" y="42197"/>
            <a:ext cx="1695117" cy="2255580"/>
          </a:xfrm>
          <a:custGeom>
            <a:avLst/>
            <a:gdLst>
              <a:gd name="connsiteX0" fmla="*/ 950537 w 1176338"/>
              <a:gd name="connsiteY0" fmla="*/ 74613 h 1565275"/>
              <a:gd name="connsiteX1" fmla="*/ 954549 w 1176338"/>
              <a:gd name="connsiteY1" fmla="*/ 74613 h 1565275"/>
              <a:gd name="connsiteX2" fmla="*/ 958560 w 1176338"/>
              <a:gd name="connsiteY2" fmla="*/ 74613 h 1565275"/>
              <a:gd name="connsiteX3" fmla="*/ 962572 w 1176338"/>
              <a:gd name="connsiteY3" fmla="*/ 75398 h 1565275"/>
              <a:gd name="connsiteX4" fmla="*/ 968188 w 1176338"/>
              <a:gd name="connsiteY4" fmla="*/ 76183 h 1565275"/>
              <a:gd name="connsiteX5" fmla="*/ 973804 w 1176338"/>
              <a:gd name="connsiteY5" fmla="*/ 77754 h 1565275"/>
              <a:gd name="connsiteX6" fmla="*/ 979420 w 1176338"/>
              <a:gd name="connsiteY6" fmla="*/ 82465 h 1565275"/>
              <a:gd name="connsiteX7" fmla="*/ 977013 w 1176338"/>
              <a:gd name="connsiteY7" fmla="*/ 87176 h 1565275"/>
              <a:gd name="connsiteX8" fmla="*/ 970595 w 1176338"/>
              <a:gd name="connsiteY8" fmla="*/ 92673 h 1565275"/>
              <a:gd name="connsiteX9" fmla="*/ 962572 w 1176338"/>
              <a:gd name="connsiteY9" fmla="*/ 96599 h 1565275"/>
              <a:gd name="connsiteX10" fmla="*/ 959363 w 1176338"/>
              <a:gd name="connsiteY10" fmla="*/ 100525 h 1565275"/>
              <a:gd name="connsiteX11" fmla="*/ 961769 w 1176338"/>
              <a:gd name="connsiteY11" fmla="*/ 104451 h 1565275"/>
              <a:gd name="connsiteX12" fmla="*/ 968188 w 1176338"/>
              <a:gd name="connsiteY12" fmla="*/ 107592 h 1565275"/>
              <a:gd name="connsiteX13" fmla="*/ 979420 w 1176338"/>
              <a:gd name="connsiteY13" fmla="*/ 111518 h 1565275"/>
              <a:gd name="connsiteX14" fmla="*/ 984234 w 1176338"/>
              <a:gd name="connsiteY14" fmla="*/ 113089 h 1565275"/>
              <a:gd name="connsiteX15" fmla="*/ 985838 w 1176338"/>
              <a:gd name="connsiteY15" fmla="*/ 116229 h 1565275"/>
              <a:gd name="connsiteX16" fmla="*/ 985838 w 1176338"/>
              <a:gd name="connsiteY16" fmla="*/ 118585 h 1565275"/>
              <a:gd name="connsiteX17" fmla="*/ 984234 w 1176338"/>
              <a:gd name="connsiteY17" fmla="*/ 120941 h 1565275"/>
              <a:gd name="connsiteX18" fmla="*/ 980222 w 1176338"/>
              <a:gd name="connsiteY18" fmla="*/ 123296 h 1565275"/>
              <a:gd name="connsiteX19" fmla="*/ 975408 w 1176338"/>
              <a:gd name="connsiteY19" fmla="*/ 124867 h 1565275"/>
              <a:gd name="connsiteX20" fmla="*/ 971397 w 1176338"/>
              <a:gd name="connsiteY20" fmla="*/ 124867 h 1565275"/>
              <a:gd name="connsiteX21" fmla="*/ 965781 w 1176338"/>
              <a:gd name="connsiteY21" fmla="*/ 124867 h 1565275"/>
              <a:gd name="connsiteX22" fmla="*/ 960967 w 1176338"/>
              <a:gd name="connsiteY22" fmla="*/ 124082 h 1565275"/>
              <a:gd name="connsiteX23" fmla="*/ 956956 w 1176338"/>
              <a:gd name="connsiteY23" fmla="*/ 124082 h 1565275"/>
              <a:gd name="connsiteX24" fmla="*/ 953747 w 1176338"/>
              <a:gd name="connsiteY24" fmla="*/ 124867 h 1565275"/>
              <a:gd name="connsiteX25" fmla="*/ 950537 w 1176338"/>
              <a:gd name="connsiteY25" fmla="*/ 126437 h 1565275"/>
              <a:gd name="connsiteX26" fmla="*/ 948130 w 1176338"/>
              <a:gd name="connsiteY26" fmla="*/ 129578 h 1565275"/>
              <a:gd name="connsiteX27" fmla="*/ 944921 w 1176338"/>
              <a:gd name="connsiteY27" fmla="*/ 131934 h 1565275"/>
              <a:gd name="connsiteX28" fmla="*/ 941712 w 1176338"/>
              <a:gd name="connsiteY28" fmla="*/ 136645 h 1565275"/>
              <a:gd name="connsiteX29" fmla="*/ 936898 w 1176338"/>
              <a:gd name="connsiteY29" fmla="*/ 141356 h 1565275"/>
              <a:gd name="connsiteX30" fmla="*/ 930480 w 1176338"/>
              <a:gd name="connsiteY30" fmla="*/ 147638 h 1565275"/>
              <a:gd name="connsiteX31" fmla="*/ 929678 w 1176338"/>
              <a:gd name="connsiteY31" fmla="*/ 144497 h 1565275"/>
              <a:gd name="connsiteX32" fmla="*/ 928073 w 1176338"/>
              <a:gd name="connsiteY32" fmla="*/ 138215 h 1565275"/>
              <a:gd name="connsiteX33" fmla="*/ 920050 w 1176338"/>
              <a:gd name="connsiteY33" fmla="*/ 130363 h 1565275"/>
              <a:gd name="connsiteX34" fmla="*/ 912830 w 1176338"/>
              <a:gd name="connsiteY34" fmla="*/ 124082 h 1565275"/>
              <a:gd name="connsiteX35" fmla="*/ 913632 w 1176338"/>
              <a:gd name="connsiteY35" fmla="*/ 119370 h 1565275"/>
              <a:gd name="connsiteX36" fmla="*/ 917643 w 1176338"/>
              <a:gd name="connsiteY36" fmla="*/ 117800 h 1565275"/>
              <a:gd name="connsiteX37" fmla="*/ 920050 w 1176338"/>
              <a:gd name="connsiteY37" fmla="*/ 117015 h 1565275"/>
              <a:gd name="connsiteX38" fmla="*/ 920853 w 1176338"/>
              <a:gd name="connsiteY38" fmla="*/ 116229 h 1565275"/>
              <a:gd name="connsiteX39" fmla="*/ 923259 w 1176338"/>
              <a:gd name="connsiteY39" fmla="*/ 112303 h 1565275"/>
              <a:gd name="connsiteX40" fmla="*/ 923259 w 1176338"/>
              <a:gd name="connsiteY40" fmla="*/ 108377 h 1565275"/>
              <a:gd name="connsiteX41" fmla="*/ 917643 w 1176338"/>
              <a:gd name="connsiteY41" fmla="*/ 106022 h 1565275"/>
              <a:gd name="connsiteX42" fmla="*/ 912027 w 1176338"/>
              <a:gd name="connsiteY42" fmla="*/ 100525 h 1565275"/>
              <a:gd name="connsiteX43" fmla="*/ 911225 w 1176338"/>
              <a:gd name="connsiteY43" fmla="*/ 93458 h 1565275"/>
              <a:gd name="connsiteX44" fmla="*/ 914434 w 1176338"/>
              <a:gd name="connsiteY44" fmla="*/ 84821 h 1565275"/>
              <a:gd name="connsiteX45" fmla="*/ 920050 w 1176338"/>
              <a:gd name="connsiteY45" fmla="*/ 80895 h 1565275"/>
              <a:gd name="connsiteX46" fmla="*/ 923259 w 1176338"/>
              <a:gd name="connsiteY46" fmla="*/ 79324 h 1565275"/>
              <a:gd name="connsiteX47" fmla="*/ 925666 w 1176338"/>
              <a:gd name="connsiteY47" fmla="*/ 80895 h 1565275"/>
              <a:gd name="connsiteX48" fmla="*/ 928876 w 1176338"/>
              <a:gd name="connsiteY48" fmla="*/ 81680 h 1565275"/>
              <a:gd name="connsiteX49" fmla="*/ 932085 w 1176338"/>
              <a:gd name="connsiteY49" fmla="*/ 82465 h 1565275"/>
              <a:gd name="connsiteX50" fmla="*/ 935294 w 1176338"/>
              <a:gd name="connsiteY50" fmla="*/ 84036 h 1565275"/>
              <a:gd name="connsiteX51" fmla="*/ 938503 w 1176338"/>
              <a:gd name="connsiteY51" fmla="*/ 86391 h 1565275"/>
              <a:gd name="connsiteX52" fmla="*/ 943317 w 1176338"/>
              <a:gd name="connsiteY52" fmla="*/ 87962 h 1565275"/>
              <a:gd name="connsiteX53" fmla="*/ 948130 w 1176338"/>
              <a:gd name="connsiteY53" fmla="*/ 88747 h 1565275"/>
              <a:gd name="connsiteX54" fmla="*/ 953747 w 1176338"/>
              <a:gd name="connsiteY54" fmla="*/ 87962 h 1565275"/>
              <a:gd name="connsiteX55" fmla="*/ 952944 w 1176338"/>
              <a:gd name="connsiteY55" fmla="*/ 83250 h 1565275"/>
              <a:gd name="connsiteX56" fmla="*/ 948130 w 1176338"/>
              <a:gd name="connsiteY56" fmla="*/ 77754 h 1565275"/>
              <a:gd name="connsiteX57" fmla="*/ 944921 w 1176338"/>
              <a:gd name="connsiteY57" fmla="*/ 75398 h 1565275"/>
              <a:gd name="connsiteX58" fmla="*/ 946526 w 1176338"/>
              <a:gd name="connsiteY58" fmla="*/ 75398 h 1565275"/>
              <a:gd name="connsiteX59" fmla="*/ 948130 w 1176338"/>
              <a:gd name="connsiteY59" fmla="*/ 75398 h 1565275"/>
              <a:gd name="connsiteX60" fmla="*/ 938213 w 1176338"/>
              <a:gd name="connsiteY60" fmla="*/ 53975 h 1565275"/>
              <a:gd name="connsiteX61" fmla="*/ 942182 w 1176338"/>
              <a:gd name="connsiteY61" fmla="*/ 55449 h 1565275"/>
              <a:gd name="connsiteX62" fmla="*/ 942976 w 1176338"/>
              <a:gd name="connsiteY62" fmla="*/ 59871 h 1565275"/>
              <a:gd name="connsiteX63" fmla="*/ 942976 w 1176338"/>
              <a:gd name="connsiteY63" fmla="*/ 61345 h 1565275"/>
              <a:gd name="connsiteX64" fmla="*/ 942976 w 1176338"/>
              <a:gd name="connsiteY64" fmla="*/ 63557 h 1565275"/>
              <a:gd name="connsiteX65" fmla="*/ 942976 w 1176338"/>
              <a:gd name="connsiteY65" fmla="*/ 67979 h 1565275"/>
              <a:gd name="connsiteX66" fmla="*/ 940595 w 1176338"/>
              <a:gd name="connsiteY66" fmla="*/ 72401 h 1565275"/>
              <a:gd name="connsiteX67" fmla="*/ 935038 w 1176338"/>
              <a:gd name="connsiteY67" fmla="*/ 74612 h 1565275"/>
              <a:gd name="connsiteX68" fmla="*/ 928688 w 1176338"/>
              <a:gd name="connsiteY68" fmla="*/ 72401 h 1565275"/>
              <a:gd name="connsiteX69" fmla="*/ 925513 w 1176338"/>
              <a:gd name="connsiteY69" fmla="*/ 68716 h 1565275"/>
              <a:gd name="connsiteX70" fmla="*/ 926307 w 1176338"/>
              <a:gd name="connsiteY70" fmla="*/ 62819 h 1565275"/>
              <a:gd name="connsiteX71" fmla="*/ 931863 w 1176338"/>
              <a:gd name="connsiteY71" fmla="*/ 56923 h 1565275"/>
              <a:gd name="connsiteX72" fmla="*/ 393170 w 1176338"/>
              <a:gd name="connsiteY72" fmla="*/ 0 h 1565275"/>
              <a:gd name="connsiteX73" fmla="*/ 401096 w 1176338"/>
              <a:gd name="connsiteY73" fmla="*/ 0 h 1565275"/>
              <a:gd name="connsiteX74" fmla="*/ 408231 w 1176338"/>
              <a:gd name="connsiteY74" fmla="*/ 0 h 1565275"/>
              <a:gd name="connsiteX75" fmla="*/ 414572 w 1176338"/>
              <a:gd name="connsiteY75" fmla="*/ 793 h 1565275"/>
              <a:gd name="connsiteX76" fmla="*/ 420121 w 1176338"/>
              <a:gd name="connsiteY76" fmla="*/ 1586 h 1565275"/>
              <a:gd name="connsiteX77" fmla="*/ 424084 w 1176338"/>
              <a:gd name="connsiteY77" fmla="*/ 3172 h 1565275"/>
              <a:gd name="connsiteX78" fmla="*/ 427255 w 1176338"/>
              <a:gd name="connsiteY78" fmla="*/ 4758 h 1565275"/>
              <a:gd name="connsiteX79" fmla="*/ 433596 w 1176338"/>
              <a:gd name="connsiteY79" fmla="*/ 6344 h 1565275"/>
              <a:gd name="connsiteX80" fmla="*/ 439938 w 1176338"/>
              <a:gd name="connsiteY80" fmla="*/ 9515 h 1565275"/>
              <a:gd name="connsiteX81" fmla="*/ 447865 w 1176338"/>
              <a:gd name="connsiteY81" fmla="*/ 11101 h 1565275"/>
              <a:gd name="connsiteX82" fmla="*/ 454999 w 1176338"/>
              <a:gd name="connsiteY82" fmla="*/ 12687 h 1565275"/>
              <a:gd name="connsiteX83" fmla="*/ 461340 w 1176338"/>
              <a:gd name="connsiteY83" fmla="*/ 13480 h 1565275"/>
              <a:gd name="connsiteX84" fmla="*/ 467682 w 1176338"/>
              <a:gd name="connsiteY84" fmla="*/ 12687 h 1565275"/>
              <a:gd name="connsiteX85" fmla="*/ 471645 w 1176338"/>
              <a:gd name="connsiteY85" fmla="*/ 11894 h 1565275"/>
              <a:gd name="connsiteX86" fmla="*/ 474816 w 1176338"/>
              <a:gd name="connsiteY86" fmla="*/ 11101 h 1565275"/>
              <a:gd name="connsiteX87" fmla="*/ 478779 w 1176338"/>
              <a:gd name="connsiteY87" fmla="*/ 11894 h 1565275"/>
              <a:gd name="connsiteX88" fmla="*/ 483535 w 1176338"/>
              <a:gd name="connsiteY88" fmla="*/ 13480 h 1565275"/>
              <a:gd name="connsiteX89" fmla="*/ 488291 w 1176338"/>
              <a:gd name="connsiteY89" fmla="*/ 17445 h 1565275"/>
              <a:gd name="connsiteX90" fmla="*/ 493840 w 1176338"/>
              <a:gd name="connsiteY90" fmla="*/ 21410 h 1565275"/>
              <a:gd name="connsiteX91" fmla="*/ 500182 w 1176338"/>
              <a:gd name="connsiteY91" fmla="*/ 24581 h 1565275"/>
              <a:gd name="connsiteX92" fmla="*/ 508108 w 1176338"/>
              <a:gd name="connsiteY92" fmla="*/ 28546 h 1565275"/>
              <a:gd name="connsiteX93" fmla="*/ 516035 w 1176338"/>
              <a:gd name="connsiteY93" fmla="*/ 30925 h 1565275"/>
              <a:gd name="connsiteX94" fmla="*/ 527133 w 1176338"/>
              <a:gd name="connsiteY94" fmla="*/ 34890 h 1565275"/>
              <a:gd name="connsiteX95" fmla="*/ 529511 w 1176338"/>
              <a:gd name="connsiteY95" fmla="*/ 39647 h 1565275"/>
              <a:gd name="connsiteX96" fmla="*/ 530303 w 1176338"/>
              <a:gd name="connsiteY96" fmla="*/ 45198 h 1565275"/>
              <a:gd name="connsiteX97" fmla="*/ 535059 w 1176338"/>
              <a:gd name="connsiteY97" fmla="*/ 53127 h 1565275"/>
              <a:gd name="connsiteX98" fmla="*/ 540608 w 1176338"/>
              <a:gd name="connsiteY98" fmla="*/ 63436 h 1565275"/>
              <a:gd name="connsiteX99" fmla="*/ 542194 w 1176338"/>
              <a:gd name="connsiteY99" fmla="*/ 71365 h 1565275"/>
              <a:gd name="connsiteX100" fmla="*/ 539816 w 1176338"/>
              <a:gd name="connsiteY100" fmla="*/ 77709 h 1565275"/>
              <a:gd name="connsiteX101" fmla="*/ 535059 w 1176338"/>
              <a:gd name="connsiteY101" fmla="*/ 84052 h 1565275"/>
              <a:gd name="connsiteX102" fmla="*/ 530303 w 1176338"/>
              <a:gd name="connsiteY102" fmla="*/ 90396 h 1565275"/>
              <a:gd name="connsiteX103" fmla="*/ 528718 w 1176338"/>
              <a:gd name="connsiteY103" fmla="*/ 95154 h 1565275"/>
              <a:gd name="connsiteX104" fmla="*/ 530303 w 1176338"/>
              <a:gd name="connsiteY104" fmla="*/ 97532 h 1565275"/>
              <a:gd name="connsiteX105" fmla="*/ 535059 w 1176338"/>
              <a:gd name="connsiteY105" fmla="*/ 97532 h 1565275"/>
              <a:gd name="connsiteX106" fmla="*/ 542194 w 1176338"/>
              <a:gd name="connsiteY106" fmla="*/ 96739 h 1565275"/>
              <a:gd name="connsiteX107" fmla="*/ 549328 w 1176338"/>
              <a:gd name="connsiteY107" fmla="*/ 97532 h 1565275"/>
              <a:gd name="connsiteX108" fmla="*/ 555669 w 1176338"/>
              <a:gd name="connsiteY108" fmla="*/ 102290 h 1565275"/>
              <a:gd name="connsiteX109" fmla="*/ 557255 w 1176338"/>
              <a:gd name="connsiteY109" fmla="*/ 109427 h 1565275"/>
              <a:gd name="connsiteX110" fmla="*/ 558047 w 1176338"/>
              <a:gd name="connsiteY110" fmla="*/ 112598 h 1565275"/>
              <a:gd name="connsiteX111" fmla="*/ 559633 w 1176338"/>
              <a:gd name="connsiteY111" fmla="*/ 114184 h 1565275"/>
              <a:gd name="connsiteX112" fmla="*/ 563596 w 1176338"/>
              <a:gd name="connsiteY112" fmla="*/ 113391 h 1565275"/>
              <a:gd name="connsiteX113" fmla="*/ 567559 w 1176338"/>
              <a:gd name="connsiteY113" fmla="*/ 112598 h 1565275"/>
              <a:gd name="connsiteX114" fmla="*/ 571523 w 1176338"/>
              <a:gd name="connsiteY114" fmla="*/ 111805 h 1565275"/>
              <a:gd name="connsiteX115" fmla="*/ 576279 w 1176338"/>
              <a:gd name="connsiteY115" fmla="*/ 109427 h 1565275"/>
              <a:gd name="connsiteX116" fmla="*/ 581035 w 1176338"/>
              <a:gd name="connsiteY116" fmla="*/ 109427 h 1565275"/>
              <a:gd name="connsiteX117" fmla="*/ 585791 w 1176338"/>
              <a:gd name="connsiteY117" fmla="*/ 109427 h 1565275"/>
              <a:gd name="connsiteX118" fmla="*/ 589754 w 1176338"/>
              <a:gd name="connsiteY118" fmla="*/ 110220 h 1565275"/>
              <a:gd name="connsiteX119" fmla="*/ 593718 w 1176338"/>
              <a:gd name="connsiteY119" fmla="*/ 112598 h 1565275"/>
              <a:gd name="connsiteX120" fmla="*/ 598474 w 1176338"/>
              <a:gd name="connsiteY120" fmla="*/ 114184 h 1565275"/>
              <a:gd name="connsiteX121" fmla="*/ 602437 w 1176338"/>
              <a:gd name="connsiteY121" fmla="*/ 115770 h 1565275"/>
              <a:gd name="connsiteX122" fmla="*/ 607193 w 1176338"/>
              <a:gd name="connsiteY122" fmla="*/ 118942 h 1565275"/>
              <a:gd name="connsiteX123" fmla="*/ 611950 w 1176338"/>
              <a:gd name="connsiteY123" fmla="*/ 121321 h 1565275"/>
              <a:gd name="connsiteX124" fmla="*/ 615913 w 1176338"/>
              <a:gd name="connsiteY124" fmla="*/ 125286 h 1565275"/>
              <a:gd name="connsiteX125" fmla="*/ 619084 w 1176338"/>
              <a:gd name="connsiteY125" fmla="*/ 128457 h 1565275"/>
              <a:gd name="connsiteX126" fmla="*/ 623047 w 1176338"/>
              <a:gd name="connsiteY126" fmla="*/ 131629 h 1565275"/>
              <a:gd name="connsiteX127" fmla="*/ 625425 w 1176338"/>
              <a:gd name="connsiteY127" fmla="*/ 133215 h 1565275"/>
              <a:gd name="connsiteX128" fmla="*/ 629388 w 1176338"/>
              <a:gd name="connsiteY128" fmla="*/ 133215 h 1565275"/>
              <a:gd name="connsiteX129" fmla="*/ 632559 w 1176338"/>
              <a:gd name="connsiteY129" fmla="*/ 131629 h 1565275"/>
              <a:gd name="connsiteX130" fmla="*/ 637315 w 1176338"/>
              <a:gd name="connsiteY130" fmla="*/ 130043 h 1565275"/>
              <a:gd name="connsiteX131" fmla="*/ 641279 w 1176338"/>
              <a:gd name="connsiteY131" fmla="*/ 126871 h 1565275"/>
              <a:gd name="connsiteX132" fmla="*/ 646035 w 1176338"/>
              <a:gd name="connsiteY132" fmla="*/ 123700 h 1565275"/>
              <a:gd name="connsiteX133" fmla="*/ 649205 w 1176338"/>
              <a:gd name="connsiteY133" fmla="*/ 120528 h 1565275"/>
              <a:gd name="connsiteX134" fmla="*/ 657925 w 1176338"/>
              <a:gd name="connsiteY134" fmla="*/ 118149 h 1565275"/>
              <a:gd name="connsiteX135" fmla="*/ 665059 w 1176338"/>
              <a:gd name="connsiteY135" fmla="*/ 122114 h 1565275"/>
              <a:gd name="connsiteX136" fmla="*/ 670608 w 1176338"/>
              <a:gd name="connsiteY136" fmla="*/ 130836 h 1565275"/>
              <a:gd name="connsiteX137" fmla="*/ 672193 w 1176338"/>
              <a:gd name="connsiteY137" fmla="*/ 142730 h 1565275"/>
              <a:gd name="connsiteX138" fmla="*/ 671401 w 1176338"/>
              <a:gd name="connsiteY138" fmla="*/ 153832 h 1565275"/>
              <a:gd name="connsiteX139" fmla="*/ 667437 w 1176338"/>
              <a:gd name="connsiteY139" fmla="*/ 160968 h 1565275"/>
              <a:gd name="connsiteX140" fmla="*/ 661888 w 1176338"/>
              <a:gd name="connsiteY140" fmla="*/ 166519 h 1565275"/>
              <a:gd name="connsiteX141" fmla="*/ 654754 w 1176338"/>
              <a:gd name="connsiteY141" fmla="*/ 170483 h 1565275"/>
              <a:gd name="connsiteX142" fmla="*/ 647620 w 1176338"/>
              <a:gd name="connsiteY142" fmla="*/ 175241 h 1565275"/>
              <a:gd name="connsiteX143" fmla="*/ 641279 w 1176338"/>
              <a:gd name="connsiteY143" fmla="*/ 179999 h 1565275"/>
              <a:gd name="connsiteX144" fmla="*/ 638108 w 1176338"/>
              <a:gd name="connsiteY144" fmla="*/ 185549 h 1565275"/>
              <a:gd name="connsiteX145" fmla="*/ 638108 w 1176338"/>
              <a:gd name="connsiteY145" fmla="*/ 192686 h 1565275"/>
              <a:gd name="connsiteX146" fmla="*/ 642071 w 1176338"/>
              <a:gd name="connsiteY146" fmla="*/ 199029 h 1565275"/>
              <a:gd name="connsiteX147" fmla="*/ 648413 w 1176338"/>
              <a:gd name="connsiteY147" fmla="*/ 202994 h 1565275"/>
              <a:gd name="connsiteX148" fmla="*/ 655547 w 1176338"/>
              <a:gd name="connsiteY148" fmla="*/ 202994 h 1565275"/>
              <a:gd name="connsiteX149" fmla="*/ 661096 w 1176338"/>
              <a:gd name="connsiteY149" fmla="*/ 198237 h 1565275"/>
              <a:gd name="connsiteX150" fmla="*/ 664266 w 1176338"/>
              <a:gd name="connsiteY150" fmla="*/ 195858 h 1565275"/>
              <a:gd name="connsiteX151" fmla="*/ 666644 w 1176338"/>
              <a:gd name="connsiteY151" fmla="*/ 193479 h 1565275"/>
              <a:gd name="connsiteX152" fmla="*/ 670608 w 1176338"/>
              <a:gd name="connsiteY152" fmla="*/ 191893 h 1565275"/>
              <a:gd name="connsiteX153" fmla="*/ 673779 w 1176338"/>
              <a:gd name="connsiteY153" fmla="*/ 191100 h 1565275"/>
              <a:gd name="connsiteX154" fmla="*/ 677742 w 1176338"/>
              <a:gd name="connsiteY154" fmla="*/ 191100 h 1565275"/>
              <a:gd name="connsiteX155" fmla="*/ 681705 w 1176338"/>
              <a:gd name="connsiteY155" fmla="*/ 192686 h 1565275"/>
              <a:gd name="connsiteX156" fmla="*/ 684876 w 1176338"/>
              <a:gd name="connsiteY156" fmla="*/ 194272 h 1565275"/>
              <a:gd name="connsiteX157" fmla="*/ 688840 w 1176338"/>
              <a:gd name="connsiteY157" fmla="*/ 198237 h 1565275"/>
              <a:gd name="connsiteX158" fmla="*/ 692010 w 1176338"/>
              <a:gd name="connsiteY158" fmla="*/ 202201 h 1565275"/>
              <a:gd name="connsiteX159" fmla="*/ 698352 w 1176338"/>
              <a:gd name="connsiteY159" fmla="*/ 202994 h 1565275"/>
              <a:gd name="connsiteX160" fmla="*/ 704693 w 1176338"/>
              <a:gd name="connsiteY160" fmla="*/ 202994 h 1565275"/>
              <a:gd name="connsiteX161" fmla="*/ 711827 w 1176338"/>
              <a:gd name="connsiteY161" fmla="*/ 200615 h 1565275"/>
              <a:gd name="connsiteX162" fmla="*/ 718169 w 1176338"/>
              <a:gd name="connsiteY162" fmla="*/ 198237 h 1565275"/>
              <a:gd name="connsiteX163" fmla="*/ 723718 w 1176338"/>
              <a:gd name="connsiteY163" fmla="*/ 193479 h 1565275"/>
              <a:gd name="connsiteX164" fmla="*/ 726888 w 1176338"/>
              <a:gd name="connsiteY164" fmla="*/ 188721 h 1565275"/>
              <a:gd name="connsiteX165" fmla="*/ 727681 w 1176338"/>
              <a:gd name="connsiteY165" fmla="*/ 184756 h 1565275"/>
              <a:gd name="connsiteX166" fmla="*/ 728474 w 1176338"/>
              <a:gd name="connsiteY166" fmla="*/ 179999 h 1565275"/>
              <a:gd name="connsiteX167" fmla="*/ 731644 w 1176338"/>
              <a:gd name="connsiteY167" fmla="*/ 175241 h 1565275"/>
              <a:gd name="connsiteX168" fmla="*/ 736400 w 1176338"/>
              <a:gd name="connsiteY168" fmla="*/ 172862 h 1565275"/>
              <a:gd name="connsiteX169" fmla="*/ 741949 w 1176338"/>
              <a:gd name="connsiteY169" fmla="*/ 169690 h 1565275"/>
              <a:gd name="connsiteX170" fmla="*/ 748291 w 1176338"/>
              <a:gd name="connsiteY170" fmla="*/ 168105 h 1565275"/>
              <a:gd name="connsiteX171" fmla="*/ 753839 w 1176338"/>
              <a:gd name="connsiteY171" fmla="*/ 166519 h 1565275"/>
              <a:gd name="connsiteX172" fmla="*/ 760181 w 1176338"/>
              <a:gd name="connsiteY172" fmla="*/ 165726 h 1565275"/>
              <a:gd name="connsiteX173" fmla="*/ 764144 w 1176338"/>
              <a:gd name="connsiteY173" fmla="*/ 165726 h 1565275"/>
              <a:gd name="connsiteX174" fmla="*/ 768900 w 1176338"/>
              <a:gd name="connsiteY174" fmla="*/ 165726 h 1565275"/>
              <a:gd name="connsiteX175" fmla="*/ 773656 w 1176338"/>
              <a:gd name="connsiteY175" fmla="*/ 163347 h 1565275"/>
              <a:gd name="connsiteX176" fmla="*/ 779205 w 1176338"/>
              <a:gd name="connsiteY176" fmla="*/ 162554 h 1565275"/>
              <a:gd name="connsiteX177" fmla="*/ 783961 w 1176338"/>
              <a:gd name="connsiteY177" fmla="*/ 160175 h 1565275"/>
              <a:gd name="connsiteX178" fmla="*/ 787925 w 1176338"/>
              <a:gd name="connsiteY178" fmla="*/ 157003 h 1565275"/>
              <a:gd name="connsiteX179" fmla="*/ 792681 w 1176338"/>
              <a:gd name="connsiteY179" fmla="*/ 154625 h 1565275"/>
              <a:gd name="connsiteX180" fmla="*/ 795851 w 1176338"/>
              <a:gd name="connsiteY180" fmla="*/ 151453 h 1565275"/>
              <a:gd name="connsiteX181" fmla="*/ 797437 w 1176338"/>
              <a:gd name="connsiteY181" fmla="*/ 148281 h 1565275"/>
              <a:gd name="connsiteX182" fmla="*/ 799815 w 1176338"/>
              <a:gd name="connsiteY182" fmla="*/ 144316 h 1565275"/>
              <a:gd name="connsiteX183" fmla="*/ 804571 w 1176338"/>
              <a:gd name="connsiteY183" fmla="*/ 141937 h 1565275"/>
              <a:gd name="connsiteX184" fmla="*/ 810120 w 1176338"/>
              <a:gd name="connsiteY184" fmla="*/ 137973 h 1565275"/>
              <a:gd name="connsiteX185" fmla="*/ 817254 w 1176338"/>
              <a:gd name="connsiteY185" fmla="*/ 134008 h 1565275"/>
              <a:gd name="connsiteX186" fmla="*/ 824388 w 1176338"/>
              <a:gd name="connsiteY186" fmla="*/ 130836 h 1565275"/>
              <a:gd name="connsiteX187" fmla="*/ 832315 w 1176338"/>
              <a:gd name="connsiteY187" fmla="*/ 126871 h 1565275"/>
              <a:gd name="connsiteX188" fmla="*/ 837864 w 1176338"/>
              <a:gd name="connsiteY188" fmla="*/ 124493 h 1565275"/>
              <a:gd name="connsiteX189" fmla="*/ 841827 w 1176338"/>
              <a:gd name="connsiteY189" fmla="*/ 120528 h 1565275"/>
              <a:gd name="connsiteX190" fmla="*/ 845790 w 1176338"/>
              <a:gd name="connsiteY190" fmla="*/ 118149 h 1565275"/>
              <a:gd name="connsiteX191" fmla="*/ 848961 w 1176338"/>
              <a:gd name="connsiteY191" fmla="*/ 114977 h 1565275"/>
              <a:gd name="connsiteX192" fmla="*/ 852924 w 1176338"/>
              <a:gd name="connsiteY192" fmla="*/ 114184 h 1565275"/>
              <a:gd name="connsiteX193" fmla="*/ 857681 w 1176338"/>
              <a:gd name="connsiteY193" fmla="*/ 112598 h 1565275"/>
              <a:gd name="connsiteX194" fmla="*/ 862437 w 1176338"/>
              <a:gd name="connsiteY194" fmla="*/ 112598 h 1565275"/>
              <a:gd name="connsiteX195" fmla="*/ 865607 w 1176338"/>
              <a:gd name="connsiteY195" fmla="*/ 112598 h 1565275"/>
              <a:gd name="connsiteX196" fmla="*/ 869571 w 1176338"/>
              <a:gd name="connsiteY196" fmla="*/ 113391 h 1565275"/>
              <a:gd name="connsiteX197" fmla="*/ 872741 w 1176338"/>
              <a:gd name="connsiteY197" fmla="*/ 114977 h 1565275"/>
              <a:gd name="connsiteX198" fmla="*/ 878290 w 1176338"/>
              <a:gd name="connsiteY198" fmla="*/ 118149 h 1565275"/>
              <a:gd name="connsiteX199" fmla="*/ 883046 w 1176338"/>
              <a:gd name="connsiteY199" fmla="*/ 118942 h 1565275"/>
              <a:gd name="connsiteX200" fmla="*/ 887010 w 1176338"/>
              <a:gd name="connsiteY200" fmla="*/ 117356 h 1565275"/>
              <a:gd name="connsiteX201" fmla="*/ 889388 w 1176338"/>
              <a:gd name="connsiteY201" fmla="*/ 112598 h 1565275"/>
              <a:gd name="connsiteX202" fmla="*/ 892559 w 1176338"/>
              <a:gd name="connsiteY202" fmla="*/ 108634 h 1565275"/>
              <a:gd name="connsiteX203" fmla="*/ 895729 w 1176338"/>
              <a:gd name="connsiteY203" fmla="*/ 109427 h 1565275"/>
              <a:gd name="connsiteX204" fmla="*/ 900485 w 1176338"/>
              <a:gd name="connsiteY204" fmla="*/ 115770 h 1565275"/>
              <a:gd name="connsiteX205" fmla="*/ 906034 w 1176338"/>
              <a:gd name="connsiteY205" fmla="*/ 126078 h 1565275"/>
              <a:gd name="connsiteX206" fmla="*/ 909997 w 1176338"/>
              <a:gd name="connsiteY206" fmla="*/ 132422 h 1565275"/>
              <a:gd name="connsiteX207" fmla="*/ 914754 w 1176338"/>
              <a:gd name="connsiteY207" fmla="*/ 137973 h 1565275"/>
              <a:gd name="connsiteX208" fmla="*/ 920302 w 1176338"/>
              <a:gd name="connsiteY208" fmla="*/ 143523 h 1565275"/>
              <a:gd name="connsiteX209" fmla="*/ 926644 w 1176338"/>
              <a:gd name="connsiteY209" fmla="*/ 149074 h 1565275"/>
              <a:gd name="connsiteX210" fmla="*/ 932193 w 1176338"/>
              <a:gd name="connsiteY210" fmla="*/ 153832 h 1565275"/>
              <a:gd name="connsiteX211" fmla="*/ 936949 w 1176338"/>
              <a:gd name="connsiteY211" fmla="*/ 157796 h 1565275"/>
              <a:gd name="connsiteX212" fmla="*/ 940912 w 1176338"/>
              <a:gd name="connsiteY212" fmla="*/ 161761 h 1565275"/>
              <a:gd name="connsiteX213" fmla="*/ 942497 w 1176338"/>
              <a:gd name="connsiteY213" fmla="*/ 165726 h 1565275"/>
              <a:gd name="connsiteX214" fmla="*/ 946461 w 1176338"/>
              <a:gd name="connsiteY214" fmla="*/ 170483 h 1565275"/>
              <a:gd name="connsiteX215" fmla="*/ 951217 w 1176338"/>
              <a:gd name="connsiteY215" fmla="*/ 174448 h 1565275"/>
              <a:gd name="connsiteX216" fmla="*/ 958351 w 1176338"/>
              <a:gd name="connsiteY216" fmla="*/ 174448 h 1565275"/>
              <a:gd name="connsiteX217" fmla="*/ 965485 w 1176338"/>
              <a:gd name="connsiteY217" fmla="*/ 170483 h 1565275"/>
              <a:gd name="connsiteX218" fmla="*/ 968656 w 1176338"/>
              <a:gd name="connsiteY218" fmla="*/ 168105 h 1565275"/>
              <a:gd name="connsiteX219" fmla="*/ 972619 w 1176338"/>
              <a:gd name="connsiteY219" fmla="*/ 165726 h 1565275"/>
              <a:gd name="connsiteX220" fmla="*/ 976583 w 1176338"/>
              <a:gd name="connsiteY220" fmla="*/ 163347 h 1565275"/>
              <a:gd name="connsiteX221" fmla="*/ 980546 w 1176338"/>
              <a:gd name="connsiteY221" fmla="*/ 162554 h 1565275"/>
              <a:gd name="connsiteX222" fmla="*/ 985302 w 1176338"/>
              <a:gd name="connsiteY222" fmla="*/ 161761 h 1565275"/>
              <a:gd name="connsiteX223" fmla="*/ 990851 w 1176338"/>
              <a:gd name="connsiteY223" fmla="*/ 162554 h 1565275"/>
              <a:gd name="connsiteX224" fmla="*/ 995607 w 1176338"/>
              <a:gd name="connsiteY224" fmla="*/ 164140 h 1565275"/>
              <a:gd name="connsiteX225" fmla="*/ 1001156 w 1176338"/>
              <a:gd name="connsiteY225" fmla="*/ 168105 h 1565275"/>
              <a:gd name="connsiteX226" fmla="*/ 1009083 w 1176338"/>
              <a:gd name="connsiteY226" fmla="*/ 174448 h 1565275"/>
              <a:gd name="connsiteX227" fmla="*/ 1010668 w 1176338"/>
              <a:gd name="connsiteY227" fmla="*/ 179999 h 1565275"/>
              <a:gd name="connsiteX228" fmla="*/ 1006705 w 1176338"/>
              <a:gd name="connsiteY228" fmla="*/ 183964 h 1565275"/>
              <a:gd name="connsiteX229" fmla="*/ 997985 w 1176338"/>
              <a:gd name="connsiteY229" fmla="*/ 187135 h 1565275"/>
              <a:gd name="connsiteX230" fmla="*/ 994814 w 1176338"/>
              <a:gd name="connsiteY230" fmla="*/ 188721 h 1565275"/>
              <a:gd name="connsiteX231" fmla="*/ 993229 w 1176338"/>
              <a:gd name="connsiteY231" fmla="*/ 191100 h 1565275"/>
              <a:gd name="connsiteX232" fmla="*/ 994814 w 1176338"/>
              <a:gd name="connsiteY232" fmla="*/ 192686 h 1565275"/>
              <a:gd name="connsiteX233" fmla="*/ 997192 w 1176338"/>
              <a:gd name="connsiteY233" fmla="*/ 193479 h 1565275"/>
              <a:gd name="connsiteX234" fmla="*/ 1001948 w 1176338"/>
              <a:gd name="connsiteY234" fmla="*/ 194272 h 1565275"/>
              <a:gd name="connsiteX235" fmla="*/ 1007497 w 1176338"/>
              <a:gd name="connsiteY235" fmla="*/ 193479 h 1565275"/>
              <a:gd name="connsiteX236" fmla="*/ 1013046 w 1176338"/>
              <a:gd name="connsiteY236" fmla="*/ 192686 h 1565275"/>
              <a:gd name="connsiteX237" fmla="*/ 1018595 w 1176338"/>
              <a:gd name="connsiteY237" fmla="*/ 190307 h 1565275"/>
              <a:gd name="connsiteX238" fmla="*/ 1025729 w 1176338"/>
              <a:gd name="connsiteY238" fmla="*/ 185549 h 1565275"/>
              <a:gd name="connsiteX239" fmla="*/ 1030485 w 1176338"/>
              <a:gd name="connsiteY239" fmla="*/ 185549 h 1565275"/>
              <a:gd name="connsiteX240" fmla="*/ 1033656 w 1176338"/>
              <a:gd name="connsiteY240" fmla="*/ 190307 h 1565275"/>
              <a:gd name="connsiteX241" fmla="*/ 1039997 w 1176338"/>
              <a:gd name="connsiteY241" fmla="*/ 198237 h 1565275"/>
              <a:gd name="connsiteX242" fmla="*/ 1046339 w 1176338"/>
              <a:gd name="connsiteY242" fmla="*/ 208545 h 1565275"/>
              <a:gd name="connsiteX243" fmla="*/ 1051095 w 1176338"/>
              <a:gd name="connsiteY243" fmla="*/ 217267 h 1565275"/>
              <a:gd name="connsiteX244" fmla="*/ 1052680 w 1176338"/>
              <a:gd name="connsiteY244" fmla="*/ 226783 h 1565275"/>
              <a:gd name="connsiteX245" fmla="*/ 1053473 w 1176338"/>
              <a:gd name="connsiteY245" fmla="*/ 237091 h 1565275"/>
              <a:gd name="connsiteX246" fmla="*/ 1056643 w 1176338"/>
              <a:gd name="connsiteY246" fmla="*/ 256122 h 1565275"/>
              <a:gd name="connsiteX247" fmla="*/ 1062985 w 1176338"/>
              <a:gd name="connsiteY247" fmla="*/ 280703 h 1565275"/>
              <a:gd name="connsiteX248" fmla="*/ 1070912 w 1176338"/>
              <a:gd name="connsiteY248" fmla="*/ 306870 h 1565275"/>
              <a:gd name="connsiteX249" fmla="*/ 1079631 w 1176338"/>
              <a:gd name="connsiteY249" fmla="*/ 329865 h 1565275"/>
              <a:gd name="connsiteX250" fmla="*/ 1082009 w 1176338"/>
              <a:gd name="connsiteY250" fmla="*/ 339381 h 1565275"/>
              <a:gd name="connsiteX251" fmla="*/ 1082009 w 1176338"/>
              <a:gd name="connsiteY251" fmla="*/ 349689 h 1565275"/>
              <a:gd name="connsiteX252" fmla="*/ 1080424 w 1176338"/>
              <a:gd name="connsiteY252" fmla="*/ 360790 h 1565275"/>
              <a:gd name="connsiteX253" fmla="*/ 1076460 w 1176338"/>
              <a:gd name="connsiteY253" fmla="*/ 371099 h 1565275"/>
              <a:gd name="connsiteX254" fmla="*/ 1070912 w 1176338"/>
              <a:gd name="connsiteY254" fmla="*/ 380614 h 1565275"/>
              <a:gd name="connsiteX255" fmla="*/ 1065363 w 1176338"/>
              <a:gd name="connsiteY255" fmla="*/ 390129 h 1565275"/>
              <a:gd name="connsiteX256" fmla="*/ 1059021 w 1176338"/>
              <a:gd name="connsiteY256" fmla="*/ 396473 h 1565275"/>
              <a:gd name="connsiteX257" fmla="*/ 1053473 w 1176338"/>
              <a:gd name="connsiteY257" fmla="*/ 402024 h 1565275"/>
              <a:gd name="connsiteX258" fmla="*/ 1048717 w 1176338"/>
              <a:gd name="connsiteY258" fmla="*/ 410746 h 1565275"/>
              <a:gd name="connsiteX259" fmla="*/ 1050302 w 1176338"/>
              <a:gd name="connsiteY259" fmla="*/ 420261 h 1565275"/>
              <a:gd name="connsiteX260" fmla="*/ 1056643 w 1176338"/>
              <a:gd name="connsiteY260" fmla="*/ 428191 h 1565275"/>
              <a:gd name="connsiteX261" fmla="*/ 1065363 w 1176338"/>
              <a:gd name="connsiteY261" fmla="*/ 435327 h 1565275"/>
              <a:gd name="connsiteX262" fmla="*/ 1069326 w 1176338"/>
              <a:gd name="connsiteY262" fmla="*/ 439292 h 1565275"/>
              <a:gd name="connsiteX263" fmla="*/ 1072497 w 1176338"/>
              <a:gd name="connsiteY263" fmla="*/ 441671 h 1565275"/>
              <a:gd name="connsiteX264" fmla="*/ 1074082 w 1176338"/>
              <a:gd name="connsiteY264" fmla="*/ 445636 h 1565275"/>
              <a:gd name="connsiteX265" fmla="*/ 1076460 w 1176338"/>
              <a:gd name="connsiteY265" fmla="*/ 449600 h 1565275"/>
              <a:gd name="connsiteX266" fmla="*/ 1079631 w 1176338"/>
              <a:gd name="connsiteY266" fmla="*/ 453565 h 1565275"/>
              <a:gd name="connsiteX267" fmla="*/ 1082802 w 1176338"/>
              <a:gd name="connsiteY267" fmla="*/ 457530 h 1565275"/>
              <a:gd name="connsiteX268" fmla="*/ 1088351 w 1176338"/>
              <a:gd name="connsiteY268" fmla="*/ 459909 h 1565275"/>
              <a:gd name="connsiteX269" fmla="*/ 1095485 w 1176338"/>
              <a:gd name="connsiteY269" fmla="*/ 463873 h 1565275"/>
              <a:gd name="connsiteX270" fmla="*/ 1108960 w 1176338"/>
              <a:gd name="connsiteY270" fmla="*/ 473389 h 1565275"/>
              <a:gd name="connsiteX271" fmla="*/ 1114509 w 1176338"/>
              <a:gd name="connsiteY271" fmla="*/ 485283 h 1565275"/>
              <a:gd name="connsiteX272" fmla="*/ 1112924 w 1176338"/>
              <a:gd name="connsiteY272" fmla="*/ 497970 h 1565275"/>
              <a:gd name="connsiteX273" fmla="*/ 1109753 w 1176338"/>
              <a:gd name="connsiteY273" fmla="*/ 508278 h 1565275"/>
              <a:gd name="connsiteX274" fmla="*/ 1106582 w 1176338"/>
              <a:gd name="connsiteY274" fmla="*/ 516208 h 1565275"/>
              <a:gd name="connsiteX275" fmla="*/ 1105790 w 1176338"/>
              <a:gd name="connsiteY275" fmla="*/ 522551 h 1565275"/>
              <a:gd name="connsiteX276" fmla="*/ 1107375 w 1176338"/>
              <a:gd name="connsiteY276" fmla="*/ 528895 h 1565275"/>
              <a:gd name="connsiteX277" fmla="*/ 1112924 w 1176338"/>
              <a:gd name="connsiteY277" fmla="*/ 536031 h 1565275"/>
              <a:gd name="connsiteX278" fmla="*/ 1117680 w 1176338"/>
              <a:gd name="connsiteY278" fmla="*/ 542375 h 1565275"/>
              <a:gd name="connsiteX279" fmla="*/ 1120851 w 1176338"/>
              <a:gd name="connsiteY279" fmla="*/ 547133 h 1565275"/>
              <a:gd name="connsiteX280" fmla="*/ 1122436 w 1176338"/>
              <a:gd name="connsiteY280" fmla="*/ 551890 h 1565275"/>
              <a:gd name="connsiteX281" fmla="*/ 1124021 w 1176338"/>
              <a:gd name="connsiteY281" fmla="*/ 559027 h 1565275"/>
              <a:gd name="connsiteX282" fmla="*/ 1127192 w 1176338"/>
              <a:gd name="connsiteY282" fmla="*/ 570921 h 1565275"/>
              <a:gd name="connsiteX283" fmla="*/ 1129570 w 1176338"/>
              <a:gd name="connsiteY283" fmla="*/ 588366 h 1565275"/>
              <a:gd name="connsiteX284" fmla="*/ 1130363 w 1176338"/>
              <a:gd name="connsiteY284" fmla="*/ 605018 h 1565275"/>
              <a:gd name="connsiteX285" fmla="*/ 1127192 w 1176338"/>
              <a:gd name="connsiteY285" fmla="*/ 616912 h 1565275"/>
              <a:gd name="connsiteX286" fmla="*/ 1122436 w 1176338"/>
              <a:gd name="connsiteY286" fmla="*/ 625634 h 1565275"/>
              <a:gd name="connsiteX287" fmla="*/ 1119265 w 1176338"/>
              <a:gd name="connsiteY287" fmla="*/ 632771 h 1565275"/>
              <a:gd name="connsiteX288" fmla="*/ 1121643 w 1176338"/>
              <a:gd name="connsiteY288" fmla="*/ 640700 h 1565275"/>
              <a:gd name="connsiteX289" fmla="*/ 1127192 w 1176338"/>
              <a:gd name="connsiteY289" fmla="*/ 650216 h 1565275"/>
              <a:gd name="connsiteX290" fmla="*/ 1133533 w 1176338"/>
              <a:gd name="connsiteY290" fmla="*/ 660524 h 1565275"/>
              <a:gd name="connsiteX291" fmla="*/ 1135911 w 1176338"/>
              <a:gd name="connsiteY291" fmla="*/ 668453 h 1565275"/>
              <a:gd name="connsiteX292" fmla="*/ 1135119 w 1176338"/>
              <a:gd name="connsiteY292" fmla="*/ 674797 h 1565275"/>
              <a:gd name="connsiteX293" fmla="*/ 1132741 w 1176338"/>
              <a:gd name="connsiteY293" fmla="*/ 681140 h 1565275"/>
              <a:gd name="connsiteX294" fmla="*/ 1130363 w 1176338"/>
              <a:gd name="connsiteY294" fmla="*/ 686691 h 1565275"/>
              <a:gd name="connsiteX295" fmla="*/ 1133533 w 1176338"/>
              <a:gd name="connsiteY295" fmla="*/ 691449 h 1565275"/>
              <a:gd name="connsiteX296" fmla="*/ 1139875 w 1176338"/>
              <a:gd name="connsiteY296" fmla="*/ 694621 h 1565275"/>
              <a:gd name="connsiteX297" fmla="*/ 1148594 w 1176338"/>
              <a:gd name="connsiteY297" fmla="*/ 697792 h 1565275"/>
              <a:gd name="connsiteX298" fmla="*/ 1158107 w 1176338"/>
              <a:gd name="connsiteY298" fmla="*/ 700964 h 1565275"/>
              <a:gd name="connsiteX299" fmla="*/ 1164448 w 1176338"/>
              <a:gd name="connsiteY299" fmla="*/ 707308 h 1565275"/>
              <a:gd name="connsiteX300" fmla="*/ 1169204 w 1176338"/>
              <a:gd name="connsiteY300" fmla="*/ 718409 h 1565275"/>
              <a:gd name="connsiteX301" fmla="*/ 1174753 w 1176338"/>
              <a:gd name="connsiteY301" fmla="*/ 734268 h 1565275"/>
              <a:gd name="connsiteX302" fmla="*/ 1176338 w 1176338"/>
              <a:gd name="connsiteY302" fmla="*/ 740611 h 1565275"/>
              <a:gd name="connsiteX303" fmla="*/ 1176338 w 1176338"/>
              <a:gd name="connsiteY303" fmla="*/ 746955 h 1565275"/>
              <a:gd name="connsiteX304" fmla="*/ 1175546 w 1176338"/>
              <a:gd name="connsiteY304" fmla="*/ 754091 h 1565275"/>
              <a:gd name="connsiteX305" fmla="*/ 1174753 w 1176338"/>
              <a:gd name="connsiteY305" fmla="*/ 761228 h 1565275"/>
              <a:gd name="connsiteX306" fmla="*/ 1169997 w 1176338"/>
              <a:gd name="connsiteY306" fmla="*/ 778673 h 1565275"/>
              <a:gd name="connsiteX307" fmla="*/ 1164448 w 1176338"/>
              <a:gd name="connsiteY307" fmla="*/ 796118 h 1565275"/>
              <a:gd name="connsiteX308" fmla="*/ 1157314 w 1176338"/>
              <a:gd name="connsiteY308" fmla="*/ 812769 h 1565275"/>
              <a:gd name="connsiteX309" fmla="*/ 1151765 w 1176338"/>
              <a:gd name="connsiteY309" fmla="*/ 826250 h 1565275"/>
              <a:gd name="connsiteX310" fmla="*/ 1147802 w 1176338"/>
              <a:gd name="connsiteY310" fmla="*/ 832593 h 1565275"/>
              <a:gd name="connsiteX311" fmla="*/ 1144631 w 1176338"/>
              <a:gd name="connsiteY311" fmla="*/ 836558 h 1565275"/>
              <a:gd name="connsiteX312" fmla="*/ 1140668 w 1176338"/>
              <a:gd name="connsiteY312" fmla="*/ 838144 h 1565275"/>
              <a:gd name="connsiteX313" fmla="*/ 1136704 w 1176338"/>
              <a:gd name="connsiteY313" fmla="*/ 838144 h 1565275"/>
              <a:gd name="connsiteX314" fmla="*/ 1133533 w 1176338"/>
              <a:gd name="connsiteY314" fmla="*/ 836558 h 1565275"/>
              <a:gd name="connsiteX315" fmla="*/ 1129570 w 1176338"/>
              <a:gd name="connsiteY315" fmla="*/ 833386 h 1565275"/>
              <a:gd name="connsiteX316" fmla="*/ 1127192 w 1176338"/>
              <a:gd name="connsiteY316" fmla="*/ 830214 h 1565275"/>
              <a:gd name="connsiteX317" fmla="*/ 1124021 w 1176338"/>
              <a:gd name="connsiteY317" fmla="*/ 826250 h 1565275"/>
              <a:gd name="connsiteX318" fmla="*/ 1122436 w 1176338"/>
              <a:gd name="connsiteY318" fmla="*/ 823078 h 1565275"/>
              <a:gd name="connsiteX319" fmla="*/ 1119265 w 1176338"/>
              <a:gd name="connsiteY319" fmla="*/ 819113 h 1565275"/>
              <a:gd name="connsiteX320" fmla="*/ 1117680 w 1176338"/>
              <a:gd name="connsiteY320" fmla="*/ 815941 h 1565275"/>
              <a:gd name="connsiteX321" fmla="*/ 1114509 w 1176338"/>
              <a:gd name="connsiteY321" fmla="*/ 813562 h 1565275"/>
              <a:gd name="connsiteX322" fmla="*/ 1111338 w 1176338"/>
              <a:gd name="connsiteY322" fmla="*/ 811184 h 1565275"/>
              <a:gd name="connsiteX323" fmla="*/ 1106582 w 1176338"/>
              <a:gd name="connsiteY323" fmla="*/ 808012 h 1565275"/>
              <a:gd name="connsiteX324" fmla="*/ 1102619 w 1176338"/>
              <a:gd name="connsiteY324" fmla="*/ 804047 h 1565275"/>
              <a:gd name="connsiteX325" fmla="*/ 1095485 w 1176338"/>
              <a:gd name="connsiteY325" fmla="*/ 800875 h 1565275"/>
              <a:gd name="connsiteX326" fmla="*/ 1085973 w 1176338"/>
              <a:gd name="connsiteY326" fmla="*/ 796118 h 1565275"/>
              <a:gd name="connsiteX327" fmla="*/ 1080424 w 1176338"/>
              <a:gd name="connsiteY327" fmla="*/ 799289 h 1565275"/>
              <a:gd name="connsiteX328" fmla="*/ 1081217 w 1176338"/>
              <a:gd name="connsiteY328" fmla="*/ 806426 h 1565275"/>
              <a:gd name="connsiteX329" fmla="*/ 1087558 w 1176338"/>
              <a:gd name="connsiteY329" fmla="*/ 818320 h 1565275"/>
              <a:gd name="connsiteX330" fmla="*/ 1090729 w 1176338"/>
              <a:gd name="connsiteY330" fmla="*/ 823871 h 1565275"/>
              <a:gd name="connsiteX331" fmla="*/ 1088351 w 1176338"/>
              <a:gd name="connsiteY331" fmla="*/ 829421 h 1565275"/>
              <a:gd name="connsiteX332" fmla="*/ 1084387 w 1176338"/>
              <a:gd name="connsiteY332" fmla="*/ 833386 h 1565275"/>
              <a:gd name="connsiteX333" fmla="*/ 1077253 w 1176338"/>
              <a:gd name="connsiteY333" fmla="*/ 837351 h 1565275"/>
              <a:gd name="connsiteX334" fmla="*/ 1070119 w 1176338"/>
              <a:gd name="connsiteY334" fmla="*/ 839730 h 1565275"/>
              <a:gd name="connsiteX335" fmla="*/ 1062192 w 1176338"/>
              <a:gd name="connsiteY335" fmla="*/ 842901 h 1565275"/>
              <a:gd name="connsiteX336" fmla="*/ 1055851 w 1176338"/>
              <a:gd name="connsiteY336" fmla="*/ 845280 h 1565275"/>
              <a:gd name="connsiteX337" fmla="*/ 1051095 w 1176338"/>
              <a:gd name="connsiteY337" fmla="*/ 847659 h 1565275"/>
              <a:gd name="connsiteX338" fmla="*/ 1046339 w 1176338"/>
              <a:gd name="connsiteY338" fmla="*/ 850038 h 1565275"/>
              <a:gd name="connsiteX339" fmla="*/ 1039204 w 1176338"/>
              <a:gd name="connsiteY339" fmla="*/ 852417 h 1565275"/>
              <a:gd name="connsiteX340" fmla="*/ 1028900 w 1176338"/>
              <a:gd name="connsiteY340" fmla="*/ 856381 h 1565275"/>
              <a:gd name="connsiteX341" fmla="*/ 1019387 w 1176338"/>
              <a:gd name="connsiteY341" fmla="*/ 860346 h 1565275"/>
              <a:gd name="connsiteX342" fmla="*/ 1009083 w 1176338"/>
              <a:gd name="connsiteY342" fmla="*/ 863518 h 1565275"/>
              <a:gd name="connsiteX343" fmla="*/ 998778 w 1176338"/>
              <a:gd name="connsiteY343" fmla="*/ 867483 h 1565275"/>
              <a:gd name="connsiteX344" fmla="*/ 991644 w 1176338"/>
              <a:gd name="connsiteY344" fmla="*/ 872240 h 1565275"/>
              <a:gd name="connsiteX345" fmla="*/ 986887 w 1176338"/>
              <a:gd name="connsiteY345" fmla="*/ 875412 h 1565275"/>
              <a:gd name="connsiteX346" fmla="*/ 984509 w 1176338"/>
              <a:gd name="connsiteY346" fmla="*/ 879377 h 1565275"/>
              <a:gd name="connsiteX347" fmla="*/ 980546 w 1176338"/>
              <a:gd name="connsiteY347" fmla="*/ 881756 h 1565275"/>
              <a:gd name="connsiteX348" fmla="*/ 978168 w 1176338"/>
              <a:gd name="connsiteY348" fmla="*/ 884928 h 1565275"/>
              <a:gd name="connsiteX349" fmla="*/ 974205 w 1176338"/>
              <a:gd name="connsiteY349" fmla="*/ 886513 h 1565275"/>
              <a:gd name="connsiteX350" fmla="*/ 970241 w 1176338"/>
              <a:gd name="connsiteY350" fmla="*/ 888099 h 1565275"/>
              <a:gd name="connsiteX351" fmla="*/ 966278 w 1176338"/>
              <a:gd name="connsiteY351" fmla="*/ 891271 h 1565275"/>
              <a:gd name="connsiteX352" fmla="*/ 961522 w 1176338"/>
              <a:gd name="connsiteY352" fmla="*/ 893650 h 1565275"/>
              <a:gd name="connsiteX353" fmla="*/ 955973 w 1176338"/>
              <a:gd name="connsiteY353" fmla="*/ 897615 h 1565275"/>
              <a:gd name="connsiteX354" fmla="*/ 950424 w 1176338"/>
              <a:gd name="connsiteY354" fmla="*/ 902372 h 1565275"/>
              <a:gd name="connsiteX355" fmla="*/ 944875 w 1176338"/>
              <a:gd name="connsiteY355" fmla="*/ 906337 h 1565275"/>
              <a:gd name="connsiteX356" fmla="*/ 940119 w 1176338"/>
              <a:gd name="connsiteY356" fmla="*/ 911888 h 1565275"/>
              <a:gd name="connsiteX357" fmla="*/ 932985 w 1176338"/>
              <a:gd name="connsiteY357" fmla="*/ 915852 h 1565275"/>
              <a:gd name="connsiteX358" fmla="*/ 925851 w 1176338"/>
              <a:gd name="connsiteY358" fmla="*/ 920610 h 1565275"/>
              <a:gd name="connsiteX359" fmla="*/ 919510 w 1176338"/>
              <a:gd name="connsiteY359" fmla="*/ 922989 h 1565275"/>
              <a:gd name="connsiteX360" fmla="*/ 911583 w 1176338"/>
              <a:gd name="connsiteY360" fmla="*/ 924575 h 1565275"/>
              <a:gd name="connsiteX361" fmla="*/ 902863 w 1176338"/>
              <a:gd name="connsiteY361" fmla="*/ 926161 h 1565275"/>
              <a:gd name="connsiteX362" fmla="*/ 894937 w 1176338"/>
              <a:gd name="connsiteY362" fmla="*/ 926954 h 1565275"/>
              <a:gd name="connsiteX363" fmla="*/ 887010 w 1176338"/>
              <a:gd name="connsiteY363" fmla="*/ 928540 h 1565275"/>
              <a:gd name="connsiteX364" fmla="*/ 878290 w 1176338"/>
              <a:gd name="connsiteY364" fmla="*/ 931711 h 1565275"/>
              <a:gd name="connsiteX365" fmla="*/ 870363 w 1176338"/>
              <a:gd name="connsiteY365" fmla="*/ 934883 h 1565275"/>
              <a:gd name="connsiteX366" fmla="*/ 864022 w 1176338"/>
              <a:gd name="connsiteY366" fmla="*/ 939641 h 1565275"/>
              <a:gd name="connsiteX367" fmla="*/ 857681 w 1176338"/>
              <a:gd name="connsiteY367" fmla="*/ 942813 h 1565275"/>
              <a:gd name="connsiteX368" fmla="*/ 852924 w 1176338"/>
              <a:gd name="connsiteY368" fmla="*/ 946777 h 1565275"/>
              <a:gd name="connsiteX369" fmla="*/ 850546 w 1176338"/>
              <a:gd name="connsiteY369" fmla="*/ 950742 h 1565275"/>
              <a:gd name="connsiteX370" fmla="*/ 847376 w 1176338"/>
              <a:gd name="connsiteY370" fmla="*/ 953914 h 1565275"/>
              <a:gd name="connsiteX371" fmla="*/ 844998 w 1176338"/>
              <a:gd name="connsiteY371" fmla="*/ 957879 h 1565275"/>
              <a:gd name="connsiteX372" fmla="*/ 841827 w 1176338"/>
              <a:gd name="connsiteY372" fmla="*/ 962636 h 1565275"/>
              <a:gd name="connsiteX373" fmla="*/ 838656 w 1176338"/>
              <a:gd name="connsiteY373" fmla="*/ 965808 h 1565275"/>
              <a:gd name="connsiteX374" fmla="*/ 833900 w 1176338"/>
              <a:gd name="connsiteY374" fmla="*/ 968980 h 1565275"/>
              <a:gd name="connsiteX375" fmla="*/ 829937 w 1176338"/>
              <a:gd name="connsiteY375" fmla="*/ 969773 h 1565275"/>
              <a:gd name="connsiteX376" fmla="*/ 824388 w 1176338"/>
              <a:gd name="connsiteY376" fmla="*/ 969773 h 1565275"/>
              <a:gd name="connsiteX377" fmla="*/ 820425 w 1176338"/>
              <a:gd name="connsiteY377" fmla="*/ 968187 h 1565275"/>
              <a:gd name="connsiteX378" fmla="*/ 811705 w 1176338"/>
              <a:gd name="connsiteY378" fmla="*/ 964222 h 1565275"/>
              <a:gd name="connsiteX379" fmla="*/ 808534 w 1176338"/>
              <a:gd name="connsiteY379" fmla="*/ 964222 h 1565275"/>
              <a:gd name="connsiteX380" fmla="*/ 808534 w 1176338"/>
              <a:gd name="connsiteY380" fmla="*/ 968980 h 1565275"/>
              <a:gd name="connsiteX381" fmla="*/ 811705 w 1176338"/>
              <a:gd name="connsiteY381" fmla="*/ 978495 h 1565275"/>
              <a:gd name="connsiteX382" fmla="*/ 814876 w 1176338"/>
              <a:gd name="connsiteY382" fmla="*/ 984839 h 1565275"/>
              <a:gd name="connsiteX383" fmla="*/ 817254 w 1176338"/>
              <a:gd name="connsiteY383" fmla="*/ 990389 h 1565275"/>
              <a:gd name="connsiteX384" fmla="*/ 822010 w 1176338"/>
              <a:gd name="connsiteY384" fmla="*/ 996733 h 1565275"/>
              <a:gd name="connsiteX385" fmla="*/ 826766 w 1176338"/>
              <a:gd name="connsiteY385" fmla="*/ 1002284 h 1565275"/>
              <a:gd name="connsiteX386" fmla="*/ 832315 w 1176338"/>
              <a:gd name="connsiteY386" fmla="*/ 1007834 h 1565275"/>
              <a:gd name="connsiteX387" fmla="*/ 838656 w 1176338"/>
              <a:gd name="connsiteY387" fmla="*/ 1014178 h 1565275"/>
              <a:gd name="connsiteX388" fmla="*/ 844998 w 1176338"/>
              <a:gd name="connsiteY388" fmla="*/ 1019728 h 1565275"/>
              <a:gd name="connsiteX389" fmla="*/ 852924 w 1176338"/>
              <a:gd name="connsiteY389" fmla="*/ 1026072 h 1565275"/>
              <a:gd name="connsiteX390" fmla="*/ 862437 w 1176338"/>
              <a:gd name="connsiteY390" fmla="*/ 1037173 h 1565275"/>
              <a:gd name="connsiteX391" fmla="*/ 860059 w 1176338"/>
              <a:gd name="connsiteY391" fmla="*/ 1045103 h 1565275"/>
              <a:gd name="connsiteX392" fmla="*/ 853717 w 1176338"/>
              <a:gd name="connsiteY392" fmla="*/ 1055411 h 1565275"/>
              <a:gd name="connsiteX393" fmla="*/ 850546 w 1176338"/>
              <a:gd name="connsiteY393" fmla="*/ 1068098 h 1565275"/>
              <a:gd name="connsiteX394" fmla="*/ 852132 w 1176338"/>
              <a:gd name="connsiteY394" fmla="*/ 1079199 h 1565275"/>
              <a:gd name="connsiteX395" fmla="*/ 857681 w 1176338"/>
              <a:gd name="connsiteY395" fmla="*/ 1086336 h 1565275"/>
              <a:gd name="connsiteX396" fmla="*/ 864815 w 1176338"/>
              <a:gd name="connsiteY396" fmla="*/ 1095058 h 1565275"/>
              <a:gd name="connsiteX397" fmla="*/ 872741 w 1176338"/>
              <a:gd name="connsiteY397" fmla="*/ 1107745 h 1565275"/>
              <a:gd name="connsiteX398" fmla="*/ 876705 w 1176338"/>
              <a:gd name="connsiteY398" fmla="*/ 1115675 h 1565275"/>
              <a:gd name="connsiteX399" fmla="*/ 880668 w 1176338"/>
              <a:gd name="connsiteY399" fmla="*/ 1122018 h 1565275"/>
              <a:gd name="connsiteX400" fmla="*/ 883839 w 1176338"/>
              <a:gd name="connsiteY400" fmla="*/ 1128362 h 1565275"/>
              <a:gd name="connsiteX401" fmla="*/ 887802 w 1176338"/>
              <a:gd name="connsiteY401" fmla="*/ 1133913 h 1565275"/>
              <a:gd name="connsiteX402" fmla="*/ 892559 w 1176338"/>
              <a:gd name="connsiteY402" fmla="*/ 1138670 h 1565275"/>
              <a:gd name="connsiteX403" fmla="*/ 896522 w 1176338"/>
              <a:gd name="connsiteY403" fmla="*/ 1141842 h 1565275"/>
              <a:gd name="connsiteX404" fmla="*/ 902071 w 1176338"/>
              <a:gd name="connsiteY404" fmla="*/ 1144221 h 1565275"/>
              <a:gd name="connsiteX405" fmla="*/ 908412 w 1176338"/>
              <a:gd name="connsiteY405" fmla="*/ 1145807 h 1565275"/>
              <a:gd name="connsiteX406" fmla="*/ 916339 w 1176338"/>
              <a:gd name="connsiteY406" fmla="*/ 1147393 h 1565275"/>
              <a:gd name="connsiteX407" fmla="*/ 921095 w 1176338"/>
              <a:gd name="connsiteY407" fmla="*/ 1152150 h 1565275"/>
              <a:gd name="connsiteX408" fmla="*/ 926644 w 1176338"/>
              <a:gd name="connsiteY408" fmla="*/ 1157701 h 1565275"/>
              <a:gd name="connsiteX409" fmla="*/ 931400 w 1176338"/>
              <a:gd name="connsiteY409" fmla="*/ 1164044 h 1565275"/>
              <a:gd name="connsiteX410" fmla="*/ 936949 w 1176338"/>
              <a:gd name="connsiteY410" fmla="*/ 1170388 h 1565275"/>
              <a:gd name="connsiteX411" fmla="*/ 942497 w 1176338"/>
              <a:gd name="connsiteY411" fmla="*/ 1176732 h 1565275"/>
              <a:gd name="connsiteX412" fmla="*/ 948839 w 1176338"/>
              <a:gd name="connsiteY412" fmla="*/ 1183075 h 1565275"/>
              <a:gd name="connsiteX413" fmla="*/ 955973 w 1176338"/>
              <a:gd name="connsiteY413" fmla="*/ 1187833 h 1565275"/>
              <a:gd name="connsiteX414" fmla="*/ 963107 w 1176338"/>
              <a:gd name="connsiteY414" fmla="*/ 1192591 h 1565275"/>
              <a:gd name="connsiteX415" fmla="*/ 970241 w 1176338"/>
              <a:gd name="connsiteY415" fmla="*/ 1197348 h 1565275"/>
              <a:gd name="connsiteX416" fmla="*/ 973412 w 1176338"/>
              <a:gd name="connsiteY416" fmla="*/ 1201313 h 1565275"/>
              <a:gd name="connsiteX417" fmla="*/ 977375 w 1176338"/>
              <a:gd name="connsiteY417" fmla="*/ 1206071 h 1565275"/>
              <a:gd name="connsiteX418" fmla="*/ 979753 w 1176338"/>
              <a:gd name="connsiteY418" fmla="*/ 1210828 h 1565275"/>
              <a:gd name="connsiteX419" fmla="*/ 981339 w 1176338"/>
              <a:gd name="connsiteY419" fmla="*/ 1214000 h 1565275"/>
              <a:gd name="connsiteX420" fmla="*/ 984509 w 1176338"/>
              <a:gd name="connsiteY420" fmla="*/ 1217965 h 1565275"/>
              <a:gd name="connsiteX421" fmla="*/ 986887 w 1176338"/>
              <a:gd name="connsiteY421" fmla="*/ 1221930 h 1565275"/>
              <a:gd name="connsiteX422" fmla="*/ 990851 w 1176338"/>
              <a:gd name="connsiteY422" fmla="*/ 1224308 h 1565275"/>
              <a:gd name="connsiteX423" fmla="*/ 994814 w 1176338"/>
              <a:gd name="connsiteY423" fmla="*/ 1225101 h 1565275"/>
              <a:gd name="connsiteX424" fmla="*/ 997985 w 1176338"/>
              <a:gd name="connsiteY424" fmla="*/ 1227480 h 1565275"/>
              <a:gd name="connsiteX425" fmla="*/ 1002741 w 1176338"/>
              <a:gd name="connsiteY425" fmla="*/ 1227480 h 1565275"/>
              <a:gd name="connsiteX426" fmla="*/ 1007497 w 1176338"/>
              <a:gd name="connsiteY426" fmla="*/ 1228273 h 1565275"/>
              <a:gd name="connsiteX427" fmla="*/ 1012253 w 1176338"/>
              <a:gd name="connsiteY427" fmla="*/ 1229859 h 1565275"/>
              <a:gd name="connsiteX428" fmla="*/ 1016217 w 1176338"/>
              <a:gd name="connsiteY428" fmla="*/ 1231445 h 1565275"/>
              <a:gd name="connsiteX429" fmla="*/ 1020973 w 1176338"/>
              <a:gd name="connsiteY429" fmla="*/ 1235410 h 1565275"/>
              <a:gd name="connsiteX430" fmla="*/ 1028107 w 1176338"/>
              <a:gd name="connsiteY430" fmla="*/ 1243339 h 1565275"/>
              <a:gd name="connsiteX431" fmla="*/ 1034448 w 1176338"/>
              <a:gd name="connsiteY431" fmla="*/ 1253647 h 1565275"/>
              <a:gd name="connsiteX432" fmla="*/ 1038412 w 1176338"/>
              <a:gd name="connsiteY432" fmla="*/ 1266334 h 1565275"/>
              <a:gd name="connsiteX433" fmla="*/ 1039997 w 1176338"/>
              <a:gd name="connsiteY433" fmla="*/ 1282986 h 1565275"/>
              <a:gd name="connsiteX434" fmla="*/ 1039204 w 1176338"/>
              <a:gd name="connsiteY434" fmla="*/ 1290916 h 1565275"/>
              <a:gd name="connsiteX435" fmla="*/ 1037619 w 1176338"/>
              <a:gd name="connsiteY435" fmla="*/ 1298052 h 1565275"/>
              <a:gd name="connsiteX436" fmla="*/ 1033656 w 1176338"/>
              <a:gd name="connsiteY436" fmla="*/ 1303603 h 1565275"/>
              <a:gd name="connsiteX437" fmla="*/ 1030485 w 1176338"/>
              <a:gd name="connsiteY437" fmla="*/ 1307568 h 1565275"/>
              <a:gd name="connsiteX438" fmla="*/ 1025729 w 1176338"/>
              <a:gd name="connsiteY438" fmla="*/ 1309154 h 1565275"/>
              <a:gd name="connsiteX439" fmla="*/ 1020180 w 1176338"/>
              <a:gd name="connsiteY439" fmla="*/ 1309947 h 1565275"/>
              <a:gd name="connsiteX440" fmla="*/ 1014631 w 1176338"/>
              <a:gd name="connsiteY440" fmla="*/ 1309947 h 1565275"/>
              <a:gd name="connsiteX441" fmla="*/ 1009083 w 1176338"/>
              <a:gd name="connsiteY441" fmla="*/ 1308361 h 1565275"/>
              <a:gd name="connsiteX442" fmla="*/ 1001156 w 1176338"/>
              <a:gd name="connsiteY442" fmla="*/ 1307568 h 1565275"/>
              <a:gd name="connsiteX443" fmla="*/ 995607 w 1176338"/>
              <a:gd name="connsiteY443" fmla="*/ 1312325 h 1565275"/>
              <a:gd name="connsiteX444" fmla="*/ 993229 w 1176338"/>
              <a:gd name="connsiteY444" fmla="*/ 1320255 h 1565275"/>
              <a:gd name="connsiteX445" fmla="*/ 992436 w 1176338"/>
              <a:gd name="connsiteY445" fmla="*/ 1330563 h 1565275"/>
              <a:gd name="connsiteX446" fmla="*/ 991644 w 1176338"/>
              <a:gd name="connsiteY446" fmla="*/ 1336114 h 1565275"/>
              <a:gd name="connsiteX447" fmla="*/ 990851 w 1176338"/>
              <a:gd name="connsiteY447" fmla="*/ 1342457 h 1565275"/>
              <a:gd name="connsiteX448" fmla="*/ 988473 w 1176338"/>
              <a:gd name="connsiteY448" fmla="*/ 1348008 h 1565275"/>
              <a:gd name="connsiteX449" fmla="*/ 985302 w 1176338"/>
              <a:gd name="connsiteY449" fmla="*/ 1354351 h 1565275"/>
              <a:gd name="connsiteX450" fmla="*/ 980546 w 1176338"/>
              <a:gd name="connsiteY450" fmla="*/ 1358316 h 1565275"/>
              <a:gd name="connsiteX451" fmla="*/ 976583 w 1176338"/>
              <a:gd name="connsiteY451" fmla="*/ 1363074 h 1565275"/>
              <a:gd name="connsiteX452" fmla="*/ 971034 w 1176338"/>
              <a:gd name="connsiteY452" fmla="*/ 1366246 h 1565275"/>
              <a:gd name="connsiteX453" fmla="*/ 965485 w 1176338"/>
              <a:gd name="connsiteY453" fmla="*/ 1367039 h 1565275"/>
              <a:gd name="connsiteX454" fmla="*/ 959144 w 1176338"/>
              <a:gd name="connsiteY454" fmla="*/ 1367039 h 1565275"/>
              <a:gd name="connsiteX455" fmla="*/ 953595 w 1176338"/>
              <a:gd name="connsiteY455" fmla="*/ 1368625 h 1565275"/>
              <a:gd name="connsiteX456" fmla="*/ 948046 w 1176338"/>
              <a:gd name="connsiteY456" fmla="*/ 1369417 h 1565275"/>
              <a:gd name="connsiteX457" fmla="*/ 941705 w 1176338"/>
              <a:gd name="connsiteY457" fmla="*/ 1372589 h 1565275"/>
              <a:gd name="connsiteX458" fmla="*/ 936156 w 1176338"/>
              <a:gd name="connsiteY458" fmla="*/ 1374968 h 1565275"/>
              <a:gd name="connsiteX459" fmla="*/ 929814 w 1176338"/>
              <a:gd name="connsiteY459" fmla="*/ 1378933 h 1565275"/>
              <a:gd name="connsiteX460" fmla="*/ 922680 w 1176338"/>
              <a:gd name="connsiteY460" fmla="*/ 1382105 h 1565275"/>
              <a:gd name="connsiteX461" fmla="*/ 914754 w 1176338"/>
              <a:gd name="connsiteY461" fmla="*/ 1386069 h 1565275"/>
              <a:gd name="connsiteX462" fmla="*/ 904449 w 1176338"/>
              <a:gd name="connsiteY462" fmla="*/ 1394792 h 1565275"/>
              <a:gd name="connsiteX463" fmla="*/ 902863 w 1176338"/>
              <a:gd name="connsiteY463" fmla="*/ 1404307 h 1565275"/>
              <a:gd name="connsiteX464" fmla="*/ 909997 w 1176338"/>
              <a:gd name="connsiteY464" fmla="*/ 1415408 h 1565275"/>
              <a:gd name="connsiteX465" fmla="*/ 917924 w 1176338"/>
              <a:gd name="connsiteY465" fmla="*/ 1424924 h 1565275"/>
              <a:gd name="connsiteX466" fmla="*/ 925058 w 1176338"/>
              <a:gd name="connsiteY466" fmla="*/ 1435232 h 1565275"/>
              <a:gd name="connsiteX467" fmla="*/ 930607 w 1176338"/>
              <a:gd name="connsiteY467" fmla="*/ 1445540 h 1565275"/>
              <a:gd name="connsiteX468" fmla="*/ 932985 w 1176338"/>
              <a:gd name="connsiteY468" fmla="*/ 1455056 h 1565275"/>
              <a:gd name="connsiteX469" fmla="*/ 931400 w 1176338"/>
              <a:gd name="connsiteY469" fmla="*/ 1464571 h 1565275"/>
              <a:gd name="connsiteX470" fmla="*/ 930607 w 1176338"/>
              <a:gd name="connsiteY470" fmla="*/ 1470915 h 1565275"/>
              <a:gd name="connsiteX471" fmla="*/ 932985 w 1176338"/>
              <a:gd name="connsiteY471" fmla="*/ 1475672 h 1565275"/>
              <a:gd name="connsiteX472" fmla="*/ 938534 w 1176338"/>
              <a:gd name="connsiteY472" fmla="*/ 1479637 h 1565275"/>
              <a:gd name="connsiteX473" fmla="*/ 944875 w 1176338"/>
              <a:gd name="connsiteY473" fmla="*/ 1486773 h 1565275"/>
              <a:gd name="connsiteX474" fmla="*/ 948839 w 1176338"/>
              <a:gd name="connsiteY474" fmla="*/ 1496289 h 1565275"/>
              <a:gd name="connsiteX475" fmla="*/ 947253 w 1176338"/>
              <a:gd name="connsiteY475" fmla="*/ 1508183 h 1565275"/>
              <a:gd name="connsiteX476" fmla="*/ 941705 w 1176338"/>
              <a:gd name="connsiteY476" fmla="*/ 1518491 h 1565275"/>
              <a:gd name="connsiteX477" fmla="*/ 934571 w 1176338"/>
              <a:gd name="connsiteY477" fmla="*/ 1525628 h 1565275"/>
              <a:gd name="connsiteX478" fmla="*/ 929814 w 1176338"/>
              <a:gd name="connsiteY478" fmla="*/ 1526421 h 1565275"/>
              <a:gd name="connsiteX479" fmla="*/ 924266 w 1176338"/>
              <a:gd name="connsiteY479" fmla="*/ 1526421 h 1565275"/>
              <a:gd name="connsiteX480" fmla="*/ 918717 w 1176338"/>
              <a:gd name="connsiteY480" fmla="*/ 1524042 h 1565275"/>
              <a:gd name="connsiteX481" fmla="*/ 913168 w 1176338"/>
              <a:gd name="connsiteY481" fmla="*/ 1520870 h 1565275"/>
              <a:gd name="connsiteX482" fmla="*/ 908412 w 1176338"/>
              <a:gd name="connsiteY482" fmla="*/ 1517698 h 1565275"/>
              <a:gd name="connsiteX483" fmla="*/ 904449 w 1176338"/>
              <a:gd name="connsiteY483" fmla="*/ 1513734 h 1565275"/>
              <a:gd name="connsiteX484" fmla="*/ 901278 w 1176338"/>
              <a:gd name="connsiteY484" fmla="*/ 1509769 h 1565275"/>
              <a:gd name="connsiteX485" fmla="*/ 900485 w 1176338"/>
              <a:gd name="connsiteY485" fmla="*/ 1506597 h 1565275"/>
              <a:gd name="connsiteX486" fmla="*/ 898900 w 1176338"/>
              <a:gd name="connsiteY486" fmla="*/ 1500254 h 1565275"/>
              <a:gd name="connsiteX487" fmla="*/ 894937 w 1176338"/>
              <a:gd name="connsiteY487" fmla="*/ 1494703 h 1565275"/>
              <a:gd name="connsiteX488" fmla="*/ 888595 w 1176338"/>
              <a:gd name="connsiteY488" fmla="*/ 1491531 h 1565275"/>
              <a:gd name="connsiteX489" fmla="*/ 881461 w 1176338"/>
              <a:gd name="connsiteY489" fmla="*/ 1491531 h 1565275"/>
              <a:gd name="connsiteX490" fmla="*/ 875120 w 1176338"/>
              <a:gd name="connsiteY490" fmla="*/ 1493910 h 1565275"/>
              <a:gd name="connsiteX491" fmla="*/ 870363 w 1176338"/>
              <a:gd name="connsiteY491" fmla="*/ 1494703 h 1565275"/>
              <a:gd name="connsiteX492" fmla="*/ 865607 w 1176338"/>
              <a:gd name="connsiteY492" fmla="*/ 1494703 h 1565275"/>
              <a:gd name="connsiteX493" fmla="*/ 858473 w 1176338"/>
              <a:gd name="connsiteY493" fmla="*/ 1491531 h 1565275"/>
              <a:gd name="connsiteX494" fmla="*/ 853717 w 1176338"/>
              <a:gd name="connsiteY494" fmla="*/ 1489945 h 1565275"/>
              <a:gd name="connsiteX495" fmla="*/ 847376 w 1176338"/>
              <a:gd name="connsiteY495" fmla="*/ 1488359 h 1565275"/>
              <a:gd name="connsiteX496" fmla="*/ 841827 w 1176338"/>
              <a:gd name="connsiteY496" fmla="*/ 1487566 h 1565275"/>
              <a:gd name="connsiteX497" fmla="*/ 835486 w 1176338"/>
              <a:gd name="connsiteY497" fmla="*/ 1487566 h 1565275"/>
              <a:gd name="connsiteX498" fmla="*/ 829937 w 1176338"/>
              <a:gd name="connsiteY498" fmla="*/ 1488359 h 1565275"/>
              <a:gd name="connsiteX499" fmla="*/ 825973 w 1176338"/>
              <a:gd name="connsiteY499" fmla="*/ 1489945 h 1565275"/>
              <a:gd name="connsiteX500" fmla="*/ 822803 w 1176338"/>
              <a:gd name="connsiteY500" fmla="*/ 1493117 h 1565275"/>
              <a:gd name="connsiteX501" fmla="*/ 822803 w 1176338"/>
              <a:gd name="connsiteY501" fmla="*/ 1497082 h 1565275"/>
              <a:gd name="connsiteX502" fmla="*/ 822010 w 1176338"/>
              <a:gd name="connsiteY502" fmla="*/ 1501839 h 1565275"/>
              <a:gd name="connsiteX503" fmla="*/ 818047 w 1176338"/>
              <a:gd name="connsiteY503" fmla="*/ 1506597 h 1565275"/>
              <a:gd name="connsiteX504" fmla="*/ 812498 w 1176338"/>
              <a:gd name="connsiteY504" fmla="*/ 1508976 h 1565275"/>
              <a:gd name="connsiteX505" fmla="*/ 804571 w 1176338"/>
              <a:gd name="connsiteY505" fmla="*/ 1511355 h 1565275"/>
              <a:gd name="connsiteX506" fmla="*/ 795851 w 1176338"/>
              <a:gd name="connsiteY506" fmla="*/ 1512941 h 1565275"/>
              <a:gd name="connsiteX507" fmla="*/ 785547 w 1176338"/>
              <a:gd name="connsiteY507" fmla="*/ 1513734 h 1565275"/>
              <a:gd name="connsiteX508" fmla="*/ 774449 w 1176338"/>
              <a:gd name="connsiteY508" fmla="*/ 1514527 h 1565275"/>
              <a:gd name="connsiteX509" fmla="*/ 764144 w 1176338"/>
              <a:gd name="connsiteY509" fmla="*/ 1514527 h 1565275"/>
              <a:gd name="connsiteX510" fmla="*/ 754632 w 1176338"/>
              <a:gd name="connsiteY510" fmla="*/ 1515319 h 1565275"/>
              <a:gd name="connsiteX511" fmla="*/ 745120 w 1176338"/>
              <a:gd name="connsiteY511" fmla="*/ 1518491 h 1565275"/>
              <a:gd name="connsiteX512" fmla="*/ 736400 w 1176338"/>
              <a:gd name="connsiteY512" fmla="*/ 1521663 h 1565275"/>
              <a:gd name="connsiteX513" fmla="*/ 727681 w 1176338"/>
              <a:gd name="connsiteY513" fmla="*/ 1526421 h 1565275"/>
              <a:gd name="connsiteX514" fmla="*/ 720547 w 1176338"/>
              <a:gd name="connsiteY514" fmla="*/ 1531971 h 1565275"/>
              <a:gd name="connsiteX515" fmla="*/ 713413 w 1176338"/>
              <a:gd name="connsiteY515" fmla="*/ 1536729 h 1565275"/>
              <a:gd name="connsiteX516" fmla="*/ 706279 w 1176338"/>
              <a:gd name="connsiteY516" fmla="*/ 1541487 h 1565275"/>
              <a:gd name="connsiteX517" fmla="*/ 699937 w 1176338"/>
              <a:gd name="connsiteY517" fmla="*/ 1544658 h 1565275"/>
              <a:gd name="connsiteX518" fmla="*/ 693596 w 1176338"/>
              <a:gd name="connsiteY518" fmla="*/ 1547830 h 1565275"/>
              <a:gd name="connsiteX519" fmla="*/ 685669 w 1176338"/>
              <a:gd name="connsiteY519" fmla="*/ 1550209 h 1565275"/>
              <a:gd name="connsiteX520" fmla="*/ 678535 w 1176338"/>
              <a:gd name="connsiteY520" fmla="*/ 1551002 h 1565275"/>
              <a:gd name="connsiteX521" fmla="*/ 672193 w 1176338"/>
              <a:gd name="connsiteY521" fmla="*/ 1551002 h 1565275"/>
              <a:gd name="connsiteX522" fmla="*/ 665059 w 1176338"/>
              <a:gd name="connsiteY522" fmla="*/ 1551002 h 1565275"/>
              <a:gd name="connsiteX523" fmla="*/ 659510 w 1176338"/>
              <a:gd name="connsiteY523" fmla="*/ 1550209 h 1565275"/>
              <a:gd name="connsiteX524" fmla="*/ 654754 w 1176338"/>
              <a:gd name="connsiteY524" fmla="*/ 1547830 h 1565275"/>
              <a:gd name="connsiteX525" fmla="*/ 652376 w 1176338"/>
              <a:gd name="connsiteY525" fmla="*/ 1544658 h 1565275"/>
              <a:gd name="connsiteX526" fmla="*/ 649205 w 1176338"/>
              <a:gd name="connsiteY526" fmla="*/ 1542280 h 1565275"/>
              <a:gd name="connsiteX527" fmla="*/ 646035 w 1176338"/>
              <a:gd name="connsiteY527" fmla="*/ 1538315 h 1565275"/>
              <a:gd name="connsiteX528" fmla="*/ 642071 w 1176338"/>
              <a:gd name="connsiteY528" fmla="*/ 1535936 h 1565275"/>
              <a:gd name="connsiteX529" fmla="*/ 637315 w 1176338"/>
              <a:gd name="connsiteY529" fmla="*/ 1532764 h 1565275"/>
              <a:gd name="connsiteX530" fmla="*/ 631767 w 1176338"/>
              <a:gd name="connsiteY530" fmla="*/ 1531178 h 1565275"/>
              <a:gd name="connsiteX531" fmla="*/ 625425 w 1176338"/>
              <a:gd name="connsiteY531" fmla="*/ 1528007 h 1565275"/>
              <a:gd name="connsiteX532" fmla="*/ 619876 w 1176338"/>
              <a:gd name="connsiteY532" fmla="*/ 1526421 h 1565275"/>
              <a:gd name="connsiteX533" fmla="*/ 613535 w 1176338"/>
              <a:gd name="connsiteY533" fmla="*/ 1525628 h 1565275"/>
              <a:gd name="connsiteX534" fmla="*/ 607193 w 1176338"/>
              <a:gd name="connsiteY534" fmla="*/ 1524835 h 1565275"/>
              <a:gd name="connsiteX535" fmla="*/ 601645 w 1176338"/>
              <a:gd name="connsiteY535" fmla="*/ 1524835 h 1565275"/>
              <a:gd name="connsiteX536" fmla="*/ 596096 w 1176338"/>
              <a:gd name="connsiteY536" fmla="*/ 1525628 h 1565275"/>
              <a:gd name="connsiteX537" fmla="*/ 592132 w 1176338"/>
              <a:gd name="connsiteY537" fmla="*/ 1525628 h 1565275"/>
              <a:gd name="connsiteX538" fmla="*/ 588169 w 1176338"/>
              <a:gd name="connsiteY538" fmla="*/ 1526421 h 1565275"/>
              <a:gd name="connsiteX539" fmla="*/ 585791 w 1176338"/>
              <a:gd name="connsiteY539" fmla="*/ 1527214 h 1565275"/>
              <a:gd name="connsiteX540" fmla="*/ 583413 w 1176338"/>
              <a:gd name="connsiteY540" fmla="*/ 1528007 h 1565275"/>
              <a:gd name="connsiteX541" fmla="*/ 582620 w 1176338"/>
              <a:gd name="connsiteY541" fmla="*/ 1528007 h 1565275"/>
              <a:gd name="connsiteX542" fmla="*/ 582620 w 1176338"/>
              <a:gd name="connsiteY542" fmla="*/ 1530385 h 1565275"/>
              <a:gd name="connsiteX543" fmla="*/ 581828 w 1176338"/>
              <a:gd name="connsiteY543" fmla="*/ 1536729 h 1565275"/>
              <a:gd name="connsiteX544" fmla="*/ 579450 w 1176338"/>
              <a:gd name="connsiteY544" fmla="*/ 1543073 h 1565275"/>
              <a:gd name="connsiteX545" fmla="*/ 574694 w 1176338"/>
              <a:gd name="connsiteY545" fmla="*/ 1550209 h 1565275"/>
              <a:gd name="connsiteX546" fmla="*/ 569145 w 1176338"/>
              <a:gd name="connsiteY546" fmla="*/ 1557346 h 1565275"/>
              <a:gd name="connsiteX547" fmla="*/ 563596 w 1176338"/>
              <a:gd name="connsiteY547" fmla="*/ 1562896 h 1565275"/>
              <a:gd name="connsiteX548" fmla="*/ 557255 w 1176338"/>
              <a:gd name="connsiteY548" fmla="*/ 1565275 h 1565275"/>
              <a:gd name="connsiteX549" fmla="*/ 551706 w 1176338"/>
              <a:gd name="connsiteY549" fmla="*/ 1562103 h 1565275"/>
              <a:gd name="connsiteX550" fmla="*/ 547742 w 1176338"/>
              <a:gd name="connsiteY550" fmla="*/ 1558139 h 1565275"/>
              <a:gd name="connsiteX551" fmla="*/ 542194 w 1176338"/>
              <a:gd name="connsiteY551" fmla="*/ 1554967 h 1565275"/>
              <a:gd name="connsiteX552" fmla="*/ 535852 w 1176338"/>
              <a:gd name="connsiteY552" fmla="*/ 1550209 h 1565275"/>
              <a:gd name="connsiteX553" fmla="*/ 528718 w 1176338"/>
              <a:gd name="connsiteY553" fmla="*/ 1545451 h 1565275"/>
              <a:gd name="connsiteX554" fmla="*/ 520791 w 1176338"/>
              <a:gd name="connsiteY554" fmla="*/ 1541487 h 1565275"/>
              <a:gd name="connsiteX555" fmla="*/ 513657 w 1176338"/>
              <a:gd name="connsiteY555" fmla="*/ 1535936 h 1565275"/>
              <a:gd name="connsiteX556" fmla="*/ 505730 w 1176338"/>
              <a:gd name="connsiteY556" fmla="*/ 1531178 h 1565275"/>
              <a:gd name="connsiteX557" fmla="*/ 498596 w 1176338"/>
              <a:gd name="connsiteY557" fmla="*/ 1525628 h 1565275"/>
              <a:gd name="connsiteX558" fmla="*/ 493047 w 1176338"/>
              <a:gd name="connsiteY558" fmla="*/ 1521663 h 1565275"/>
              <a:gd name="connsiteX559" fmla="*/ 488291 w 1176338"/>
              <a:gd name="connsiteY559" fmla="*/ 1520077 h 1565275"/>
              <a:gd name="connsiteX560" fmla="*/ 485121 w 1176338"/>
              <a:gd name="connsiteY560" fmla="*/ 1520077 h 1565275"/>
              <a:gd name="connsiteX561" fmla="*/ 481950 w 1176338"/>
              <a:gd name="connsiteY561" fmla="*/ 1520870 h 1565275"/>
              <a:gd name="connsiteX562" fmla="*/ 479572 w 1176338"/>
              <a:gd name="connsiteY562" fmla="*/ 1523249 h 1565275"/>
              <a:gd name="connsiteX563" fmla="*/ 475608 w 1176338"/>
              <a:gd name="connsiteY563" fmla="*/ 1524042 h 1565275"/>
              <a:gd name="connsiteX564" fmla="*/ 471645 w 1176338"/>
              <a:gd name="connsiteY564" fmla="*/ 1524042 h 1565275"/>
              <a:gd name="connsiteX565" fmla="*/ 466096 w 1176338"/>
              <a:gd name="connsiteY565" fmla="*/ 1523249 h 1565275"/>
              <a:gd name="connsiteX566" fmla="*/ 458169 w 1176338"/>
              <a:gd name="connsiteY566" fmla="*/ 1520077 h 1565275"/>
              <a:gd name="connsiteX567" fmla="*/ 451035 w 1176338"/>
              <a:gd name="connsiteY567" fmla="*/ 1516905 h 1565275"/>
              <a:gd name="connsiteX568" fmla="*/ 443109 w 1176338"/>
              <a:gd name="connsiteY568" fmla="*/ 1512148 h 1565275"/>
              <a:gd name="connsiteX569" fmla="*/ 435182 w 1176338"/>
              <a:gd name="connsiteY569" fmla="*/ 1507390 h 1565275"/>
              <a:gd name="connsiteX570" fmla="*/ 426462 w 1176338"/>
              <a:gd name="connsiteY570" fmla="*/ 1503425 h 1565275"/>
              <a:gd name="connsiteX571" fmla="*/ 418535 w 1176338"/>
              <a:gd name="connsiteY571" fmla="*/ 1499461 h 1565275"/>
              <a:gd name="connsiteX572" fmla="*/ 411401 w 1176338"/>
              <a:gd name="connsiteY572" fmla="*/ 1496289 h 1565275"/>
              <a:gd name="connsiteX573" fmla="*/ 405060 w 1176338"/>
              <a:gd name="connsiteY573" fmla="*/ 1494703 h 1565275"/>
              <a:gd name="connsiteX574" fmla="*/ 397926 w 1176338"/>
              <a:gd name="connsiteY574" fmla="*/ 1493910 h 1565275"/>
              <a:gd name="connsiteX575" fmla="*/ 390792 w 1176338"/>
              <a:gd name="connsiteY575" fmla="*/ 1493117 h 1565275"/>
              <a:gd name="connsiteX576" fmla="*/ 383657 w 1176338"/>
              <a:gd name="connsiteY576" fmla="*/ 1491531 h 1565275"/>
              <a:gd name="connsiteX577" fmla="*/ 377316 w 1176338"/>
              <a:gd name="connsiteY577" fmla="*/ 1489945 h 1565275"/>
              <a:gd name="connsiteX578" fmla="*/ 370182 w 1176338"/>
              <a:gd name="connsiteY578" fmla="*/ 1489152 h 1565275"/>
              <a:gd name="connsiteX579" fmla="*/ 363840 w 1176338"/>
              <a:gd name="connsiteY579" fmla="*/ 1488359 h 1565275"/>
              <a:gd name="connsiteX580" fmla="*/ 358292 w 1176338"/>
              <a:gd name="connsiteY580" fmla="*/ 1487566 h 1565275"/>
              <a:gd name="connsiteX581" fmla="*/ 354328 w 1176338"/>
              <a:gd name="connsiteY581" fmla="*/ 1486773 h 1565275"/>
              <a:gd name="connsiteX582" fmla="*/ 351158 w 1176338"/>
              <a:gd name="connsiteY582" fmla="*/ 1484395 h 1565275"/>
              <a:gd name="connsiteX583" fmla="*/ 347194 w 1176338"/>
              <a:gd name="connsiteY583" fmla="*/ 1482016 h 1565275"/>
              <a:gd name="connsiteX584" fmla="*/ 343231 w 1176338"/>
              <a:gd name="connsiteY584" fmla="*/ 1478844 h 1565275"/>
              <a:gd name="connsiteX585" fmla="*/ 339267 w 1176338"/>
              <a:gd name="connsiteY585" fmla="*/ 1476465 h 1565275"/>
              <a:gd name="connsiteX586" fmla="*/ 334511 w 1176338"/>
              <a:gd name="connsiteY586" fmla="*/ 1473293 h 1565275"/>
              <a:gd name="connsiteX587" fmla="*/ 328963 w 1176338"/>
              <a:gd name="connsiteY587" fmla="*/ 1470915 h 1565275"/>
              <a:gd name="connsiteX588" fmla="*/ 324206 w 1176338"/>
              <a:gd name="connsiteY588" fmla="*/ 1470122 h 1565275"/>
              <a:gd name="connsiteX589" fmla="*/ 318658 w 1176338"/>
              <a:gd name="connsiteY589" fmla="*/ 1470122 h 1565275"/>
              <a:gd name="connsiteX590" fmla="*/ 309146 w 1176338"/>
              <a:gd name="connsiteY590" fmla="*/ 1473293 h 1565275"/>
              <a:gd name="connsiteX591" fmla="*/ 302804 w 1176338"/>
              <a:gd name="connsiteY591" fmla="*/ 1479637 h 1565275"/>
              <a:gd name="connsiteX592" fmla="*/ 299633 w 1176338"/>
              <a:gd name="connsiteY592" fmla="*/ 1487566 h 1565275"/>
              <a:gd name="connsiteX593" fmla="*/ 304389 w 1176338"/>
              <a:gd name="connsiteY593" fmla="*/ 1494703 h 1565275"/>
              <a:gd name="connsiteX594" fmla="*/ 306767 w 1176338"/>
              <a:gd name="connsiteY594" fmla="*/ 1497875 h 1565275"/>
              <a:gd name="connsiteX595" fmla="*/ 307560 w 1176338"/>
              <a:gd name="connsiteY595" fmla="*/ 1501839 h 1565275"/>
              <a:gd name="connsiteX596" fmla="*/ 306767 w 1176338"/>
              <a:gd name="connsiteY596" fmla="*/ 1505804 h 1565275"/>
              <a:gd name="connsiteX597" fmla="*/ 304389 w 1176338"/>
              <a:gd name="connsiteY597" fmla="*/ 1508183 h 1565275"/>
              <a:gd name="connsiteX598" fmla="*/ 300426 w 1176338"/>
              <a:gd name="connsiteY598" fmla="*/ 1511355 h 1565275"/>
              <a:gd name="connsiteX599" fmla="*/ 297255 w 1176338"/>
              <a:gd name="connsiteY599" fmla="*/ 1512148 h 1565275"/>
              <a:gd name="connsiteX600" fmla="*/ 292499 w 1176338"/>
              <a:gd name="connsiteY600" fmla="*/ 1511355 h 1565275"/>
              <a:gd name="connsiteX601" fmla="*/ 287743 w 1176338"/>
              <a:gd name="connsiteY601" fmla="*/ 1508976 h 1565275"/>
              <a:gd name="connsiteX602" fmla="*/ 283780 w 1176338"/>
              <a:gd name="connsiteY602" fmla="*/ 1506597 h 1565275"/>
              <a:gd name="connsiteX603" fmla="*/ 279816 w 1176338"/>
              <a:gd name="connsiteY603" fmla="*/ 1503425 h 1565275"/>
              <a:gd name="connsiteX604" fmla="*/ 275853 w 1176338"/>
              <a:gd name="connsiteY604" fmla="*/ 1502632 h 1565275"/>
              <a:gd name="connsiteX605" fmla="*/ 271097 w 1176338"/>
              <a:gd name="connsiteY605" fmla="*/ 1501839 h 1565275"/>
              <a:gd name="connsiteX606" fmla="*/ 267926 w 1176338"/>
              <a:gd name="connsiteY606" fmla="*/ 1502632 h 1565275"/>
              <a:gd name="connsiteX607" fmla="*/ 263963 w 1176338"/>
              <a:gd name="connsiteY607" fmla="*/ 1503425 h 1565275"/>
              <a:gd name="connsiteX608" fmla="*/ 260792 w 1176338"/>
              <a:gd name="connsiteY608" fmla="*/ 1506597 h 1565275"/>
              <a:gd name="connsiteX609" fmla="*/ 256829 w 1176338"/>
              <a:gd name="connsiteY609" fmla="*/ 1508976 h 1565275"/>
              <a:gd name="connsiteX610" fmla="*/ 252865 w 1176338"/>
              <a:gd name="connsiteY610" fmla="*/ 1511355 h 1565275"/>
              <a:gd name="connsiteX611" fmla="*/ 249694 w 1176338"/>
              <a:gd name="connsiteY611" fmla="*/ 1512148 h 1565275"/>
              <a:gd name="connsiteX612" fmla="*/ 245731 w 1176338"/>
              <a:gd name="connsiteY612" fmla="*/ 1511355 h 1565275"/>
              <a:gd name="connsiteX613" fmla="*/ 240975 w 1176338"/>
              <a:gd name="connsiteY613" fmla="*/ 1508976 h 1565275"/>
              <a:gd name="connsiteX614" fmla="*/ 237012 w 1176338"/>
              <a:gd name="connsiteY614" fmla="*/ 1507390 h 1565275"/>
              <a:gd name="connsiteX615" fmla="*/ 231463 w 1176338"/>
              <a:gd name="connsiteY615" fmla="*/ 1505804 h 1565275"/>
              <a:gd name="connsiteX616" fmla="*/ 226707 w 1176338"/>
              <a:gd name="connsiteY616" fmla="*/ 1505011 h 1565275"/>
              <a:gd name="connsiteX617" fmla="*/ 221158 w 1176338"/>
              <a:gd name="connsiteY617" fmla="*/ 1503425 h 1565275"/>
              <a:gd name="connsiteX618" fmla="*/ 215609 w 1176338"/>
              <a:gd name="connsiteY618" fmla="*/ 1505011 h 1565275"/>
              <a:gd name="connsiteX619" fmla="*/ 210060 w 1176338"/>
              <a:gd name="connsiteY619" fmla="*/ 1505804 h 1565275"/>
              <a:gd name="connsiteX620" fmla="*/ 205304 w 1176338"/>
              <a:gd name="connsiteY620" fmla="*/ 1507390 h 1565275"/>
              <a:gd name="connsiteX621" fmla="*/ 199756 w 1176338"/>
              <a:gd name="connsiteY621" fmla="*/ 1508976 h 1565275"/>
              <a:gd name="connsiteX622" fmla="*/ 195792 w 1176338"/>
              <a:gd name="connsiteY622" fmla="*/ 1509769 h 1565275"/>
              <a:gd name="connsiteX623" fmla="*/ 191036 w 1176338"/>
              <a:gd name="connsiteY623" fmla="*/ 1511355 h 1565275"/>
              <a:gd name="connsiteX624" fmla="*/ 186280 w 1176338"/>
              <a:gd name="connsiteY624" fmla="*/ 1508976 h 1565275"/>
              <a:gd name="connsiteX625" fmla="*/ 181524 w 1176338"/>
              <a:gd name="connsiteY625" fmla="*/ 1506597 h 1565275"/>
              <a:gd name="connsiteX626" fmla="*/ 175182 w 1176338"/>
              <a:gd name="connsiteY626" fmla="*/ 1496289 h 1565275"/>
              <a:gd name="connsiteX627" fmla="*/ 172804 w 1176338"/>
              <a:gd name="connsiteY627" fmla="*/ 1483602 h 1565275"/>
              <a:gd name="connsiteX628" fmla="*/ 173597 w 1176338"/>
              <a:gd name="connsiteY628" fmla="*/ 1470915 h 1565275"/>
              <a:gd name="connsiteX629" fmla="*/ 179146 w 1176338"/>
              <a:gd name="connsiteY629" fmla="*/ 1456641 h 1565275"/>
              <a:gd name="connsiteX630" fmla="*/ 184695 w 1176338"/>
              <a:gd name="connsiteY630" fmla="*/ 1442368 h 1565275"/>
              <a:gd name="connsiteX631" fmla="*/ 187073 w 1176338"/>
              <a:gd name="connsiteY631" fmla="*/ 1431267 h 1565275"/>
              <a:gd name="connsiteX632" fmla="*/ 186280 w 1176338"/>
              <a:gd name="connsiteY632" fmla="*/ 1422545 h 1565275"/>
              <a:gd name="connsiteX633" fmla="*/ 184695 w 1176338"/>
              <a:gd name="connsiteY633" fmla="*/ 1414615 h 1565275"/>
              <a:gd name="connsiteX634" fmla="*/ 183109 w 1176338"/>
              <a:gd name="connsiteY634" fmla="*/ 1405893 h 1565275"/>
              <a:gd name="connsiteX635" fmla="*/ 183902 w 1176338"/>
              <a:gd name="connsiteY635" fmla="*/ 1398756 h 1565275"/>
              <a:gd name="connsiteX636" fmla="*/ 185487 w 1176338"/>
              <a:gd name="connsiteY636" fmla="*/ 1392413 h 1565275"/>
              <a:gd name="connsiteX637" fmla="*/ 190243 w 1176338"/>
              <a:gd name="connsiteY637" fmla="*/ 1386069 h 1565275"/>
              <a:gd name="connsiteX638" fmla="*/ 196585 w 1176338"/>
              <a:gd name="connsiteY638" fmla="*/ 1379726 h 1565275"/>
              <a:gd name="connsiteX639" fmla="*/ 201341 w 1176338"/>
              <a:gd name="connsiteY639" fmla="*/ 1371003 h 1565275"/>
              <a:gd name="connsiteX640" fmla="*/ 204512 w 1176338"/>
              <a:gd name="connsiteY640" fmla="*/ 1360695 h 1565275"/>
              <a:gd name="connsiteX641" fmla="*/ 206890 w 1176338"/>
              <a:gd name="connsiteY641" fmla="*/ 1344043 h 1565275"/>
              <a:gd name="connsiteX642" fmla="*/ 208475 w 1176338"/>
              <a:gd name="connsiteY642" fmla="*/ 1333735 h 1565275"/>
              <a:gd name="connsiteX643" fmla="*/ 213231 w 1176338"/>
              <a:gd name="connsiteY643" fmla="*/ 1332149 h 1565275"/>
              <a:gd name="connsiteX644" fmla="*/ 216402 w 1176338"/>
              <a:gd name="connsiteY644" fmla="*/ 1327391 h 1565275"/>
              <a:gd name="connsiteX645" fmla="*/ 218780 w 1176338"/>
              <a:gd name="connsiteY645" fmla="*/ 1308361 h 1565275"/>
              <a:gd name="connsiteX646" fmla="*/ 219573 w 1176338"/>
              <a:gd name="connsiteY646" fmla="*/ 1295673 h 1565275"/>
              <a:gd name="connsiteX647" fmla="*/ 222743 w 1176338"/>
              <a:gd name="connsiteY647" fmla="*/ 1289330 h 1565275"/>
              <a:gd name="connsiteX648" fmla="*/ 226707 w 1176338"/>
              <a:gd name="connsiteY648" fmla="*/ 1286158 h 1565275"/>
              <a:gd name="connsiteX649" fmla="*/ 232255 w 1176338"/>
              <a:gd name="connsiteY649" fmla="*/ 1285365 h 1565275"/>
              <a:gd name="connsiteX650" fmla="*/ 237804 w 1176338"/>
              <a:gd name="connsiteY650" fmla="*/ 1286158 h 1565275"/>
              <a:gd name="connsiteX651" fmla="*/ 240975 w 1176338"/>
              <a:gd name="connsiteY651" fmla="*/ 1285365 h 1565275"/>
              <a:gd name="connsiteX652" fmla="*/ 244938 w 1176338"/>
              <a:gd name="connsiteY652" fmla="*/ 1282193 h 1565275"/>
              <a:gd name="connsiteX653" fmla="*/ 245731 w 1176338"/>
              <a:gd name="connsiteY653" fmla="*/ 1274264 h 1565275"/>
              <a:gd name="connsiteX654" fmla="*/ 245731 w 1176338"/>
              <a:gd name="connsiteY654" fmla="*/ 1261577 h 1565275"/>
              <a:gd name="connsiteX655" fmla="*/ 248902 w 1176338"/>
              <a:gd name="connsiteY655" fmla="*/ 1259991 h 1565275"/>
              <a:gd name="connsiteX656" fmla="*/ 256036 w 1176338"/>
              <a:gd name="connsiteY656" fmla="*/ 1257612 h 1565275"/>
              <a:gd name="connsiteX657" fmla="*/ 268719 w 1176338"/>
              <a:gd name="connsiteY657" fmla="*/ 1243339 h 1565275"/>
              <a:gd name="connsiteX658" fmla="*/ 274268 w 1176338"/>
              <a:gd name="connsiteY658" fmla="*/ 1233824 h 1565275"/>
              <a:gd name="connsiteX659" fmla="*/ 273475 w 1176338"/>
              <a:gd name="connsiteY659" fmla="*/ 1225101 h 1565275"/>
              <a:gd name="connsiteX660" fmla="*/ 269511 w 1176338"/>
              <a:gd name="connsiteY660" fmla="*/ 1219551 h 1565275"/>
              <a:gd name="connsiteX661" fmla="*/ 263170 w 1176338"/>
              <a:gd name="connsiteY661" fmla="*/ 1216379 h 1565275"/>
              <a:gd name="connsiteX662" fmla="*/ 255243 w 1176338"/>
              <a:gd name="connsiteY662" fmla="*/ 1213207 h 1565275"/>
              <a:gd name="connsiteX663" fmla="*/ 247316 w 1176338"/>
              <a:gd name="connsiteY663" fmla="*/ 1211621 h 1565275"/>
              <a:gd name="connsiteX664" fmla="*/ 241768 w 1176338"/>
              <a:gd name="connsiteY664" fmla="*/ 1210828 h 1565275"/>
              <a:gd name="connsiteX665" fmla="*/ 240182 w 1176338"/>
              <a:gd name="connsiteY665" fmla="*/ 1210828 h 1565275"/>
              <a:gd name="connsiteX666" fmla="*/ 238597 w 1176338"/>
              <a:gd name="connsiteY666" fmla="*/ 1210828 h 1565275"/>
              <a:gd name="connsiteX667" fmla="*/ 233841 w 1176338"/>
              <a:gd name="connsiteY667" fmla="*/ 1210828 h 1565275"/>
              <a:gd name="connsiteX668" fmla="*/ 227499 w 1176338"/>
              <a:gd name="connsiteY668" fmla="*/ 1210035 h 1565275"/>
              <a:gd name="connsiteX669" fmla="*/ 219573 w 1176338"/>
              <a:gd name="connsiteY669" fmla="*/ 1207657 h 1565275"/>
              <a:gd name="connsiteX670" fmla="*/ 210853 w 1176338"/>
              <a:gd name="connsiteY670" fmla="*/ 1206071 h 1565275"/>
              <a:gd name="connsiteX671" fmla="*/ 202926 w 1176338"/>
              <a:gd name="connsiteY671" fmla="*/ 1202106 h 1565275"/>
              <a:gd name="connsiteX672" fmla="*/ 195792 w 1176338"/>
              <a:gd name="connsiteY672" fmla="*/ 1197348 h 1565275"/>
              <a:gd name="connsiteX673" fmla="*/ 190243 w 1176338"/>
              <a:gd name="connsiteY673" fmla="*/ 1190212 h 1565275"/>
              <a:gd name="connsiteX674" fmla="*/ 183109 w 1176338"/>
              <a:gd name="connsiteY674" fmla="*/ 1179903 h 1565275"/>
              <a:gd name="connsiteX675" fmla="*/ 176768 w 1176338"/>
              <a:gd name="connsiteY675" fmla="*/ 1175939 h 1565275"/>
              <a:gd name="connsiteX676" fmla="*/ 171219 w 1176338"/>
              <a:gd name="connsiteY676" fmla="*/ 1175939 h 1565275"/>
              <a:gd name="connsiteX677" fmla="*/ 165670 w 1176338"/>
              <a:gd name="connsiteY677" fmla="*/ 1179903 h 1565275"/>
              <a:gd name="connsiteX678" fmla="*/ 161707 w 1176338"/>
              <a:gd name="connsiteY678" fmla="*/ 1182282 h 1565275"/>
              <a:gd name="connsiteX679" fmla="*/ 156158 w 1176338"/>
              <a:gd name="connsiteY679" fmla="*/ 1186247 h 1565275"/>
              <a:gd name="connsiteX680" fmla="*/ 150609 w 1176338"/>
              <a:gd name="connsiteY680" fmla="*/ 1189419 h 1565275"/>
              <a:gd name="connsiteX681" fmla="*/ 145061 w 1176338"/>
              <a:gd name="connsiteY681" fmla="*/ 1192591 h 1565275"/>
              <a:gd name="connsiteX682" fmla="*/ 139512 w 1176338"/>
              <a:gd name="connsiteY682" fmla="*/ 1194176 h 1565275"/>
              <a:gd name="connsiteX683" fmla="*/ 134756 w 1176338"/>
              <a:gd name="connsiteY683" fmla="*/ 1193383 h 1565275"/>
              <a:gd name="connsiteX684" fmla="*/ 130000 w 1176338"/>
              <a:gd name="connsiteY684" fmla="*/ 1189419 h 1565275"/>
              <a:gd name="connsiteX685" fmla="*/ 126036 w 1176338"/>
              <a:gd name="connsiteY685" fmla="*/ 1182282 h 1565275"/>
              <a:gd name="connsiteX686" fmla="*/ 123658 w 1176338"/>
              <a:gd name="connsiteY686" fmla="*/ 1175146 h 1565275"/>
              <a:gd name="connsiteX687" fmla="*/ 119695 w 1176338"/>
              <a:gd name="connsiteY687" fmla="*/ 1170388 h 1565275"/>
              <a:gd name="connsiteX688" fmla="*/ 116524 w 1176338"/>
              <a:gd name="connsiteY688" fmla="*/ 1168802 h 1565275"/>
              <a:gd name="connsiteX689" fmla="*/ 112561 w 1176338"/>
              <a:gd name="connsiteY689" fmla="*/ 1169595 h 1565275"/>
              <a:gd name="connsiteX690" fmla="*/ 107805 w 1176338"/>
              <a:gd name="connsiteY690" fmla="*/ 1170388 h 1565275"/>
              <a:gd name="connsiteX691" fmla="*/ 102256 w 1176338"/>
              <a:gd name="connsiteY691" fmla="*/ 1173560 h 1565275"/>
              <a:gd name="connsiteX692" fmla="*/ 95914 w 1176338"/>
              <a:gd name="connsiteY692" fmla="*/ 1175146 h 1565275"/>
              <a:gd name="connsiteX693" fmla="*/ 89573 w 1176338"/>
              <a:gd name="connsiteY693" fmla="*/ 1176732 h 1565275"/>
              <a:gd name="connsiteX694" fmla="*/ 83232 w 1176338"/>
              <a:gd name="connsiteY694" fmla="*/ 1175939 h 1565275"/>
              <a:gd name="connsiteX695" fmla="*/ 76890 w 1176338"/>
              <a:gd name="connsiteY695" fmla="*/ 1170388 h 1565275"/>
              <a:gd name="connsiteX696" fmla="*/ 72134 w 1176338"/>
              <a:gd name="connsiteY696" fmla="*/ 1162459 h 1565275"/>
              <a:gd name="connsiteX697" fmla="*/ 67378 w 1176338"/>
              <a:gd name="connsiteY697" fmla="*/ 1152943 h 1565275"/>
              <a:gd name="connsiteX698" fmla="*/ 64207 w 1176338"/>
              <a:gd name="connsiteY698" fmla="*/ 1141842 h 1565275"/>
              <a:gd name="connsiteX699" fmla="*/ 60244 w 1176338"/>
              <a:gd name="connsiteY699" fmla="*/ 1132327 h 1565275"/>
              <a:gd name="connsiteX700" fmla="*/ 57866 w 1176338"/>
              <a:gd name="connsiteY700" fmla="*/ 1123604 h 1565275"/>
              <a:gd name="connsiteX701" fmla="*/ 55488 w 1176338"/>
              <a:gd name="connsiteY701" fmla="*/ 1118847 h 1565275"/>
              <a:gd name="connsiteX702" fmla="*/ 53110 w 1176338"/>
              <a:gd name="connsiteY702" fmla="*/ 1114882 h 1565275"/>
              <a:gd name="connsiteX703" fmla="*/ 49146 w 1176338"/>
              <a:gd name="connsiteY703" fmla="*/ 1111710 h 1565275"/>
              <a:gd name="connsiteX704" fmla="*/ 45976 w 1176338"/>
              <a:gd name="connsiteY704" fmla="*/ 1108538 h 1565275"/>
              <a:gd name="connsiteX705" fmla="*/ 42012 w 1176338"/>
              <a:gd name="connsiteY705" fmla="*/ 1104574 h 1565275"/>
              <a:gd name="connsiteX706" fmla="*/ 39634 w 1176338"/>
              <a:gd name="connsiteY706" fmla="*/ 1100609 h 1565275"/>
              <a:gd name="connsiteX707" fmla="*/ 38841 w 1176338"/>
              <a:gd name="connsiteY707" fmla="*/ 1095058 h 1565275"/>
              <a:gd name="connsiteX708" fmla="*/ 40427 w 1176338"/>
              <a:gd name="connsiteY708" fmla="*/ 1086336 h 1565275"/>
              <a:gd name="connsiteX709" fmla="*/ 45183 w 1176338"/>
              <a:gd name="connsiteY709" fmla="*/ 1076820 h 1565275"/>
              <a:gd name="connsiteX710" fmla="*/ 49146 w 1176338"/>
              <a:gd name="connsiteY710" fmla="*/ 1065719 h 1565275"/>
              <a:gd name="connsiteX711" fmla="*/ 52317 w 1176338"/>
              <a:gd name="connsiteY711" fmla="*/ 1056204 h 1565275"/>
              <a:gd name="connsiteX712" fmla="*/ 52317 w 1176338"/>
              <a:gd name="connsiteY712" fmla="*/ 1048274 h 1565275"/>
              <a:gd name="connsiteX713" fmla="*/ 50732 w 1176338"/>
              <a:gd name="connsiteY713" fmla="*/ 1041138 h 1565275"/>
              <a:gd name="connsiteX714" fmla="*/ 46768 w 1176338"/>
              <a:gd name="connsiteY714" fmla="*/ 1033208 h 1565275"/>
              <a:gd name="connsiteX715" fmla="*/ 41219 w 1176338"/>
              <a:gd name="connsiteY715" fmla="*/ 1026072 h 1565275"/>
              <a:gd name="connsiteX716" fmla="*/ 34085 w 1176338"/>
              <a:gd name="connsiteY716" fmla="*/ 1018142 h 1565275"/>
              <a:gd name="connsiteX717" fmla="*/ 25366 w 1176338"/>
              <a:gd name="connsiteY717" fmla="*/ 1010213 h 1565275"/>
              <a:gd name="connsiteX718" fmla="*/ 18232 w 1176338"/>
              <a:gd name="connsiteY718" fmla="*/ 999905 h 1565275"/>
              <a:gd name="connsiteX719" fmla="*/ 14268 w 1176338"/>
              <a:gd name="connsiteY719" fmla="*/ 988804 h 1565275"/>
              <a:gd name="connsiteX720" fmla="*/ 14268 w 1176338"/>
              <a:gd name="connsiteY720" fmla="*/ 977702 h 1565275"/>
              <a:gd name="connsiteX721" fmla="*/ 15061 w 1176338"/>
              <a:gd name="connsiteY721" fmla="*/ 966601 h 1565275"/>
              <a:gd name="connsiteX722" fmla="*/ 18232 w 1176338"/>
              <a:gd name="connsiteY722" fmla="*/ 957086 h 1565275"/>
              <a:gd name="connsiteX723" fmla="*/ 22988 w 1176338"/>
              <a:gd name="connsiteY723" fmla="*/ 947570 h 1565275"/>
              <a:gd name="connsiteX724" fmla="*/ 28537 w 1176338"/>
              <a:gd name="connsiteY724" fmla="*/ 941227 h 1565275"/>
              <a:gd name="connsiteX725" fmla="*/ 34085 w 1176338"/>
              <a:gd name="connsiteY725" fmla="*/ 936469 h 1565275"/>
              <a:gd name="connsiteX726" fmla="*/ 42805 w 1176338"/>
              <a:gd name="connsiteY726" fmla="*/ 928540 h 1565275"/>
              <a:gd name="connsiteX727" fmla="*/ 49146 w 1176338"/>
              <a:gd name="connsiteY727" fmla="*/ 918231 h 1565275"/>
              <a:gd name="connsiteX728" fmla="*/ 49146 w 1176338"/>
              <a:gd name="connsiteY728" fmla="*/ 907923 h 1565275"/>
              <a:gd name="connsiteX729" fmla="*/ 42012 w 1176338"/>
              <a:gd name="connsiteY729" fmla="*/ 897615 h 1565275"/>
              <a:gd name="connsiteX730" fmla="*/ 33293 w 1176338"/>
              <a:gd name="connsiteY730" fmla="*/ 892064 h 1565275"/>
              <a:gd name="connsiteX731" fmla="*/ 30122 w 1176338"/>
              <a:gd name="connsiteY731" fmla="*/ 888099 h 1565275"/>
              <a:gd name="connsiteX732" fmla="*/ 29329 w 1176338"/>
              <a:gd name="connsiteY732" fmla="*/ 881756 h 1565275"/>
              <a:gd name="connsiteX733" fmla="*/ 28537 w 1176338"/>
              <a:gd name="connsiteY733" fmla="*/ 867483 h 1565275"/>
              <a:gd name="connsiteX734" fmla="*/ 23780 w 1176338"/>
              <a:gd name="connsiteY734" fmla="*/ 854796 h 1565275"/>
              <a:gd name="connsiteX735" fmla="*/ 17439 w 1176338"/>
              <a:gd name="connsiteY735" fmla="*/ 850038 h 1565275"/>
              <a:gd name="connsiteX736" fmla="*/ 12683 w 1176338"/>
              <a:gd name="connsiteY736" fmla="*/ 845280 h 1565275"/>
              <a:gd name="connsiteX737" fmla="*/ 15061 w 1176338"/>
              <a:gd name="connsiteY737" fmla="*/ 829421 h 1565275"/>
              <a:gd name="connsiteX738" fmla="*/ 16646 w 1176338"/>
              <a:gd name="connsiteY738" fmla="*/ 811184 h 1565275"/>
              <a:gd name="connsiteX739" fmla="*/ 12683 w 1176338"/>
              <a:gd name="connsiteY739" fmla="*/ 802461 h 1565275"/>
              <a:gd name="connsiteX740" fmla="*/ 5549 w 1176338"/>
              <a:gd name="connsiteY740" fmla="*/ 797704 h 1565275"/>
              <a:gd name="connsiteX741" fmla="*/ 0 w 1176338"/>
              <a:gd name="connsiteY741" fmla="*/ 792946 h 1565275"/>
              <a:gd name="connsiteX742" fmla="*/ 0 w 1176338"/>
              <a:gd name="connsiteY742" fmla="*/ 785016 h 1565275"/>
              <a:gd name="connsiteX743" fmla="*/ 7134 w 1176338"/>
              <a:gd name="connsiteY743" fmla="*/ 778673 h 1565275"/>
              <a:gd name="connsiteX744" fmla="*/ 15061 w 1176338"/>
              <a:gd name="connsiteY744" fmla="*/ 771536 h 1565275"/>
              <a:gd name="connsiteX745" fmla="*/ 20610 w 1176338"/>
              <a:gd name="connsiteY745" fmla="*/ 762814 h 1565275"/>
              <a:gd name="connsiteX746" fmla="*/ 21402 w 1176338"/>
              <a:gd name="connsiteY746" fmla="*/ 753299 h 1565275"/>
              <a:gd name="connsiteX747" fmla="*/ 22195 w 1176338"/>
              <a:gd name="connsiteY747" fmla="*/ 745369 h 1565275"/>
              <a:gd name="connsiteX748" fmla="*/ 24573 w 1176338"/>
              <a:gd name="connsiteY748" fmla="*/ 737440 h 1565275"/>
              <a:gd name="connsiteX749" fmla="*/ 34085 w 1176338"/>
              <a:gd name="connsiteY749" fmla="*/ 728717 h 1565275"/>
              <a:gd name="connsiteX750" fmla="*/ 42012 w 1176338"/>
              <a:gd name="connsiteY750" fmla="*/ 717616 h 1565275"/>
              <a:gd name="connsiteX751" fmla="*/ 44390 w 1176338"/>
              <a:gd name="connsiteY751" fmla="*/ 704929 h 1565275"/>
              <a:gd name="connsiteX752" fmla="*/ 42805 w 1176338"/>
              <a:gd name="connsiteY752" fmla="*/ 691449 h 1565275"/>
              <a:gd name="connsiteX753" fmla="*/ 42012 w 1176338"/>
              <a:gd name="connsiteY753" fmla="*/ 678762 h 1565275"/>
              <a:gd name="connsiteX754" fmla="*/ 38841 w 1176338"/>
              <a:gd name="connsiteY754" fmla="*/ 665282 h 1565275"/>
              <a:gd name="connsiteX755" fmla="*/ 30122 w 1176338"/>
              <a:gd name="connsiteY755" fmla="*/ 654180 h 1565275"/>
              <a:gd name="connsiteX756" fmla="*/ 21402 w 1176338"/>
              <a:gd name="connsiteY756" fmla="*/ 642286 h 1565275"/>
              <a:gd name="connsiteX757" fmla="*/ 17439 w 1176338"/>
              <a:gd name="connsiteY757" fmla="*/ 631185 h 1565275"/>
              <a:gd name="connsiteX758" fmla="*/ 19024 w 1176338"/>
              <a:gd name="connsiteY758" fmla="*/ 626427 h 1565275"/>
              <a:gd name="connsiteX759" fmla="*/ 22988 w 1176338"/>
              <a:gd name="connsiteY759" fmla="*/ 621670 h 1565275"/>
              <a:gd name="connsiteX760" fmla="*/ 28537 w 1176338"/>
              <a:gd name="connsiteY760" fmla="*/ 616912 h 1565275"/>
              <a:gd name="connsiteX761" fmla="*/ 35671 w 1176338"/>
              <a:gd name="connsiteY761" fmla="*/ 614533 h 1565275"/>
              <a:gd name="connsiteX762" fmla="*/ 44390 w 1176338"/>
              <a:gd name="connsiteY762" fmla="*/ 612154 h 1565275"/>
              <a:gd name="connsiteX763" fmla="*/ 51524 w 1176338"/>
              <a:gd name="connsiteY763" fmla="*/ 610568 h 1565275"/>
              <a:gd name="connsiteX764" fmla="*/ 58658 w 1176338"/>
              <a:gd name="connsiteY764" fmla="*/ 610568 h 1565275"/>
              <a:gd name="connsiteX765" fmla="*/ 65000 w 1176338"/>
              <a:gd name="connsiteY765" fmla="*/ 612154 h 1565275"/>
              <a:gd name="connsiteX766" fmla="*/ 72927 w 1176338"/>
              <a:gd name="connsiteY766" fmla="*/ 615326 h 1565275"/>
              <a:gd name="connsiteX767" fmla="*/ 79268 w 1176338"/>
              <a:gd name="connsiteY767" fmla="*/ 616912 h 1565275"/>
              <a:gd name="connsiteX768" fmla="*/ 84024 w 1176338"/>
              <a:gd name="connsiteY768" fmla="*/ 616119 h 1565275"/>
              <a:gd name="connsiteX769" fmla="*/ 89573 w 1176338"/>
              <a:gd name="connsiteY769" fmla="*/ 612154 h 1565275"/>
              <a:gd name="connsiteX770" fmla="*/ 94329 w 1176338"/>
              <a:gd name="connsiteY770" fmla="*/ 608982 h 1565275"/>
              <a:gd name="connsiteX771" fmla="*/ 99878 w 1176338"/>
              <a:gd name="connsiteY771" fmla="*/ 607397 h 1565275"/>
              <a:gd name="connsiteX772" fmla="*/ 106219 w 1176338"/>
              <a:gd name="connsiteY772" fmla="*/ 605018 h 1565275"/>
              <a:gd name="connsiteX773" fmla="*/ 112561 w 1176338"/>
              <a:gd name="connsiteY773" fmla="*/ 604225 h 1565275"/>
              <a:gd name="connsiteX774" fmla="*/ 118902 w 1176338"/>
              <a:gd name="connsiteY774" fmla="*/ 602639 h 1565275"/>
              <a:gd name="connsiteX775" fmla="*/ 122866 w 1176338"/>
              <a:gd name="connsiteY775" fmla="*/ 600260 h 1565275"/>
              <a:gd name="connsiteX776" fmla="*/ 124451 w 1176338"/>
              <a:gd name="connsiteY776" fmla="*/ 595502 h 1565275"/>
              <a:gd name="connsiteX777" fmla="*/ 123658 w 1176338"/>
              <a:gd name="connsiteY777" fmla="*/ 589159 h 1565275"/>
              <a:gd name="connsiteX778" fmla="*/ 121280 w 1176338"/>
              <a:gd name="connsiteY778" fmla="*/ 582815 h 1565275"/>
              <a:gd name="connsiteX779" fmla="*/ 122866 w 1176338"/>
              <a:gd name="connsiteY779" fmla="*/ 577265 h 1565275"/>
              <a:gd name="connsiteX780" fmla="*/ 125244 w 1176338"/>
              <a:gd name="connsiteY780" fmla="*/ 571714 h 1565275"/>
              <a:gd name="connsiteX781" fmla="*/ 130000 w 1176338"/>
              <a:gd name="connsiteY781" fmla="*/ 566956 h 1565275"/>
              <a:gd name="connsiteX782" fmla="*/ 135548 w 1176338"/>
              <a:gd name="connsiteY782" fmla="*/ 562199 h 1565275"/>
              <a:gd name="connsiteX783" fmla="*/ 141097 w 1176338"/>
              <a:gd name="connsiteY783" fmla="*/ 556648 h 1565275"/>
              <a:gd name="connsiteX784" fmla="*/ 146646 w 1176338"/>
              <a:gd name="connsiteY784" fmla="*/ 551890 h 1565275"/>
              <a:gd name="connsiteX785" fmla="*/ 150609 w 1176338"/>
              <a:gd name="connsiteY785" fmla="*/ 543961 h 1565275"/>
              <a:gd name="connsiteX786" fmla="*/ 156158 w 1176338"/>
              <a:gd name="connsiteY786" fmla="*/ 530481 h 1565275"/>
              <a:gd name="connsiteX787" fmla="*/ 156158 w 1176338"/>
              <a:gd name="connsiteY787" fmla="*/ 518587 h 1565275"/>
              <a:gd name="connsiteX788" fmla="*/ 152987 w 1176338"/>
              <a:gd name="connsiteY788" fmla="*/ 508278 h 1565275"/>
              <a:gd name="connsiteX789" fmla="*/ 145061 w 1176338"/>
              <a:gd name="connsiteY789" fmla="*/ 501935 h 1565275"/>
              <a:gd name="connsiteX790" fmla="*/ 137134 w 1176338"/>
              <a:gd name="connsiteY790" fmla="*/ 498763 h 1565275"/>
              <a:gd name="connsiteX791" fmla="*/ 129207 w 1176338"/>
              <a:gd name="connsiteY791" fmla="*/ 494798 h 1565275"/>
              <a:gd name="connsiteX792" fmla="*/ 123658 w 1176338"/>
              <a:gd name="connsiteY792" fmla="*/ 488455 h 1565275"/>
              <a:gd name="connsiteX793" fmla="*/ 120488 w 1176338"/>
              <a:gd name="connsiteY793" fmla="*/ 477353 h 1565275"/>
              <a:gd name="connsiteX794" fmla="*/ 121280 w 1176338"/>
              <a:gd name="connsiteY794" fmla="*/ 471010 h 1565275"/>
              <a:gd name="connsiteX795" fmla="*/ 124451 w 1176338"/>
              <a:gd name="connsiteY795" fmla="*/ 466252 h 1565275"/>
              <a:gd name="connsiteX796" fmla="*/ 127622 w 1176338"/>
              <a:gd name="connsiteY796" fmla="*/ 463080 h 1565275"/>
              <a:gd name="connsiteX797" fmla="*/ 132378 w 1176338"/>
              <a:gd name="connsiteY797" fmla="*/ 461494 h 1565275"/>
              <a:gd name="connsiteX798" fmla="*/ 137926 w 1176338"/>
              <a:gd name="connsiteY798" fmla="*/ 459116 h 1565275"/>
              <a:gd name="connsiteX799" fmla="*/ 143475 w 1176338"/>
              <a:gd name="connsiteY799" fmla="*/ 458323 h 1565275"/>
              <a:gd name="connsiteX800" fmla="*/ 149817 w 1176338"/>
              <a:gd name="connsiteY800" fmla="*/ 458323 h 1565275"/>
              <a:gd name="connsiteX801" fmla="*/ 156158 w 1176338"/>
              <a:gd name="connsiteY801" fmla="*/ 458323 h 1565275"/>
              <a:gd name="connsiteX802" fmla="*/ 165670 w 1176338"/>
              <a:gd name="connsiteY802" fmla="*/ 455151 h 1565275"/>
              <a:gd name="connsiteX803" fmla="*/ 168048 w 1176338"/>
              <a:gd name="connsiteY803" fmla="*/ 446429 h 1565275"/>
              <a:gd name="connsiteX804" fmla="*/ 168841 w 1176338"/>
              <a:gd name="connsiteY804" fmla="*/ 436120 h 1565275"/>
              <a:gd name="connsiteX805" fmla="*/ 171219 w 1176338"/>
              <a:gd name="connsiteY805" fmla="*/ 427398 h 1565275"/>
              <a:gd name="connsiteX806" fmla="*/ 176768 w 1176338"/>
              <a:gd name="connsiteY806" fmla="*/ 417090 h 1565275"/>
              <a:gd name="connsiteX807" fmla="*/ 183902 w 1176338"/>
              <a:gd name="connsiteY807" fmla="*/ 405195 h 1565275"/>
              <a:gd name="connsiteX808" fmla="*/ 188658 w 1176338"/>
              <a:gd name="connsiteY808" fmla="*/ 392508 h 1565275"/>
              <a:gd name="connsiteX809" fmla="*/ 187073 w 1176338"/>
              <a:gd name="connsiteY809" fmla="*/ 379821 h 1565275"/>
              <a:gd name="connsiteX810" fmla="*/ 185487 w 1176338"/>
              <a:gd name="connsiteY810" fmla="*/ 367927 h 1565275"/>
              <a:gd name="connsiteX811" fmla="*/ 187073 w 1176338"/>
              <a:gd name="connsiteY811" fmla="*/ 357619 h 1565275"/>
              <a:gd name="connsiteX812" fmla="*/ 191829 w 1176338"/>
              <a:gd name="connsiteY812" fmla="*/ 348896 h 1565275"/>
              <a:gd name="connsiteX813" fmla="*/ 198170 w 1176338"/>
              <a:gd name="connsiteY813" fmla="*/ 340967 h 1565275"/>
              <a:gd name="connsiteX814" fmla="*/ 202134 w 1176338"/>
              <a:gd name="connsiteY814" fmla="*/ 333037 h 1565275"/>
              <a:gd name="connsiteX815" fmla="*/ 198963 w 1176338"/>
              <a:gd name="connsiteY815" fmla="*/ 326694 h 1565275"/>
              <a:gd name="connsiteX816" fmla="*/ 192621 w 1176338"/>
              <a:gd name="connsiteY816" fmla="*/ 323522 h 1565275"/>
              <a:gd name="connsiteX817" fmla="*/ 181524 w 1176338"/>
              <a:gd name="connsiteY817" fmla="*/ 321143 h 1565275"/>
              <a:gd name="connsiteX818" fmla="*/ 174390 w 1176338"/>
              <a:gd name="connsiteY818" fmla="*/ 316385 h 1565275"/>
              <a:gd name="connsiteX819" fmla="*/ 173597 w 1176338"/>
              <a:gd name="connsiteY819" fmla="*/ 301319 h 1565275"/>
              <a:gd name="connsiteX820" fmla="*/ 177561 w 1176338"/>
              <a:gd name="connsiteY820" fmla="*/ 286253 h 1565275"/>
              <a:gd name="connsiteX821" fmla="*/ 181524 w 1176338"/>
              <a:gd name="connsiteY821" fmla="*/ 274359 h 1565275"/>
              <a:gd name="connsiteX822" fmla="*/ 184695 w 1176338"/>
              <a:gd name="connsiteY822" fmla="*/ 269602 h 1565275"/>
              <a:gd name="connsiteX823" fmla="*/ 187073 w 1176338"/>
              <a:gd name="connsiteY823" fmla="*/ 265637 h 1565275"/>
              <a:gd name="connsiteX824" fmla="*/ 191036 w 1176338"/>
              <a:gd name="connsiteY824" fmla="*/ 262465 h 1565275"/>
              <a:gd name="connsiteX825" fmla="*/ 194999 w 1176338"/>
              <a:gd name="connsiteY825" fmla="*/ 258500 h 1565275"/>
              <a:gd name="connsiteX826" fmla="*/ 199756 w 1176338"/>
              <a:gd name="connsiteY826" fmla="*/ 256122 h 1565275"/>
              <a:gd name="connsiteX827" fmla="*/ 206890 w 1176338"/>
              <a:gd name="connsiteY827" fmla="*/ 252950 h 1565275"/>
              <a:gd name="connsiteX828" fmla="*/ 213231 w 1176338"/>
              <a:gd name="connsiteY828" fmla="*/ 252157 h 1565275"/>
              <a:gd name="connsiteX829" fmla="*/ 221158 w 1176338"/>
              <a:gd name="connsiteY829" fmla="*/ 251364 h 1565275"/>
              <a:gd name="connsiteX830" fmla="*/ 230670 w 1176338"/>
              <a:gd name="connsiteY830" fmla="*/ 251364 h 1565275"/>
              <a:gd name="connsiteX831" fmla="*/ 240182 w 1176338"/>
              <a:gd name="connsiteY831" fmla="*/ 250571 h 1565275"/>
              <a:gd name="connsiteX832" fmla="*/ 251280 w 1176338"/>
              <a:gd name="connsiteY832" fmla="*/ 248985 h 1565275"/>
              <a:gd name="connsiteX833" fmla="*/ 263170 w 1176338"/>
              <a:gd name="connsiteY833" fmla="*/ 248985 h 1565275"/>
              <a:gd name="connsiteX834" fmla="*/ 274268 w 1176338"/>
              <a:gd name="connsiteY834" fmla="*/ 248192 h 1565275"/>
              <a:gd name="connsiteX835" fmla="*/ 283780 w 1176338"/>
              <a:gd name="connsiteY835" fmla="*/ 248192 h 1565275"/>
              <a:gd name="connsiteX836" fmla="*/ 292499 w 1176338"/>
              <a:gd name="connsiteY836" fmla="*/ 248985 h 1565275"/>
              <a:gd name="connsiteX837" fmla="*/ 298841 w 1176338"/>
              <a:gd name="connsiteY837" fmla="*/ 251364 h 1565275"/>
              <a:gd name="connsiteX838" fmla="*/ 305975 w 1176338"/>
              <a:gd name="connsiteY838" fmla="*/ 258500 h 1565275"/>
              <a:gd name="connsiteX839" fmla="*/ 309146 w 1176338"/>
              <a:gd name="connsiteY839" fmla="*/ 268809 h 1565275"/>
              <a:gd name="connsiteX840" fmla="*/ 306767 w 1176338"/>
              <a:gd name="connsiteY840" fmla="*/ 279117 h 1565275"/>
              <a:gd name="connsiteX841" fmla="*/ 301219 w 1176338"/>
              <a:gd name="connsiteY841" fmla="*/ 287839 h 1565275"/>
              <a:gd name="connsiteX842" fmla="*/ 298841 w 1176338"/>
              <a:gd name="connsiteY842" fmla="*/ 293390 h 1565275"/>
              <a:gd name="connsiteX843" fmla="*/ 300426 w 1176338"/>
              <a:gd name="connsiteY843" fmla="*/ 297355 h 1565275"/>
              <a:gd name="connsiteX844" fmla="*/ 307560 w 1176338"/>
              <a:gd name="connsiteY844" fmla="*/ 302112 h 1565275"/>
              <a:gd name="connsiteX845" fmla="*/ 318658 w 1176338"/>
              <a:gd name="connsiteY845" fmla="*/ 305284 h 1565275"/>
              <a:gd name="connsiteX846" fmla="*/ 325792 w 1176338"/>
              <a:gd name="connsiteY846" fmla="*/ 302112 h 1565275"/>
              <a:gd name="connsiteX847" fmla="*/ 328170 w 1176338"/>
              <a:gd name="connsiteY847" fmla="*/ 294183 h 1565275"/>
              <a:gd name="connsiteX848" fmla="*/ 328170 w 1176338"/>
              <a:gd name="connsiteY848" fmla="*/ 283875 h 1565275"/>
              <a:gd name="connsiteX849" fmla="*/ 332926 w 1176338"/>
              <a:gd name="connsiteY849" fmla="*/ 276738 h 1565275"/>
              <a:gd name="connsiteX850" fmla="*/ 340853 w 1176338"/>
              <a:gd name="connsiteY850" fmla="*/ 276738 h 1565275"/>
              <a:gd name="connsiteX851" fmla="*/ 347987 w 1176338"/>
              <a:gd name="connsiteY851" fmla="*/ 281496 h 1565275"/>
              <a:gd name="connsiteX852" fmla="*/ 352743 w 1176338"/>
              <a:gd name="connsiteY852" fmla="*/ 287839 h 1565275"/>
              <a:gd name="connsiteX853" fmla="*/ 354328 w 1176338"/>
              <a:gd name="connsiteY853" fmla="*/ 290218 h 1565275"/>
              <a:gd name="connsiteX854" fmla="*/ 355121 w 1176338"/>
              <a:gd name="connsiteY854" fmla="*/ 286253 h 1565275"/>
              <a:gd name="connsiteX855" fmla="*/ 357499 w 1176338"/>
              <a:gd name="connsiteY855" fmla="*/ 275152 h 1565275"/>
              <a:gd name="connsiteX856" fmla="*/ 358292 w 1176338"/>
              <a:gd name="connsiteY856" fmla="*/ 258500 h 1565275"/>
              <a:gd name="connsiteX857" fmla="*/ 357499 w 1176338"/>
              <a:gd name="connsiteY857" fmla="*/ 240263 h 1565275"/>
              <a:gd name="connsiteX858" fmla="*/ 357499 w 1176338"/>
              <a:gd name="connsiteY858" fmla="*/ 232333 h 1565275"/>
              <a:gd name="connsiteX859" fmla="*/ 359084 w 1176338"/>
              <a:gd name="connsiteY859" fmla="*/ 227576 h 1565275"/>
              <a:gd name="connsiteX860" fmla="*/ 363048 w 1176338"/>
              <a:gd name="connsiteY860" fmla="*/ 224404 h 1565275"/>
              <a:gd name="connsiteX861" fmla="*/ 367804 w 1176338"/>
              <a:gd name="connsiteY861" fmla="*/ 223611 h 1565275"/>
              <a:gd name="connsiteX862" fmla="*/ 373353 w 1176338"/>
              <a:gd name="connsiteY862" fmla="*/ 223611 h 1565275"/>
              <a:gd name="connsiteX863" fmla="*/ 378901 w 1176338"/>
              <a:gd name="connsiteY863" fmla="*/ 225990 h 1565275"/>
              <a:gd name="connsiteX864" fmla="*/ 385243 w 1176338"/>
              <a:gd name="connsiteY864" fmla="*/ 227576 h 1565275"/>
              <a:gd name="connsiteX865" fmla="*/ 390792 w 1176338"/>
              <a:gd name="connsiteY865" fmla="*/ 229161 h 1565275"/>
              <a:gd name="connsiteX866" fmla="*/ 395548 w 1176338"/>
              <a:gd name="connsiteY866" fmla="*/ 230747 h 1565275"/>
              <a:gd name="connsiteX867" fmla="*/ 399511 w 1176338"/>
              <a:gd name="connsiteY867" fmla="*/ 232333 h 1565275"/>
              <a:gd name="connsiteX868" fmla="*/ 402682 w 1176338"/>
              <a:gd name="connsiteY868" fmla="*/ 232333 h 1565275"/>
              <a:gd name="connsiteX869" fmla="*/ 406645 w 1176338"/>
              <a:gd name="connsiteY869" fmla="*/ 232333 h 1565275"/>
              <a:gd name="connsiteX870" fmla="*/ 409023 w 1176338"/>
              <a:gd name="connsiteY870" fmla="*/ 230747 h 1565275"/>
              <a:gd name="connsiteX871" fmla="*/ 412987 w 1176338"/>
              <a:gd name="connsiteY871" fmla="*/ 229954 h 1565275"/>
              <a:gd name="connsiteX872" fmla="*/ 416157 w 1176338"/>
              <a:gd name="connsiteY872" fmla="*/ 228368 h 1565275"/>
              <a:gd name="connsiteX873" fmla="*/ 420913 w 1176338"/>
              <a:gd name="connsiteY873" fmla="*/ 226783 h 1565275"/>
              <a:gd name="connsiteX874" fmla="*/ 426462 w 1176338"/>
              <a:gd name="connsiteY874" fmla="*/ 225990 h 1565275"/>
              <a:gd name="connsiteX875" fmla="*/ 432804 w 1176338"/>
              <a:gd name="connsiteY875" fmla="*/ 227576 h 1565275"/>
              <a:gd name="connsiteX876" fmla="*/ 439145 w 1176338"/>
              <a:gd name="connsiteY876" fmla="*/ 229954 h 1565275"/>
              <a:gd name="connsiteX877" fmla="*/ 445487 w 1176338"/>
              <a:gd name="connsiteY877" fmla="*/ 234712 h 1565275"/>
              <a:gd name="connsiteX878" fmla="*/ 451828 w 1176338"/>
              <a:gd name="connsiteY878" fmla="*/ 240263 h 1565275"/>
              <a:gd name="connsiteX879" fmla="*/ 458169 w 1176338"/>
              <a:gd name="connsiteY879" fmla="*/ 245813 h 1565275"/>
              <a:gd name="connsiteX880" fmla="*/ 463718 w 1176338"/>
              <a:gd name="connsiteY880" fmla="*/ 252157 h 1565275"/>
              <a:gd name="connsiteX881" fmla="*/ 468474 w 1176338"/>
              <a:gd name="connsiteY881" fmla="*/ 257707 h 1565275"/>
              <a:gd name="connsiteX882" fmla="*/ 472438 w 1176338"/>
              <a:gd name="connsiteY882" fmla="*/ 263258 h 1565275"/>
              <a:gd name="connsiteX883" fmla="*/ 474816 w 1176338"/>
              <a:gd name="connsiteY883" fmla="*/ 268809 h 1565275"/>
              <a:gd name="connsiteX884" fmla="*/ 477986 w 1176338"/>
              <a:gd name="connsiteY884" fmla="*/ 272773 h 1565275"/>
              <a:gd name="connsiteX885" fmla="*/ 480365 w 1176338"/>
              <a:gd name="connsiteY885" fmla="*/ 278324 h 1565275"/>
              <a:gd name="connsiteX886" fmla="*/ 483535 w 1176338"/>
              <a:gd name="connsiteY886" fmla="*/ 283082 h 1565275"/>
              <a:gd name="connsiteX887" fmla="*/ 487499 w 1176338"/>
              <a:gd name="connsiteY887" fmla="*/ 287046 h 1565275"/>
              <a:gd name="connsiteX888" fmla="*/ 492255 w 1176338"/>
              <a:gd name="connsiteY888" fmla="*/ 290218 h 1565275"/>
              <a:gd name="connsiteX889" fmla="*/ 498596 w 1176338"/>
              <a:gd name="connsiteY889" fmla="*/ 293390 h 1565275"/>
              <a:gd name="connsiteX890" fmla="*/ 508108 w 1176338"/>
              <a:gd name="connsiteY890" fmla="*/ 294183 h 1565275"/>
              <a:gd name="connsiteX891" fmla="*/ 508901 w 1176338"/>
              <a:gd name="connsiteY891" fmla="*/ 288632 h 1565275"/>
              <a:gd name="connsiteX892" fmla="*/ 502560 w 1176338"/>
              <a:gd name="connsiteY892" fmla="*/ 282289 h 1565275"/>
              <a:gd name="connsiteX893" fmla="*/ 493047 w 1176338"/>
              <a:gd name="connsiteY893" fmla="*/ 276738 h 1565275"/>
              <a:gd name="connsiteX894" fmla="*/ 485121 w 1176338"/>
              <a:gd name="connsiteY894" fmla="*/ 271188 h 1565275"/>
              <a:gd name="connsiteX895" fmla="*/ 479572 w 1176338"/>
              <a:gd name="connsiteY895" fmla="*/ 262465 h 1565275"/>
              <a:gd name="connsiteX896" fmla="*/ 474816 w 1176338"/>
              <a:gd name="connsiteY896" fmla="*/ 250571 h 1565275"/>
              <a:gd name="connsiteX897" fmla="*/ 468474 w 1176338"/>
              <a:gd name="connsiteY897" fmla="*/ 234712 h 1565275"/>
              <a:gd name="connsiteX898" fmla="*/ 463718 w 1176338"/>
              <a:gd name="connsiteY898" fmla="*/ 227576 h 1565275"/>
              <a:gd name="connsiteX899" fmla="*/ 458169 w 1176338"/>
              <a:gd name="connsiteY899" fmla="*/ 222025 h 1565275"/>
              <a:gd name="connsiteX900" fmla="*/ 453413 w 1176338"/>
              <a:gd name="connsiteY900" fmla="*/ 218060 h 1565275"/>
              <a:gd name="connsiteX901" fmla="*/ 447865 w 1176338"/>
              <a:gd name="connsiteY901" fmla="*/ 216474 h 1565275"/>
              <a:gd name="connsiteX902" fmla="*/ 441523 w 1176338"/>
              <a:gd name="connsiteY902" fmla="*/ 214888 h 1565275"/>
              <a:gd name="connsiteX903" fmla="*/ 435182 w 1176338"/>
              <a:gd name="connsiteY903" fmla="*/ 212510 h 1565275"/>
              <a:gd name="connsiteX904" fmla="*/ 428048 w 1176338"/>
              <a:gd name="connsiteY904" fmla="*/ 211717 h 1565275"/>
              <a:gd name="connsiteX905" fmla="*/ 420913 w 1176338"/>
              <a:gd name="connsiteY905" fmla="*/ 210131 h 1565275"/>
              <a:gd name="connsiteX906" fmla="*/ 409816 w 1176338"/>
              <a:gd name="connsiteY906" fmla="*/ 204580 h 1565275"/>
              <a:gd name="connsiteX907" fmla="*/ 405060 w 1176338"/>
              <a:gd name="connsiteY907" fmla="*/ 199029 h 1565275"/>
              <a:gd name="connsiteX908" fmla="*/ 401889 w 1176338"/>
              <a:gd name="connsiteY908" fmla="*/ 194272 h 1565275"/>
              <a:gd name="connsiteX909" fmla="*/ 401889 w 1176338"/>
              <a:gd name="connsiteY909" fmla="*/ 192686 h 1565275"/>
              <a:gd name="connsiteX910" fmla="*/ 403474 w 1176338"/>
              <a:gd name="connsiteY910" fmla="*/ 191893 h 1565275"/>
              <a:gd name="connsiteX911" fmla="*/ 409023 w 1176338"/>
              <a:gd name="connsiteY911" fmla="*/ 190307 h 1565275"/>
              <a:gd name="connsiteX912" fmla="*/ 413779 w 1176338"/>
              <a:gd name="connsiteY912" fmla="*/ 185549 h 1565275"/>
              <a:gd name="connsiteX913" fmla="*/ 415365 w 1176338"/>
              <a:gd name="connsiteY913" fmla="*/ 179206 h 1565275"/>
              <a:gd name="connsiteX914" fmla="*/ 412194 w 1176338"/>
              <a:gd name="connsiteY914" fmla="*/ 172069 h 1565275"/>
              <a:gd name="connsiteX915" fmla="*/ 405060 w 1176338"/>
              <a:gd name="connsiteY915" fmla="*/ 166519 h 1565275"/>
              <a:gd name="connsiteX916" fmla="*/ 397926 w 1176338"/>
              <a:gd name="connsiteY916" fmla="*/ 161761 h 1565275"/>
              <a:gd name="connsiteX917" fmla="*/ 396340 w 1176338"/>
              <a:gd name="connsiteY917" fmla="*/ 154625 h 1565275"/>
              <a:gd name="connsiteX918" fmla="*/ 397926 w 1176338"/>
              <a:gd name="connsiteY918" fmla="*/ 145902 h 1565275"/>
              <a:gd name="connsiteX919" fmla="*/ 397133 w 1176338"/>
              <a:gd name="connsiteY919" fmla="*/ 138766 h 1565275"/>
              <a:gd name="connsiteX920" fmla="*/ 393962 w 1176338"/>
              <a:gd name="connsiteY920" fmla="*/ 133215 h 1565275"/>
              <a:gd name="connsiteX921" fmla="*/ 385243 w 1176338"/>
              <a:gd name="connsiteY921" fmla="*/ 128457 h 1565275"/>
              <a:gd name="connsiteX922" fmla="*/ 378901 w 1176338"/>
              <a:gd name="connsiteY922" fmla="*/ 123700 h 1565275"/>
              <a:gd name="connsiteX923" fmla="*/ 378109 w 1176338"/>
              <a:gd name="connsiteY923" fmla="*/ 118149 h 1565275"/>
              <a:gd name="connsiteX924" fmla="*/ 382865 w 1176338"/>
              <a:gd name="connsiteY924" fmla="*/ 113391 h 1565275"/>
              <a:gd name="connsiteX925" fmla="*/ 390792 w 1176338"/>
              <a:gd name="connsiteY925" fmla="*/ 112598 h 1565275"/>
              <a:gd name="connsiteX926" fmla="*/ 399511 w 1176338"/>
              <a:gd name="connsiteY926" fmla="*/ 112598 h 1565275"/>
              <a:gd name="connsiteX927" fmla="*/ 402682 w 1176338"/>
              <a:gd name="connsiteY927" fmla="*/ 108634 h 1565275"/>
              <a:gd name="connsiteX928" fmla="*/ 405060 w 1176338"/>
              <a:gd name="connsiteY928" fmla="*/ 105462 h 1565275"/>
              <a:gd name="connsiteX929" fmla="*/ 405060 w 1176338"/>
              <a:gd name="connsiteY929" fmla="*/ 103083 h 1565275"/>
              <a:gd name="connsiteX930" fmla="*/ 403474 w 1176338"/>
              <a:gd name="connsiteY930" fmla="*/ 101497 h 1565275"/>
              <a:gd name="connsiteX931" fmla="*/ 403474 w 1176338"/>
              <a:gd name="connsiteY931" fmla="*/ 96739 h 1565275"/>
              <a:gd name="connsiteX932" fmla="*/ 405060 w 1176338"/>
              <a:gd name="connsiteY932" fmla="*/ 91189 h 1565275"/>
              <a:gd name="connsiteX933" fmla="*/ 409816 w 1176338"/>
              <a:gd name="connsiteY933" fmla="*/ 87224 h 1565275"/>
              <a:gd name="connsiteX934" fmla="*/ 412987 w 1176338"/>
              <a:gd name="connsiteY934" fmla="*/ 84052 h 1565275"/>
              <a:gd name="connsiteX935" fmla="*/ 413779 w 1176338"/>
              <a:gd name="connsiteY935" fmla="*/ 81673 h 1565275"/>
              <a:gd name="connsiteX936" fmla="*/ 412987 w 1176338"/>
              <a:gd name="connsiteY936" fmla="*/ 76916 h 1565275"/>
              <a:gd name="connsiteX937" fmla="*/ 409816 w 1176338"/>
              <a:gd name="connsiteY937" fmla="*/ 72158 h 1565275"/>
              <a:gd name="connsiteX938" fmla="*/ 405853 w 1176338"/>
              <a:gd name="connsiteY938" fmla="*/ 67400 h 1565275"/>
              <a:gd name="connsiteX939" fmla="*/ 401096 w 1176338"/>
              <a:gd name="connsiteY939" fmla="*/ 61850 h 1565275"/>
              <a:gd name="connsiteX940" fmla="*/ 396340 w 1176338"/>
              <a:gd name="connsiteY940" fmla="*/ 57885 h 1565275"/>
              <a:gd name="connsiteX941" fmla="*/ 390792 w 1176338"/>
              <a:gd name="connsiteY941" fmla="*/ 53127 h 1565275"/>
              <a:gd name="connsiteX942" fmla="*/ 382865 w 1176338"/>
              <a:gd name="connsiteY942" fmla="*/ 41233 h 1565275"/>
              <a:gd name="connsiteX943" fmla="*/ 378901 w 1176338"/>
              <a:gd name="connsiteY943" fmla="*/ 26960 h 1565275"/>
              <a:gd name="connsiteX944" fmla="*/ 377316 w 1176338"/>
              <a:gd name="connsiteY944" fmla="*/ 15066 h 1565275"/>
              <a:gd name="connsiteX945" fmla="*/ 377316 w 1176338"/>
              <a:gd name="connsiteY945" fmla="*/ 9515 h 1565275"/>
              <a:gd name="connsiteX946" fmla="*/ 379694 w 1176338"/>
              <a:gd name="connsiteY946" fmla="*/ 3965 h 1565275"/>
              <a:gd name="connsiteX947" fmla="*/ 385243 w 1176338"/>
              <a:gd name="connsiteY947" fmla="*/ 793 h 156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</a:cxnLst>
            <a:rect l="l" t="t" r="r" b="b"/>
            <a:pathLst>
              <a:path w="1176338" h="1565275">
                <a:moveTo>
                  <a:pt x="950537" y="74613"/>
                </a:moveTo>
                <a:lnTo>
                  <a:pt x="954549" y="74613"/>
                </a:lnTo>
                <a:lnTo>
                  <a:pt x="958560" y="74613"/>
                </a:lnTo>
                <a:lnTo>
                  <a:pt x="962572" y="75398"/>
                </a:lnTo>
                <a:lnTo>
                  <a:pt x="968188" y="76183"/>
                </a:lnTo>
                <a:lnTo>
                  <a:pt x="973804" y="77754"/>
                </a:lnTo>
                <a:lnTo>
                  <a:pt x="979420" y="82465"/>
                </a:lnTo>
                <a:lnTo>
                  <a:pt x="977013" y="87176"/>
                </a:lnTo>
                <a:lnTo>
                  <a:pt x="970595" y="92673"/>
                </a:lnTo>
                <a:lnTo>
                  <a:pt x="962572" y="96599"/>
                </a:lnTo>
                <a:lnTo>
                  <a:pt x="959363" y="100525"/>
                </a:lnTo>
                <a:lnTo>
                  <a:pt x="961769" y="104451"/>
                </a:lnTo>
                <a:lnTo>
                  <a:pt x="968188" y="107592"/>
                </a:lnTo>
                <a:lnTo>
                  <a:pt x="979420" y="111518"/>
                </a:lnTo>
                <a:lnTo>
                  <a:pt x="984234" y="113089"/>
                </a:lnTo>
                <a:lnTo>
                  <a:pt x="985838" y="116229"/>
                </a:lnTo>
                <a:lnTo>
                  <a:pt x="985838" y="118585"/>
                </a:lnTo>
                <a:lnTo>
                  <a:pt x="984234" y="120941"/>
                </a:lnTo>
                <a:lnTo>
                  <a:pt x="980222" y="123296"/>
                </a:lnTo>
                <a:lnTo>
                  <a:pt x="975408" y="124867"/>
                </a:lnTo>
                <a:lnTo>
                  <a:pt x="971397" y="124867"/>
                </a:lnTo>
                <a:lnTo>
                  <a:pt x="965781" y="124867"/>
                </a:lnTo>
                <a:lnTo>
                  <a:pt x="960967" y="124082"/>
                </a:lnTo>
                <a:lnTo>
                  <a:pt x="956956" y="124082"/>
                </a:lnTo>
                <a:lnTo>
                  <a:pt x="953747" y="124867"/>
                </a:lnTo>
                <a:lnTo>
                  <a:pt x="950537" y="126437"/>
                </a:lnTo>
                <a:lnTo>
                  <a:pt x="948130" y="129578"/>
                </a:lnTo>
                <a:lnTo>
                  <a:pt x="944921" y="131934"/>
                </a:lnTo>
                <a:lnTo>
                  <a:pt x="941712" y="136645"/>
                </a:lnTo>
                <a:lnTo>
                  <a:pt x="936898" y="141356"/>
                </a:lnTo>
                <a:lnTo>
                  <a:pt x="930480" y="147638"/>
                </a:lnTo>
                <a:lnTo>
                  <a:pt x="929678" y="144497"/>
                </a:lnTo>
                <a:lnTo>
                  <a:pt x="928073" y="138215"/>
                </a:lnTo>
                <a:lnTo>
                  <a:pt x="920050" y="130363"/>
                </a:lnTo>
                <a:lnTo>
                  <a:pt x="912830" y="124082"/>
                </a:lnTo>
                <a:lnTo>
                  <a:pt x="913632" y="119370"/>
                </a:lnTo>
                <a:lnTo>
                  <a:pt x="917643" y="117800"/>
                </a:lnTo>
                <a:lnTo>
                  <a:pt x="920050" y="117015"/>
                </a:lnTo>
                <a:lnTo>
                  <a:pt x="920853" y="116229"/>
                </a:lnTo>
                <a:lnTo>
                  <a:pt x="923259" y="112303"/>
                </a:lnTo>
                <a:lnTo>
                  <a:pt x="923259" y="108377"/>
                </a:lnTo>
                <a:lnTo>
                  <a:pt x="917643" y="106022"/>
                </a:lnTo>
                <a:lnTo>
                  <a:pt x="912027" y="100525"/>
                </a:lnTo>
                <a:lnTo>
                  <a:pt x="911225" y="93458"/>
                </a:lnTo>
                <a:lnTo>
                  <a:pt x="914434" y="84821"/>
                </a:lnTo>
                <a:lnTo>
                  <a:pt x="920050" y="80895"/>
                </a:lnTo>
                <a:lnTo>
                  <a:pt x="923259" y="79324"/>
                </a:lnTo>
                <a:lnTo>
                  <a:pt x="925666" y="80895"/>
                </a:lnTo>
                <a:lnTo>
                  <a:pt x="928876" y="81680"/>
                </a:lnTo>
                <a:lnTo>
                  <a:pt x="932085" y="82465"/>
                </a:lnTo>
                <a:lnTo>
                  <a:pt x="935294" y="84036"/>
                </a:lnTo>
                <a:lnTo>
                  <a:pt x="938503" y="86391"/>
                </a:lnTo>
                <a:lnTo>
                  <a:pt x="943317" y="87962"/>
                </a:lnTo>
                <a:lnTo>
                  <a:pt x="948130" y="88747"/>
                </a:lnTo>
                <a:lnTo>
                  <a:pt x="953747" y="87962"/>
                </a:lnTo>
                <a:lnTo>
                  <a:pt x="952944" y="83250"/>
                </a:lnTo>
                <a:lnTo>
                  <a:pt x="948130" y="77754"/>
                </a:lnTo>
                <a:lnTo>
                  <a:pt x="944921" y="75398"/>
                </a:lnTo>
                <a:lnTo>
                  <a:pt x="946526" y="75398"/>
                </a:lnTo>
                <a:lnTo>
                  <a:pt x="948130" y="75398"/>
                </a:lnTo>
                <a:close/>
                <a:moveTo>
                  <a:pt x="938213" y="53975"/>
                </a:moveTo>
                <a:lnTo>
                  <a:pt x="942182" y="55449"/>
                </a:lnTo>
                <a:lnTo>
                  <a:pt x="942976" y="59871"/>
                </a:lnTo>
                <a:lnTo>
                  <a:pt x="942976" y="61345"/>
                </a:lnTo>
                <a:lnTo>
                  <a:pt x="942976" y="63557"/>
                </a:lnTo>
                <a:lnTo>
                  <a:pt x="942976" y="67979"/>
                </a:lnTo>
                <a:lnTo>
                  <a:pt x="940595" y="72401"/>
                </a:lnTo>
                <a:lnTo>
                  <a:pt x="935038" y="74612"/>
                </a:lnTo>
                <a:lnTo>
                  <a:pt x="928688" y="72401"/>
                </a:lnTo>
                <a:lnTo>
                  <a:pt x="925513" y="68716"/>
                </a:lnTo>
                <a:lnTo>
                  <a:pt x="926307" y="62819"/>
                </a:lnTo>
                <a:lnTo>
                  <a:pt x="931863" y="56923"/>
                </a:lnTo>
                <a:close/>
                <a:moveTo>
                  <a:pt x="393170" y="0"/>
                </a:moveTo>
                <a:lnTo>
                  <a:pt x="401096" y="0"/>
                </a:lnTo>
                <a:lnTo>
                  <a:pt x="408231" y="0"/>
                </a:lnTo>
                <a:lnTo>
                  <a:pt x="414572" y="793"/>
                </a:lnTo>
                <a:lnTo>
                  <a:pt x="420121" y="1586"/>
                </a:lnTo>
                <a:lnTo>
                  <a:pt x="424084" y="3172"/>
                </a:lnTo>
                <a:lnTo>
                  <a:pt x="427255" y="4758"/>
                </a:lnTo>
                <a:lnTo>
                  <a:pt x="433596" y="6344"/>
                </a:lnTo>
                <a:lnTo>
                  <a:pt x="439938" y="9515"/>
                </a:lnTo>
                <a:lnTo>
                  <a:pt x="447865" y="11101"/>
                </a:lnTo>
                <a:lnTo>
                  <a:pt x="454999" y="12687"/>
                </a:lnTo>
                <a:lnTo>
                  <a:pt x="461340" y="13480"/>
                </a:lnTo>
                <a:lnTo>
                  <a:pt x="467682" y="12687"/>
                </a:lnTo>
                <a:lnTo>
                  <a:pt x="471645" y="11894"/>
                </a:lnTo>
                <a:lnTo>
                  <a:pt x="474816" y="11101"/>
                </a:lnTo>
                <a:lnTo>
                  <a:pt x="478779" y="11894"/>
                </a:lnTo>
                <a:lnTo>
                  <a:pt x="483535" y="13480"/>
                </a:lnTo>
                <a:lnTo>
                  <a:pt x="488291" y="17445"/>
                </a:lnTo>
                <a:lnTo>
                  <a:pt x="493840" y="21410"/>
                </a:lnTo>
                <a:lnTo>
                  <a:pt x="500182" y="24581"/>
                </a:lnTo>
                <a:lnTo>
                  <a:pt x="508108" y="28546"/>
                </a:lnTo>
                <a:lnTo>
                  <a:pt x="516035" y="30925"/>
                </a:lnTo>
                <a:lnTo>
                  <a:pt x="527133" y="34890"/>
                </a:lnTo>
                <a:lnTo>
                  <a:pt x="529511" y="39647"/>
                </a:lnTo>
                <a:lnTo>
                  <a:pt x="530303" y="45198"/>
                </a:lnTo>
                <a:lnTo>
                  <a:pt x="535059" y="53127"/>
                </a:lnTo>
                <a:lnTo>
                  <a:pt x="540608" y="63436"/>
                </a:lnTo>
                <a:lnTo>
                  <a:pt x="542194" y="71365"/>
                </a:lnTo>
                <a:lnTo>
                  <a:pt x="539816" y="77709"/>
                </a:lnTo>
                <a:lnTo>
                  <a:pt x="535059" y="84052"/>
                </a:lnTo>
                <a:lnTo>
                  <a:pt x="530303" y="90396"/>
                </a:lnTo>
                <a:lnTo>
                  <a:pt x="528718" y="95154"/>
                </a:lnTo>
                <a:lnTo>
                  <a:pt x="530303" y="97532"/>
                </a:lnTo>
                <a:lnTo>
                  <a:pt x="535059" y="97532"/>
                </a:lnTo>
                <a:lnTo>
                  <a:pt x="542194" y="96739"/>
                </a:lnTo>
                <a:lnTo>
                  <a:pt x="549328" y="97532"/>
                </a:lnTo>
                <a:lnTo>
                  <a:pt x="555669" y="102290"/>
                </a:lnTo>
                <a:lnTo>
                  <a:pt x="557255" y="109427"/>
                </a:lnTo>
                <a:lnTo>
                  <a:pt x="558047" y="112598"/>
                </a:lnTo>
                <a:lnTo>
                  <a:pt x="559633" y="114184"/>
                </a:lnTo>
                <a:lnTo>
                  <a:pt x="563596" y="113391"/>
                </a:lnTo>
                <a:lnTo>
                  <a:pt x="567559" y="112598"/>
                </a:lnTo>
                <a:lnTo>
                  <a:pt x="571523" y="111805"/>
                </a:lnTo>
                <a:lnTo>
                  <a:pt x="576279" y="109427"/>
                </a:lnTo>
                <a:lnTo>
                  <a:pt x="581035" y="109427"/>
                </a:lnTo>
                <a:lnTo>
                  <a:pt x="585791" y="109427"/>
                </a:lnTo>
                <a:lnTo>
                  <a:pt x="589754" y="110220"/>
                </a:lnTo>
                <a:lnTo>
                  <a:pt x="593718" y="112598"/>
                </a:lnTo>
                <a:lnTo>
                  <a:pt x="598474" y="114184"/>
                </a:lnTo>
                <a:lnTo>
                  <a:pt x="602437" y="115770"/>
                </a:lnTo>
                <a:lnTo>
                  <a:pt x="607193" y="118942"/>
                </a:lnTo>
                <a:lnTo>
                  <a:pt x="611950" y="121321"/>
                </a:lnTo>
                <a:lnTo>
                  <a:pt x="615913" y="125286"/>
                </a:lnTo>
                <a:lnTo>
                  <a:pt x="619084" y="128457"/>
                </a:lnTo>
                <a:lnTo>
                  <a:pt x="623047" y="131629"/>
                </a:lnTo>
                <a:lnTo>
                  <a:pt x="625425" y="133215"/>
                </a:lnTo>
                <a:lnTo>
                  <a:pt x="629388" y="133215"/>
                </a:lnTo>
                <a:lnTo>
                  <a:pt x="632559" y="131629"/>
                </a:lnTo>
                <a:lnTo>
                  <a:pt x="637315" y="130043"/>
                </a:lnTo>
                <a:lnTo>
                  <a:pt x="641279" y="126871"/>
                </a:lnTo>
                <a:lnTo>
                  <a:pt x="646035" y="123700"/>
                </a:lnTo>
                <a:lnTo>
                  <a:pt x="649205" y="120528"/>
                </a:lnTo>
                <a:lnTo>
                  <a:pt x="657925" y="118149"/>
                </a:lnTo>
                <a:lnTo>
                  <a:pt x="665059" y="122114"/>
                </a:lnTo>
                <a:lnTo>
                  <a:pt x="670608" y="130836"/>
                </a:lnTo>
                <a:lnTo>
                  <a:pt x="672193" y="142730"/>
                </a:lnTo>
                <a:lnTo>
                  <a:pt x="671401" y="153832"/>
                </a:lnTo>
                <a:lnTo>
                  <a:pt x="667437" y="160968"/>
                </a:lnTo>
                <a:lnTo>
                  <a:pt x="661888" y="166519"/>
                </a:lnTo>
                <a:lnTo>
                  <a:pt x="654754" y="170483"/>
                </a:lnTo>
                <a:lnTo>
                  <a:pt x="647620" y="175241"/>
                </a:lnTo>
                <a:lnTo>
                  <a:pt x="641279" y="179999"/>
                </a:lnTo>
                <a:lnTo>
                  <a:pt x="638108" y="185549"/>
                </a:lnTo>
                <a:lnTo>
                  <a:pt x="638108" y="192686"/>
                </a:lnTo>
                <a:lnTo>
                  <a:pt x="642071" y="199029"/>
                </a:lnTo>
                <a:lnTo>
                  <a:pt x="648413" y="202994"/>
                </a:lnTo>
                <a:lnTo>
                  <a:pt x="655547" y="202994"/>
                </a:lnTo>
                <a:lnTo>
                  <a:pt x="661096" y="198237"/>
                </a:lnTo>
                <a:lnTo>
                  <a:pt x="664266" y="195858"/>
                </a:lnTo>
                <a:lnTo>
                  <a:pt x="666644" y="193479"/>
                </a:lnTo>
                <a:lnTo>
                  <a:pt x="670608" y="191893"/>
                </a:lnTo>
                <a:lnTo>
                  <a:pt x="673779" y="191100"/>
                </a:lnTo>
                <a:lnTo>
                  <a:pt x="677742" y="191100"/>
                </a:lnTo>
                <a:lnTo>
                  <a:pt x="681705" y="192686"/>
                </a:lnTo>
                <a:lnTo>
                  <a:pt x="684876" y="194272"/>
                </a:lnTo>
                <a:lnTo>
                  <a:pt x="688840" y="198237"/>
                </a:lnTo>
                <a:lnTo>
                  <a:pt x="692010" y="202201"/>
                </a:lnTo>
                <a:lnTo>
                  <a:pt x="698352" y="202994"/>
                </a:lnTo>
                <a:lnTo>
                  <a:pt x="704693" y="202994"/>
                </a:lnTo>
                <a:lnTo>
                  <a:pt x="711827" y="200615"/>
                </a:lnTo>
                <a:lnTo>
                  <a:pt x="718169" y="198237"/>
                </a:lnTo>
                <a:lnTo>
                  <a:pt x="723718" y="193479"/>
                </a:lnTo>
                <a:lnTo>
                  <a:pt x="726888" y="188721"/>
                </a:lnTo>
                <a:lnTo>
                  <a:pt x="727681" y="184756"/>
                </a:lnTo>
                <a:lnTo>
                  <a:pt x="728474" y="179999"/>
                </a:lnTo>
                <a:lnTo>
                  <a:pt x="731644" y="175241"/>
                </a:lnTo>
                <a:lnTo>
                  <a:pt x="736400" y="172862"/>
                </a:lnTo>
                <a:lnTo>
                  <a:pt x="741949" y="169690"/>
                </a:lnTo>
                <a:lnTo>
                  <a:pt x="748291" y="168105"/>
                </a:lnTo>
                <a:lnTo>
                  <a:pt x="753839" y="166519"/>
                </a:lnTo>
                <a:lnTo>
                  <a:pt x="760181" y="165726"/>
                </a:lnTo>
                <a:lnTo>
                  <a:pt x="764144" y="165726"/>
                </a:lnTo>
                <a:lnTo>
                  <a:pt x="768900" y="165726"/>
                </a:lnTo>
                <a:lnTo>
                  <a:pt x="773656" y="163347"/>
                </a:lnTo>
                <a:lnTo>
                  <a:pt x="779205" y="162554"/>
                </a:lnTo>
                <a:lnTo>
                  <a:pt x="783961" y="160175"/>
                </a:lnTo>
                <a:lnTo>
                  <a:pt x="787925" y="157003"/>
                </a:lnTo>
                <a:lnTo>
                  <a:pt x="792681" y="154625"/>
                </a:lnTo>
                <a:lnTo>
                  <a:pt x="795851" y="151453"/>
                </a:lnTo>
                <a:lnTo>
                  <a:pt x="797437" y="148281"/>
                </a:lnTo>
                <a:lnTo>
                  <a:pt x="799815" y="144316"/>
                </a:lnTo>
                <a:lnTo>
                  <a:pt x="804571" y="141937"/>
                </a:lnTo>
                <a:lnTo>
                  <a:pt x="810120" y="137973"/>
                </a:lnTo>
                <a:lnTo>
                  <a:pt x="817254" y="134008"/>
                </a:lnTo>
                <a:lnTo>
                  <a:pt x="824388" y="130836"/>
                </a:lnTo>
                <a:lnTo>
                  <a:pt x="832315" y="126871"/>
                </a:lnTo>
                <a:lnTo>
                  <a:pt x="837864" y="124493"/>
                </a:lnTo>
                <a:lnTo>
                  <a:pt x="841827" y="120528"/>
                </a:lnTo>
                <a:lnTo>
                  <a:pt x="845790" y="118149"/>
                </a:lnTo>
                <a:lnTo>
                  <a:pt x="848961" y="114977"/>
                </a:lnTo>
                <a:lnTo>
                  <a:pt x="852924" y="114184"/>
                </a:lnTo>
                <a:lnTo>
                  <a:pt x="857681" y="112598"/>
                </a:lnTo>
                <a:lnTo>
                  <a:pt x="862437" y="112598"/>
                </a:lnTo>
                <a:lnTo>
                  <a:pt x="865607" y="112598"/>
                </a:lnTo>
                <a:lnTo>
                  <a:pt x="869571" y="113391"/>
                </a:lnTo>
                <a:lnTo>
                  <a:pt x="872741" y="114977"/>
                </a:lnTo>
                <a:lnTo>
                  <a:pt x="878290" y="118149"/>
                </a:lnTo>
                <a:lnTo>
                  <a:pt x="883046" y="118942"/>
                </a:lnTo>
                <a:lnTo>
                  <a:pt x="887010" y="117356"/>
                </a:lnTo>
                <a:lnTo>
                  <a:pt x="889388" y="112598"/>
                </a:lnTo>
                <a:lnTo>
                  <a:pt x="892559" y="108634"/>
                </a:lnTo>
                <a:lnTo>
                  <a:pt x="895729" y="109427"/>
                </a:lnTo>
                <a:lnTo>
                  <a:pt x="900485" y="115770"/>
                </a:lnTo>
                <a:lnTo>
                  <a:pt x="906034" y="126078"/>
                </a:lnTo>
                <a:lnTo>
                  <a:pt x="909997" y="132422"/>
                </a:lnTo>
                <a:lnTo>
                  <a:pt x="914754" y="137973"/>
                </a:lnTo>
                <a:lnTo>
                  <a:pt x="920302" y="143523"/>
                </a:lnTo>
                <a:lnTo>
                  <a:pt x="926644" y="149074"/>
                </a:lnTo>
                <a:lnTo>
                  <a:pt x="932193" y="153832"/>
                </a:lnTo>
                <a:lnTo>
                  <a:pt x="936949" y="157796"/>
                </a:lnTo>
                <a:lnTo>
                  <a:pt x="940912" y="161761"/>
                </a:lnTo>
                <a:lnTo>
                  <a:pt x="942497" y="165726"/>
                </a:lnTo>
                <a:lnTo>
                  <a:pt x="946461" y="170483"/>
                </a:lnTo>
                <a:lnTo>
                  <a:pt x="951217" y="174448"/>
                </a:lnTo>
                <a:lnTo>
                  <a:pt x="958351" y="174448"/>
                </a:lnTo>
                <a:lnTo>
                  <a:pt x="965485" y="170483"/>
                </a:lnTo>
                <a:lnTo>
                  <a:pt x="968656" y="168105"/>
                </a:lnTo>
                <a:lnTo>
                  <a:pt x="972619" y="165726"/>
                </a:lnTo>
                <a:lnTo>
                  <a:pt x="976583" y="163347"/>
                </a:lnTo>
                <a:lnTo>
                  <a:pt x="980546" y="162554"/>
                </a:lnTo>
                <a:lnTo>
                  <a:pt x="985302" y="161761"/>
                </a:lnTo>
                <a:lnTo>
                  <a:pt x="990851" y="162554"/>
                </a:lnTo>
                <a:lnTo>
                  <a:pt x="995607" y="164140"/>
                </a:lnTo>
                <a:lnTo>
                  <a:pt x="1001156" y="168105"/>
                </a:lnTo>
                <a:lnTo>
                  <a:pt x="1009083" y="174448"/>
                </a:lnTo>
                <a:lnTo>
                  <a:pt x="1010668" y="179999"/>
                </a:lnTo>
                <a:lnTo>
                  <a:pt x="1006705" y="183964"/>
                </a:lnTo>
                <a:lnTo>
                  <a:pt x="997985" y="187135"/>
                </a:lnTo>
                <a:lnTo>
                  <a:pt x="994814" y="188721"/>
                </a:lnTo>
                <a:lnTo>
                  <a:pt x="993229" y="191100"/>
                </a:lnTo>
                <a:lnTo>
                  <a:pt x="994814" y="192686"/>
                </a:lnTo>
                <a:lnTo>
                  <a:pt x="997192" y="193479"/>
                </a:lnTo>
                <a:lnTo>
                  <a:pt x="1001948" y="194272"/>
                </a:lnTo>
                <a:lnTo>
                  <a:pt x="1007497" y="193479"/>
                </a:lnTo>
                <a:lnTo>
                  <a:pt x="1013046" y="192686"/>
                </a:lnTo>
                <a:lnTo>
                  <a:pt x="1018595" y="190307"/>
                </a:lnTo>
                <a:lnTo>
                  <a:pt x="1025729" y="185549"/>
                </a:lnTo>
                <a:lnTo>
                  <a:pt x="1030485" y="185549"/>
                </a:lnTo>
                <a:lnTo>
                  <a:pt x="1033656" y="190307"/>
                </a:lnTo>
                <a:lnTo>
                  <a:pt x="1039997" y="198237"/>
                </a:lnTo>
                <a:lnTo>
                  <a:pt x="1046339" y="208545"/>
                </a:lnTo>
                <a:lnTo>
                  <a:pt x="1051095" y="217267"/>
                </a:lnTo>
                <a:lnTo>
                  <a:pt x="1052680" y="226783"/>
                </a:lnTo>
                <a:lnTo>
                  <a:pt x="1053473" y="237091"/>
                </a:lnTo>
                <a:lnTo>
                  <a:pt x="1056643" y="256122"/>
                </a:lnTo>
                <a:lnTo>
                  <a:pt x="1062985" y="280703"/>
                </a:lnTo>
                <a:lnTo>
                  <a:pt x="1070912" y="306870"/>
                </a:lnTo>
                <a:lnTo>
                  <a:pt x="1079631" y="329865"/>
                </a:lnTo>
                <a:lnTo>
                  <a:pt x="1082009" y="339381"/>
                </a:lnTo>
                <a:lnTo>
                  <a:pt x="1082009" y="349689"/>
                </a:lnTo>
                <a:lnTo>
                  <a:pt x="1080424" y="360790"/>
                </a:lnTo>
                <a:lnTo>
                  <a:pt x="1076460" y="371099"/>
                </a:lnTo>
                <a:lnTo>
                  <a:pt x="1070912" y="380614"/>
                </a:lnTo>
                <a:lnTo>
                  <a:pt x="1065363" y="390129"/>
                </a:lnTo>
                <a:lnTo>
                  <a:pt x="1059021" y="396473"/>
                </a:lnTo>
                <a:lnTo>
                  <a:pt x="1053473" y="402024"/>
                </a:lnTo>
                <a:lnTo>
                  <a:pt x="1048717" y="410746"/>
                </a:lnTo>
                <a:lnTo>
                  <a:pt x="1050302" y="420261"/>
                </a:lnTo>
                <a:lnTo>
                  <a:pt x="1056643" y="428191"/>
                </a:lnTo>
                <a:lnTo>
                  <a:pt x="1065363" y="435327"/>
                </a:lnTo>
                <a:lnTo>
                  <a:pt x="1069326" y="439292"/>
                </a:lnTo>
                <a:lnTo>
                  <a:pt x="1072497" y="441671"/>
                </a:lnTo>
                <a:lnTo>
                  <a:pt x="1074082" y="445636"/>
                </a:lnTo>
                <a:lnTo>
                  <a:pt x="1076460" y="449600"/>
                </a:lnTo>
                <a:lnTo>
                  <a:pt x="1079631" y="453565"/>
                </a:lnTo>
                <a:lnTo>
                  <a:pt x="1082802" y="457530"/>
                </a:lnTo>
                <a:lnTo>
                  <a:pt x="1088351" y="459909"/>
                </a:lnTo>
                <a:lnTo>
                  <a:pt x="1095485" y="463873"/>
                </a:lnTo>
                <a:lnTo>
                  <a:pt x="1108960" y="473389"/>
                </a:lnTo>
                <a:lnTo>
                  <a:pt x="1114509" y="485283"/>
                </a:lnTo>
                <a:lnTo>
                  <a:pt x="1112924" y="497970"/>
                </a:lnTo>
                <a:lnTo>
                  <a:pt x="1109753" y="508278"/>
                </a:lnTo>
                <a:lnTo>
                  <a:pt x="1106582" y="516208"/>
                </a:lnTo>
                <a:lnTo>
                  <a:pt x="1105790" y="522551"/>
                </a:lnTo>
                <a:lnTo>
                  <a:pt x="1107375" y="528895"/>
                </a:lnTo>
                <a:lnTo>
                  <a:pt x="1112924" y="536031"/>
                </a:lnTo>
                <a:lnTo>
                  <a:pt x="1117680" y="542375"/>
                </a:lnTo>
                <a:lnTo>
                  <a:pt x="1120851" y="547133"/>
                </a:lnTo>
                <a:lnTo>
                  <a:pt x="1122436" y="551890"/>
                </a:lnTo>
                <a:lnTo>
                  <a:pt x="1124021" y="559027"/>
                </a:lnTo>
                <a:lnTo>
                  <a:pt x="1127192" y="570921"/>
                </a:lnTo>
                <a:lnTo>
                  <a:pt x="1129570" y="588366"/>
                </a:lnTo>
                <a:lnTo>
                  <a:pt x="1130363" y="605018"/>
                </a:lnTo>
                <a:lnTo>
                  <a:pt x="1127192" y="616912"/>
                </a:lnTo>
                <a:lnTo>
                  <a:pt x="1122436" y="625634"/>
                </a:lnTo>
                <a:lnTo>
                  <a:pt x="1119265" y="632771"/>
                </a:lnTo>
                <a:lnTo>
                  <a:pt x="1121643" y="640700"/>
                </a:lnTo>
                <a:lnTo>
                  <a:pt x="1127192" y="650216"/>
                </a:lnTo>
                <a:lnTo>
                  <a:pt x="1133533" y="660524"/>
                </a:lnTo>
                <a:lnTo>
                  <a:pt x="1135911" y="668453"/>
                </a:lnTo>
                <a:lnTo>
                  <a:pt x="1135119" y="674797"/>
                </a:lnTo>
                <a:lnTo>
                  <a:pt x="1132741" y="681140"/>
                </a:lnTo>
                <a:lnTo>
                  <a:pt x="1130363" y="686691"/>
                </a:lnTo>
                <a:lnTo>
                  <a:pt x="1133533" y="691449"/>
                </a:lnTo>
                <a:lnTo>
                  <a:pt x="1139875" y="694621"/>
                </a:lnTo>
                <a:lnTo>
                  <a:pt x="1148594" y="697792"/>
                </a:lnTo>
                <a:lnTo>
                  <a:pt x="1158107" y="700964"/>
                </a:lnTo>
                <a:lnTo>
                  <a:pt x="1164448" y="707308"/>
                </a:lnTo>
                <a:lnTo>
                  <a:pt x="1169204" y="718409"/>
                </a:lnTo>
                <a:lnTo>
                  <a:pt x="1174753" y="734268"/>
                </a:lnTo>
                <a:lnTo>
                  <a:pt x="1176338" y="740611"/>
                </a:lnTo>
                <a:lnTo>
                  <a:pt x="1176338" y="746955"/>
                </a:lnTo>
                <a:lnTo>
                  <a:pt x="1175546" y="754091"/>
                </a:lnTo>
                <a:lnTo>
                  <a:pt x="1174753" y="761228"/>
                </a:lnTo>
                <a:lnTo>
                  <a:pt x="1169997" y="778673"/>
                </a:lnTo>
                <a:lnTo>
                  <a:pt x="1164448" y="796118"/>
                </a:lnTo>
                <a:lnTo>
                  <a:pt x="1157314" y="812769"/>
                </a:lnTo>
                <a:lnTo>
                  <a:pt x="1151765" y="826250"/>
                </a:lnTo>
                <a:lnTo>
                  <a:pt x="1147802" y="832593"/>
                </a:lnTo>
                <a:lnTo>
                  <a:pt x="1144631" y="836558"/>
                </a:lnTo>
                <a:lnTo>
                  <a:pt x="1140668" y="838144"/>
                </a:lnTo>
                <a:lnTo>
                  <a:pt x="1136704" y="838144"/>
                </a:lnTo>
                <a:lnTo>
                  <a:pt x="1133533" y="836558"/>
                </a:lnTo>
                <a:lnTo>
                  <a:pt x="1129570" y="833386"/>
                </a:lnTo>
                <a:lnTo>
                  <a:pt x="1127192" y="830214"/>
                </a:lnTo>
                <a:lnTo>
                  <a:pt x="1124021" y="826250"/>
                </a:lnTo>
                <a:lnTo>
                  <a:pt x="1122436" y="823078"/>
                </a:lnTo>
                <a:lnTo>
                  <a:pt x="1119265" y="819113"/>
                </a:lnTo>
                <a:lnTo>
                  <a:pt x="1117680" y="815941"/>
                </a:lnTo>
                <a:lnTo>
                  <a:pt x="1114509" y="813562"/>
                </a:lnTo>
                <a:lnTo>
                  <a:pt x="1111338" y="811184"/>
                </a:lnTo>
                <a:lnTo>
                  <a:pt x="1106582" y="808012"/>
                </a:lnTo>
                <a:lnTo>
                  <a:pt x="1102619" y="804047"/>
                </a:lnTo>
                <a:lnTo>
                  <a:pt x="1095485" y="800875"/>
                </a:lnTo>
                <a:lnTo>
                  <a:pt x="1085973" y="796118"/>
                </a:lnTo>
                <a:lnTo>
                  <a:pt x="1080424" y="799289"/>
                </a:lnTo>
                <a:lnTo>
                  <a:pt x="1081217" y="806426"/>
                </a:lnTo>
                <a:lnTo>
                  <a:pt x="1087558" y="818320"/>
                </a:lnTo>
                <a:lnTo>
                  <a:pt x="1090729" y="823871"/>
                </a:lnTo>
                <a:lnTo>
                  <a:pt x="1088351" y="829421"/>
                </a:lnTo>
                <a:lnTo>
                  <a:pt x="1084387" y="833386"/>
                </a:lnTo>
                <a:lnTo>
                  <a:pt x="1077253" y="837351"/>
                </a:lnTo>
                <a:lnTo>
                  <a:pt x="1070119" y="839730"/>
                </a:lnTo>
                <a:lnTo>
                  <a:pt x="1062192" y="842901"/>
                </a:lnTo>
                <a:lnTo>
                  <a:pt x="1055851" y="845280"/>
                </a:lnTo>
                <a:lnTo>
                  <a:pt x="1051095" y="847659"/>
                </a:lnTo>
                <a:lnTo>
                  <a:pt x="1046339" y="850038"/>
                </a:lnTo>
                <a:lnTo>
                  <a:pt x="1039204" y="852417"/>
                </a:lnTo>
                <a:lnTo>
                  <a:pt x="1028900" y="856381"/>
                </a:lnTo>
                <a:lnTo>
                  <a:pt x="1019387" y="860346"/>
                </a:lnTo>
                <a:lnTo>
                  <a:pt x="1009083" y="863518"/>
                </a:lnTo>
                <a:lnTo>
                  <a:pt x="998778" y="867483"/>
                </a:lnTo>
                <a:lnTo>
                  <a:pt x="991644" y="872240"/>
                </a:lnTo>
                <a:lnTo>
                  <a:pt x="986887" y="875412"/>
                </a:lnTo>
                <a:lnTo>
                  <a:pt x="984509" y="879377"/>
                </a:lnTo>
                <a:lnTo>
                  <a:pt x="980546" y="881756"/>
                </a:lnTo>
                <a:lnTo>
                  <a:pt x="978168" y="884928"/>
                </a:lnTo>
                <a:lnTo>
                  <a:pt x="974205" y="886513"/>
                </a:lnTo>
                <a:lnTo>
                  <a:pt x="970241" y="888099"/>
                </a:lnTo>
                <a:lnTo>
                  <a:pt x="966278" y="891271"/>
                </a:lnTo>
                <a:lnTo>
                  <a:pt x="961522" y="893650"/>
                </a:lnTo>
                <a:lnTo>
                  <a:pt x="955973" y="897615"/>
                </a:lnTo>
                <a:lnTo>
                  <a:pt x="950424" y="902372"/>
                </a:lnTo>
                <a:lnTo>
                  <a:pt x="944875" y="906337"/>
                </a:lnTo>
                <a:lnTo>
                  <a:pt x="940119" y="911888"/>
                </a:lnTo>
                <a:lnTo>
                  <a:pt x="932985" y="915852"/>
                </a:lnTo>
                <a:lnTo>
                  <a:pt x="925851" y="920610"/>
                </a:lnTo>
                <a:lnTo>
                  <a:pt x="919510" y="922989"/>
                </a:lnTo>
                <a:lnTo>
                  <a:pt x="911583" y="924575"/>
                </a:lnTo>
                <a:lnTo>
                  <a:pt x="902863" y="926161"/>
                </a:lnTo>
                <a:lnTo>
                  <a:pt x="894937" y="926954"/>
                </a:lnTo>
                <a:lnTo>
                  <a:pt x="887010" y="928540"/>
                </a:lnTo>
                <a:lnTo>
                  <a:pt x="878290" y="931711"/>
                </a:lnTo>
                <a:lnTo>
                  <a:pt x="870363" y="934883"/>
                </a:lnTo>
                <a:lnTo>
                  <a:pt x="864022" y="939641"/>
                </a:lnTo>
                <a:lnTo>
                  <a:pt x="857681" y="942813"/>
                </a:lnTo>
                <a:lnTo>
                  <a:pt x="852924" y="946777"/>
                </a:lnTo>
                <a:lnTo>
                  <a:pt x="850546" y="950742"/>
                </a:lnTo>
                <a:lnTo>
                  <a:pt x="847376" y="953914"/>
                </a:lnTo>
                <a:lnTo>
                  <a:pt x="844998" y="957879"/>
                </a:lnTo>
                <a:lnTo>
                  <a:pt x="841827" y="962636"/>
                </a:lnTo>
                <a:lnTo>
                  <a:pt x="838656" y="965808"/>
                </a:lnTo>
                <a:lnTo>
                  <a:pt x="833900" y="968980"/>
                </a:lnTo>
                <a:lnTo>
                  <a:pt x="829937" y="969773"/>
                </a:lnTo>
                <a:lnTo>
                  <a:pt x="824388" y="969773"/>
                </a:lnTo>
                <a:lnTo>
                  <a:pt x="820425" y="968187"/>
                </a:lnTo>
                <a:lnTo>
                  <a:pt x="811705" y="964222"/>
                </a:lnTo>
                <a:lnTo>
                  <a:pt x="808534" y="964222"/>
                </a:lnTo>
                <a:lnTo>
                  <a:pt x="808534" y="968980"/>
                </a:lnTo>
                <a:lnTo>
                  <a:pt x="811705" y="978495"/>
                </a:lnTo>
                <a:lnTo>
                  <a:pt x="814876" y="984839"/>
                </a:lnTo>
                <a:lnTo>
                  <a:pt x="817254" y="990389"/>
                </a:lnTo>
                <a:lnTo>
                  <a:pt x="822010" y="996733"/>
                </a:lnTo>
                <a:lnTo>
                  <a:pt x="826766" y="1002284"/>
                </a:lnTo>
                <a:lnTo>
                  <a:pt x="832315" y="1007834"/>
                </a:lnTo>
                <a:lnTo>
                  <a:pt x="838656" y="1014178"/>
                </a:lnTo>
                <a:lnTo>
                  <a:pt x="844998" y="1019728"/>
                </a:lnTo>
                <a:lnTo>
                  <a:pt x="852924" y="1026072"/>
                </a:lnTo>
                <a:lnTo>
                  <a:pt x="862437" y="1037173"/>
                </a:lnTo>
                <a:lnTo>
                  <a:pt x="860059" y="1045103"/>
                </a:lnTo>
                <a:lnTo>
                  <a:pt x="853717" y="1055411"/>
                </a:lnTo>
                <a:lnTo>
                  <a:pt x="850546" y="1068098"/>
                </a:lnTo>
                <a:lnTo>
                  <a:pt x="852132" y="1079199"/>
                </a:lnTo>
                <a:lnTo>
                  <a:pt x="857681" y="1086336"/>
                </a:lnTo>
                <a:lnTo>
                  <a:pt x="864815" y="1095058"/>
                </a:lnTo>
                <a:lnTo>
                  <a:pt x="872741" y="1107745"/>
                </a:lnTo>
                <a:lnTo>
                  <a:pt x="876705" y="1115675"/>
                </a:lnTo>
                <a:lnTo>
                  <a:pt x="880668" y="1122018"/>
                </a:lnTo>
                <a:lnTo>
                  <a:pt x="883839" y="1128362"/>
                </a:lnTo>
                <a:lnTo>
                  <a:pt x="887802" y="1133913"/>
                </a:lnTo>
                <a:lnTo>
                  <a:pt x="892559" y="1138670"/>
                </a:lnTo>
                <a:lnTo>
                  <a:pt x="896522" y="1141842"/>
                </a:lnTo>
                <a:lnTo>
                  <a:pt x="902071" y="1144221"/>
                </a:lnTo>
                <a:lnTo>
                  <a:pt x="908412" y="1145807"/>
                </a:lnTo>
                <a:lnTo>
                  <a:pt x="916339" y="1147393"/>
                </a:lnTo>
                <a:lnTo>
                  <a:pt x="921095" y="1152150"/>
                </a:lnTo>
                <a:lnTo>
                  <a:pt x="926644" y="1157701"/>
                </a:lnTo>
                <a:lnTo>
                  <a:pt x="931400" y="1164044"/>
                </a:lnTo>
                <a:lnTo>
                  <a:pt x="936949" y="1170388"/>
                </a:lnTo>
                <a:lnTo>
                  <a:pt x="942497" y="1176732"/>
                </a:lnTo>
                <a:lnTo>
                  <a:pt x="948839" y="1183075"/>
                </a:lnTo>
                <a:lnTo>
                  <a:pt x="955973" y="1187833"/>
                </a:lnTo>
                <a:lnTo>
                  <a:pt x="963107" y="1192591"/>
                </a:lnTo>
                <a:lnTo>
                  <a:pt x="970241" y="1197348"/>
                </a:lnTo>
                <a:lnTo>
                  <a:pt x="973412" y="1201313"/>
                </a:lnTo>
                <a:lnTo>
                  <a:pt x="977375" y="1206071"/>
                </a:lnTo>
                <a:lnTo>
                  <a:pt x="979753" y="1210828"/>
                </a:lnTo>
                <a:lnTo>
                  <a:pt x="981339" y="1214000"/>
                </a:lnTo>
                <a:lnTo>
                  <a:pt x="984509" y="1217965"/>
                </a:lnTo>
                <a:lnTo>
                  <a:pt x="986887" y="1221930"/>
                </a:lnTo>
                <a:lnTo>
                  <a:pt x="990851" y="1224308"/>
                </a:lnTo>
                <a:lnTo>
                  <a:pt x="994814" y="1225101"/>
                </a:lnTo>
                <a:lnTo>
                  <a:pt x="997985" y="1227480"/>
                </a:lnTo>
                <a:lnTo>
                  <a:pt x="1002741" y="1227480"/>
                </a:lnTo>
                <a:lnTo>
                  <a:pt x="1007497" y="1228273"/>
                </a:lnTo>
                <a:lnTo>
                  <a:pt x="1012253" y="1229859"/>
                </a:lnTo>
                <a:lnTo>
                  <a:pt x="1016217" y="1231445"/>
                </a:lnTo>
                <a:lnTo>
                  <a:pt x="1020973" y="1235410"/>
                </a:lnTo>
                <a:lnTo>
                  <a:pt x="1028107" y="1243339"/>
                </a:lnTo>
                <a:lnTo>
                  <a:pt x="1034448" y="1253647"/>
                </a:lnTo>
                <a:lnTo>
                  <a:pt x="1038412" y="1266334"/>
                </a:lnTo>
                <a:lnTo>
                  <a:pt x="1039997" y="1282986"/>
                </a:lnTo>
                <a:lnTo>
                  <a:pt x="1039204" y="1290916"/>
                </a:lnTo>
                <a:lnTo>
                  <a:pt x="1037619" y="1298052"/>
                </a:lnTo>
                <a:lnTo>
                  <a:pt x="1033656" y="1303603"/>
                </a:lnTo>
                <a:lnTo>
                  <a:pt x="1030485" y="1307568"/>
                </a:lnTo>
                <a:lnTo>
                  <a:pt x="1025729" y="1309154"/>
                </a:lnTo>
                <a:lnTo>
                  <a:pt x="1020180" y="1309947"/>
                </a:lnTo>
                <a:lnTo>
                  <a:pt x="1014631" y="1309947"/>
                </a:lnTo>
                <a:lnTo>
                  <a:pt x="1009083" y="1308361"/>
                </a:lnTo>
                <a:lnTo>
                  <a:pt x="1001156" y="1307568"/>
                </a:lnTo>
                <a:lnTo>
                  <a:pt x="995607" y="1312325"/>
                </a:lnTo>
                <a:lnTo>
                  <a:pt x="993229" y="1320255"/>
                </a:lnTo>
                <a:lnTo>
                  <a:pt x="992436" y="1330563"/>
                </a:lnTo>
                <a:lnTo>
                  <a:pt x="991644" y="1336114"/>
                </a:lnTo>
                <a:lnTo>
                  <a:pt x="990851" y="1342457"/>
                </a:lnTo>
                <a:lnTo>
                  <a:pt x="988473" y="1348008"/>
                </a:lnTo>
                <a:lnTo>
                  <a:pt x="985302" y="1354351"/>
                </a:lnTo>
                <a:lnTo>
                  <a:pt x="980546" y="1358316"/>
                </a:lnTo>
                <a:lnTo>
                  <a:pt x="976583" y="1363074"/>
                </a:lnTo>
                <a:lnTo>
                  <a:pt x="971034" y="1366246"/>
                </a:lnTo>
                <a:lnTo>
                  <a:pt x="965485" y="1367039"/>
                </a:lnTo>
                <a:lnTo>
                  <a:pt x="959144" y="1367039"/>
                </a:lnTo>
                <a:lnTo>
                  <a:pt x="953595" y="1368625"/>
                </a:lnTo>
                <a:lnTo>
                  <a:pt x="948046" y="1369417"/>
                </a:lnTo>
                <a:lnTo>
                  <a:pt x="941705" y="1372589"/>
                </a:lnTo>
                <a:lnTo>
                  <a:pt x="936156" y="1374968"/>
                </a:lnTo>
                <a:lnTo>
                  <a:pt x="929814" y="1378933"/>
                </a:lnTo>
                <a:lnTo>
                  <a:pt x="922680" y="1382105"/>
                </a:lnTo>
                <a:lnTo>
                  <a:pt x="914754" y="1386069"/>
                </a:lnTo>
                <a:lnTo>
                  <a:pt x="904449" y="1394792"/>
                </a:lnTo>
                <a:lnTo>
                  <a:pt x="902863" y="1404307"/>
                </a:lnTo>
                <a:lnTo>
                  <a:pt x="909997" y="1415408"/>
                </a:lnTo>
                <a:lnTo>
                  <a:pt x="917924" y="1424924"/>
                </a:lnTo>
                <a:lnTo>
                  <a:pt x="925058" y="1435232"/>
                </a:lnTo>
                <a:lnTo>
                  <a:pt x="930607" y="1445540"/>
                </a:lnTo>
                <a:lnTo>
                  <a:pt x="932985" y="1455056"/>
                </a:lnTo>
                <a:lnTo>
                  <a:pt x="931400" y="1464571"/>
                </a:lnTo>
                <a:lnTo>
                  <a:pt x="930607" y="1470915"/>
                </a:lnTo>
                <a:lnTo>
                  <a:pt x="932985" y="1475672"/>
                </a:lnTo>
                <a:lnTo>
                  <a:pt x="938534" y="1479637"/>
                </a:lnTo>
                <a:lnTo>
                  <a:pt x="944875" y="1486773"/>
                </a:lnTo>
                <a:lnTo>
                  <a:pt x="948839" y="1496289"/>
                </a:lnTo>
                <a:lnTo>
                  <a:pt x="947253" y="1508183"/>
                </a:lnTo>
                <a:lnTo>
                  <a:pt x="941705" y="1518491"/>
                </a:lnTo>
                <a:lnTo>
                  <a:pt x="934571" y="1525628"/>
                </a:lnTo>
                <a:lnTo>
                  <a:pt x="929814" y="1526421"/>
                </a:lnTo>
                <a:lnTo>
                  <a:pt x="924266" y="1526421"/>
                </a:lnTo>
                <a:lnTo>
                  <a:pt x="918717" y="1524042"/>
                </a:lnTo>
                <a:lnTo>
                  <a:pt x="913168" y="1520870"/>
                </a:lnTo>
                <a:lnTo>
                  <a:pt x="908412" y="1517698"/>
                </a:lnTo>
                <a:lnTo>
                  <a:pt x="904449" y="1513734"/>
                </a:lnTo>
                <a:lnTo>
                  <a:pt x="901278" y="1509769"/>
                </a:lnTo>
                <a:lnTo>
                  <a:pt x="900485" y="1506597"/>
                </a:lnTo>
                <a:lnTo>
                  <a:pt x="898900" y="1500254"/>
                </a:lnTo>
                <a:lnTo>
                  <a:pt x="894937" y="1494703"/>
                </a:lnTo>
                <a:lnTo>
                  <a:pt x="888595" y="1491531"/>
                </a:lnTo>
                <a:lnTo>
                  <a:pt x="881461" y="1491531"/>
                </a:lnTo>
                <a:lnTo>
                  <a:pt x="875120" y="1493910"/>
                </a:lnTo>
                <a:lnTo>
                  <a:pt x="870363" y="1494703"/>
                </a:lnTo>
                <a:lnTo>
                  <a:pt x="865607" y="1494703"/>
                </a:lnTo>
                <a:lnTo>
                  <a:pt x="858473" y="1491531"/>
                </a:lnTo>
                <a:lnTo>
                  <a:pt x="853717" y="1489945"/>
                </a:lnTo>
                <a:lnTo>
                  <a:pt x="847376" y="1488359"/>
                </a:lnTo>
                <a:lnTo>
                  <a:pt x="841827" y="1487566"/>
                </a:lnTo>
                <a:lnTo>
                  <a:pt x="835486" y="1487566"/>
                </a:lnTo>
                <a:lnTo>
                  <a:pt x="829937" y="1488359"/>
                </a:lnTo>
                <a:lnTo>
                  <a:pt x="825973" y="1489945"/>
                </a:lnTo>
                <a:lnTo>
                  <a:pt x="822803" y="1493117"/>
                </a:lnTo>
                <a:lnTo>
                  <a:pt x="822803" y="1497082"/>
                </a:lnTo>
                <a:lnTo>
                  <a:pt x="822010" y="1501839"/>
                </a:lnTo>
                <a:lnTo>
                  <a:pt x="818047" y="1506597"/>
                </a:lnTo>
                <a:lnTo>
                  <a:pt x="812498" y="1508976"/>
                </a:lnTo>
                <a:lnTo>
                  <a:pt x="804571" y="1511355"/>
                </a:lnTo>
                <a:lnTo>
                  <a:pt x="795851" y="1512941"/>
                </a:lnTo>
                <a:lnTo>
                  <a:pt x="785547" y="1513734"/>
                </a:lnTo>
                <a:lnTo>
                  <a:pt x="774449" y="1514527"/>
                </a:lnTo>
                <a:lnTo>
                  <a:pt x="764144" y="1514527"/>
                </a:lnTo>
                <a:lnTo>
                  <a:pt x="754632" y="1515319"/>
                </a:lnTo>
                <a:lnTo>
                  <a:pt x="745120" y="1518491"/>
                </a:lnTo>
                <a:lnTo>
                  <a:pt x="736400" y="1521663"/>
                </a:lnTo>
                <a:lnTo>
                  <a:pt x="727681" y="1526421"/>
                </a:lnTo>
                <a:lnTo>
                  <a:pt x="720547" y="1531971"/>
                </a:lnTo>
                <a:lnTo>
                  <a:pt x="713413" y="1536729"/>
                </a:lnTo>
                <a:lnTo>
                  <a:pt x="706279" y="1541487"/>
                </a:lnTo>
                <a:lnTo>
                  <a:pt x="699937" y="1544658"/>
                </a:lnTo>
                <a:lnTo>
                  <a:pt x="693596" y="1547830"/>
                </a:lnTo>
                <a:lnTo>
                  <a:pt x="685669" y="1550209"/>
                </a:lnTo>
                <a:lnTo>
                  <a:pt x="678535" y="1551002"/>
                </a:lnTo>
                <a:lnTo>
                  <a:pt x="672193" y="1551002"/>
                </a:lnTo>
                <a:lnTo>
                  <a:pt x="665059" y="1551002"/>
                </a:lnTo>
                <a:lnTo>
                  <a:pt x="659510" y="1550209"/>
                </a:lnTo>
                <a:lnTo>
                  <a:pt x="654754" y="1547830"/>
                </a:lnTo>
                <a:lnTo>
                  <a:pt x="652376" y="1544658"/>
                </a:lnTo>
                <a:lnTo>
                  <a:pt x="649205" y="1542280"/>
                </a:lnTo>
                <a:lnTo>
                  <a:pt x="646035" y="1538315"/>
                </a:lnTo>
                <a:lnTo>
                  <a:pt x="642071" y="1535936"/>
                </a:lnTo>
                <a:lnTo>
                  <a:pt x="637315" y="1532764"/>
                </a:lnTo>
                <a:lnTo>
                  <a:pt x="631767" y="1531178"/>
                </a:lnTo>
                <a:lnTo>
                  <a:pt x="625425" y="1528007"/>
                </a:lnTo>
                <a:lnTo>
                  <a:pt x="619876" y="1526421"/>
                </a:lnTo>
                <a:lnTo>
                  <a:pt x="613535" y="1525628"/>
                </a:lnTo>
                <a:lnTo>
                  <a:pt x="607193" y="1524835"/>
                </a:lnTo>
                <a:lnTo>
                  <a:pt x="601645" y="1524835"/>
                </a:lnTo>
                <a:lnTo>
                  <a:pt x="596096" y="1525628"/>
                </a:lnTo>
                <a:lnTo>
                  <a:pt x="592132" y="1525628"/>
                </a:lnTo>
                <a:lnTo>
                  <a:pt x="588169" y="1526421"/>
                </a:lnTo>
                <a:lnTo>
                  <a:pt x="585791" y="1527214"/>
                </a:lnTo>
                <a:lnTo>
                  <a:pt x="583413" y="1528007"/>
                </a:lnTo>
                <a:lnTo>
                  <a:pt x="582620" y="1528007"/>
                </a:lnTo>
                <a:lnTo>
                  <a:pt x="582620" y="1530385"/>
                </a:lnTo>
                <a:lnTo>
                  <a:pt x="581828" y="1536729"/>
                </a:lnTo>
                <a:lnTo>
                  <a:pt x="579450" y="1543073"/>
                </a:lnTo>
                <a:lnTo>
                  <a:pt x="574694" y="1550209"/>
                </a:lnTo>
                <a:lnTo>
                  <a:pt x="569145" y="1557346"/>
                </a:lnTo>
                <a:lnTo>
                  <a:pt x="563596" y="1562896"/>
                </a:lnTo>
                <a:lnTo>
                  <a:pt x="557255" y="1565275"/>
                </a:lnTo>
                <a:lnTo>
                  <a:pt x="551706" y="1562103"/>
                </a:lnTo>
                <a:lnTo>
                  <a:pt x="547742" y="1558139"/>
                </a:lnTo>
                <a:lnTo>
                  <a:pt x="542194" y="1554967"/>
                </a:lnTo>
                <a:lnTo>
                  <a:pt x="535852" y="1550209"/>
                </a:lnTo>
                <a:lnTo>
                  <a:pt x="528718" y="1545451"/>
                </a:lnTo>
                <a:lnTo>
                  <a:pt x="520791" y="1541487"/>
                </a:lnTo>
                <a:lnTo>
                  <a:pt x="513657" y="1535936"/>
                </a:lnTo>
                <a:lnTo>
                  <a:pt x="505730" y="1531178"/>
                </a:lnTo>
                <a:lnTo>
                  <a:pt x="498596" y="1525628"/>
                </a:lnTo>
                <a:lnTo>
                  <a:pt x="493047" y="1521663"/>
                </a:lnTo>
                <a:lnTo>
                  <a:pt x="488291" y="1520077"/>
                </a:lnTo>
                <a:lnTo>
                  <a:pt x="485121" y="1520077"/>
                </a:lnTo>
                <a:lnTo>
                  <a:pt x="481950" y="1520870"/>
                </a:lnTo>
                <a:lnTo>
                  <a:pt x="479572" y="1523249"/>
                </a:lnTo>
                <a:lnTo>
                  <a:pt x="475608" y="1524042"/>
                </a:lnTo>
                <a:lnTo>
                  <a:pt x="471645" y="1524042"/>
                </a:lnTo>
                <a:lnTo>
                  <a:pt x="466096" y="1523249"/>
                </a:lnTo>
                <a:lnTo>
                  <a:pt x="458169" y="1520077"/>
                </a:lnTo>
                <a:lnTo>
                  <a:pt x="451035" y="1516905"/>
                </a:lnTo>
                <a:lnTo>
                  <a:pt x="443109" y="1512148"/>
                </a:lnTo>
                <a:lnTo>
                  <a:pt x="435182" y="1507390"/>
                </a:lnTo>
                <a:lnTo>
                  <a:pt x="426462" y="1503425"/>
                </a:lnTo>
                <a:lnTo>
                  <a:pt x="418535" y="1499461"/>
                </a:lnTo>
                <a:lnTo>
                  <a:pt x="411401" y="1496289"/>
                </a:lnTo>
                <a:lnTo>
                  <a:pt x="405060" y="1494703"/>
                </a:lnTo>
                <a:lnTo>
                  <a:pt x="397926" y="1493910"/>
                </a:lnTo>
                <a:lnTo>
                  <a:pt x="390792" y="1493117"/>
                </a:lnTo>
                <a:lnTo>
                  <a:pt x="383657" y="1491531"/>
                </a:lnTo>
                <a:lnTo>
                  <a:pt x="377316" y="1489945"/>
                </a:lnTo>
                <a:lnTo>
                  <a:pt x="370182" y="1489152"/>
                </a:lnTo>
                <a:lnTo>
                  <a:pt x="363840" y="1488359"/>
                </a:lnTo>
                <a:lnTo>
                  <a:pt x="358292" y="1487566"/>
                </a:lnTo>
                <a:lnTo>
                  <a:pt x="354328" y="1486773"/>
                </a:lnTo>
                <a:lnTo>
                  <a:pt x="351158" y="1484395"/>
                </a:lnTo>
                <a:lnTo>
                  <a:pt x="347194" y="1482016"/>
                </a:lnTo>
                <a:lnTo>
                  <a:pt x="343231" y="1478844"/>
                </a:lnTo>
                <a:lnTo>
                  <a:pt x="339267" y="1476465"/>
                </a:lnTo>
                <a:lnTo>
                  <a:pt x="334511" y="1473293"/>
                </a:lnTo>
                <a:lnTo>
                  <a:pt x="328963" y="1470915"/>
                </a:lnTo>
                <a:lnTo>
                  <a:pt x="324206" y="1470122"/>
                </a:lnTo>
                <a:lnTo>
                  <a:pt x="318658" y="1470122"/>
                </a:lnTo>
                <a:lnTo>
                  <a:pt x="309146" y="1473293"/>
                </a:lnTo>
                <a:lnTo>
                  <a:pt x="302804" y="1479637"/>
                </a:lnTo>
                <a:lnTo>
                  <a:pt x="299633" y="1487566"/>
                </a:lnTo>
                <a:lnTo>
                  <a:pt x="304389" y="1494703"/>
                </a:lnTo>
                <a:lnTo>
                  <a:pt x="306767" y="1497875"/>
                </a:lnTo>
                <a:lnTo>
                  <a:pt x="307560" y="1501839"/>
                </a:lnTo>
                <a:lnTo>
                  <a:pt x="306767" y="1505804"/>
                </a:lnTo>
                <a:lnTo>
                  <a:pt x="304389" y="1508183"/>
                </a:lnTo>
                <a:lnTo>
                  <a:pt x="300426" y="1511355"/>
                </a:lnTo>
                <a:lnTo>
                  <a:pt x="297255" y="1512148"/>
                </a:lnTo>
                <a:lnTo>
                  <a:pt x="292499" y="1511355"/>
                </a:lnTo>
                <a:lnTo>
                  <a:pt x="287743" y="1508976"/>
                </a:lnTo>
                <a:lnTo>
                  <a:pt x="283780" y="1506597"/>
                </a:lnTo>
                <a:lnTo>
                  <a:pt x="279816" y="1503425"/>
                </a:lnTo>
                <a:lnTo>
                  <a:pt x="275853" y="1502632"/>
                </a:lnTo>
                <a:lnTo>
                  <a:pt x="271097" y="1501839"/>
                </a:lnTo>
                <a:lnTo>
                  <a:pt x="267926" y="1502632"/>
                </a:lnTo>
                <a:lnTo>
                  <a:pt x="263963" y="1503425"/>
                </a:lnTo>
                <a:lnTo>
                  <a:pt x="260792" y="1506597"/>
                </a:lnTo>
                <a:lnTo>
                  <a:pt x="256829" y="1508976"/>
                </a:lnTo>
                <a:lnTo>
                  <a:pt x="252865" y="1511355"/>
                </a:lnTo>
                <a:lnTo>
                  <a:pt x="249694" y="1512148"/>
                </a:lnTo>
                <a:lnTo>
                  <a:pt x="245731" y="1511355"/>
                </a:lnTo>
                <a:lnTo>
                  <a:pt x="240975" y="1508976"/>
                </a:lnTo>
                <a:lnTo>
                  <a:pt x="237012" y="1507390"/>
                </a:lnTo>
                <a:lnTo>
                  <a:pt x="231463" y="1505804"/>
                </a:lnTo>
                <a:lnTo>
                  <a:pt x="226707" y="1505011"/>
                </a:lnTo>
                <a:lnTo>
                  <a:pt x="221158" y="1503425"/>
                </a:lnTo>
                <a:lnTo>
                  <a:pt x="215609" y="1505011"/>
                </a:lnTo>
                <a:lnTo>
                  <a:pt x="210060" y="1505804"/>
                </a:lnTo>
                <a:lnTo>
                  <a:pt x="205304" y="1507390"/>
                </a:lnTo>
                <a:lnTo>
                  <a:pt x="199756" y="1508976"/>
                </a:lnTo>
                <a:lnTo>
                  <a:pt x="195792" y="1509769"/>
                </a:lnTo>
                <a:lnTo>
                  <a:pt x="191036" y="1511355"/>
                </a:lnTo>
                <a:lnTo>
                  <a:pt x="186280" y="1508976"/>
                </a:lnTo>
                <a:lnTo>
                  <a:pt x="181524" y="1506597"/>
                </a:lnTo>
                <a:lnTo>
                  <a:pt x="175182" y="1496289"/>
                </a:lnTo>
                <a:lnTo>
                  <a:pt x="172804" y="1483602"/>
                </a:lnTo>
                <a:lnTo>
                  <a:pt x="173597" y="1470915"/>
                </a:lnTo>
                <a:lnTo>
                  <a:pt x="179146" y="1456641"/>
                </a:lnTo>
                <a:lnTo>
                  <a:pt x="184695" y="1442368"/>
                </a:lnTo>
                <a:lnTo>
                  <a:pt x="187073" y="1431267"/>
                </a:lnTo>
                <a:lnTo>
                  <a:pt x="186280" y="1422545"/>
                </a:lnTo>
                <a:lnTo>
                  <a:pt x="184695" y="1414615"/>
                </a:lnTo>
                <a:lnTo>
                  <a:pt x="183109" y="1405893"/>
                </a:lnTo>
                <a:lnTo>
                  <a:pt x="183902" y="1398756"/>
                </a:lnTo>
                <a:lnTo>
                  <a:pt x="185487" y="1392413"/>
                </a:lnTo>
                <a:lnTo>
                  <a:pt x="190243" y="1386069"/>
                </a:lnTo>
                <a:lnTo>
                  <a:pt x="196585" y="1379726"/>
                </a:lnTo>
                <a:lnTo>
                  <a:pt x="201341" y="1371003"/>
                </a:lnTo>
                <a:lnTo>
                  <a:pt x="204512" y="1360695"/>
                </a:lnTo>
                <a:lnTo>
                  <a:pt x="206890" y="1344043"/>
                </a:lnTo>
                <a:lnTo>
                  <a:pt x="208475" y="1333735"/>
                </a:lnTo>
                <a:lnTo>
                  <a:pt x="213231" y="1332149"/>
                </a:lnTo>
                <a:lnTo>
                  <a:pt x="216402" y="1327391"/>
                </a:lnTo>
                <a:lnTo>
                  <a:pt x="218780" y="1308361"/>
                </a:lnTo>
                <a:lnTo>
                  <a:pt x="219573" y="1295673"/>
                </a:lnTo>
                <a:lnTo>
                  <a:pt x="222743" y="1289330"/>
                </a:lnTo>
                <a:lnTo>
                  <a:pt x="226707" y="1286158"/>
                </a:lnTo>
                <a:lnTo>
                  <a:pt x="232255" y="1285365"/>
                </a:lnTo>
                <a:lnTo>
                  <a:pt x="237804" y="1286158"/>
                </a:lnTo>
                <a:lnTo>
                  <a:pt x="240975" y="1285365"/>
                </a:lnTo>
                <a:lnTo>
                  <a:pt x="244938" y="1282193"/>
                </a:lnTo>
                <a:lnTo>
                  <a:pt x="245731" y="1274264"/>
                </a:lnTo>
                <a:lnTo>
                  <a:pt x="245731" y="1261577"/>
                </a:lnTo>
                <a:lnTo>
                  <a:pt x="248902" y="1259991"/>
                </a:lnTo>
                <a:lnTo>
                  <a:pt x="256036" y="1257612"/>
                </a:lnTo>
                <a:lnTo>
                  <a:pt x="268719" y="1243339"/>
                </a:lnTo>
                <a:lnTo>
                  <a:pt x="274268" y="1233824"/>
                </a:lnTo>
                <a:lnTo>
                  <a:pt x="273475" y="1225101"/>
                </a:lnTo>
                <a:lnTo>
                  <a:pt x="269511" y="1219551"/>
                </a:lnTo>
                <a:lnTo>
                  <a:pt x="263170" y="1216379"/>
                </a:lnTo>
                <a:lnTo>
                  <a:pt x="255243" y="1213207"/>
                </a:lnTo>
                <a:lnTo>
                  <a:pt x="247316" y="1211621"/>
                </a:lnTo>
                <a:lnTo>
                  <a:pt x="241768" y="1210828"/>
                </a:lnTo>
                <a:lnTo>
                  <a:pt x="240182" y="1210828"/>
                </a:lnTo>
                <a:lnTo>
                  <a:pt x="238597" y="1210828"/>
                </a:lnTo>
                <a:lnTo>
                  <a:pt x="233841" y="1210828"/>
                </a:lnTo>
                <a:lnTo>
                  <a:pt x="227499" y="1210035"/>
                </a:lnTo>
                <a:lnTo>
                  <a:pt x="219573" y="1207657"/>
                </a:lnTo>
                <a:lnTo>
                  <a:pt x="210853" y="1206071"/>
                </a:lnTo>
                <a:lnTo>
                  <a:pt x="202926" y="1202106"/>
                </a:lnTo>
                <a:lnTo>
                  <a:pt x="195792" y="1197348"/>
                </a:lnTo>
                <a:lnTo>
                  <a:pt x="190243" y="1190212"/>
                </a:lnTo>
                <a:lnTo>
                  <a:pt x="183109" y="1179903"/>
                </a:lnTo>
                <a:lnTo>
                  <a:pt x="176768" y="1175939"/>
                </a:lnTo>
                <a:lnTo>
                  <a:pt x="171219" y="1175939"/>
                </a:lnTo>
                <a:lnTo>
                  <a:pt x="165670" y="1179903"/>
                </a:lnTo>
                <a:lnTo>
                  <a:pt x="161707" y="1182282"/>
                </a:lnTo>
                <a:lnTo>
                  <a:pt x="156158" y="1186247"/>
                </a:lnTo>
                <a:lnTo>
                  <a:pt x="150609" y="1189419"/>
                </a:lnTo>
                <a:lnTo>
                  <a:pt x="145061" y="1192591"/>
                </a:lnTo>
                <a:lnTo>
                  <a:pt x="139512" y="1194176"/>
                </a:lnTo>
                <a:lnTo>
                  <a:pt x="134756" y="1193383"/>
                </a:lnTo>
                <a:lnTo>
                  <a:pt x="130000" y="1189419"/>
                </a:lnTo>
                <a:lnTo>
                  <a:pt x="126036" y="1182282"/>
                </a:lnTo>
                <a:lnTo>
                  <a:pt x="123658" y="1175146"/>
                </a:lnTo>
                <a:lnTo>
                  <a:pt x="119695" y="1170388"/>
                </a:lnTo>
                <a:lnTo>
                  <a:pt x="116524" y="1168802"/>
                </a:lnTo>
                <a:lnTo>
                  <a:pt x="112561" y="1169595"/>
                </a:lnTo>
                <a:lnTo>
                  <a:pt x="107805" y="1170388"/>
                </a:lnTo>
                <a:lnTo>
                  <a:pt x="102256" y="1173560"/>
                </a:lnTo>
                <a:lnTo>
                  <a:pt x="95914" y="1175146"/>
                </a:lnTo>
                <a:lnTo>
                  <a:pt x="89573" y="1176732"/>
                </a:lnTo>
                <a:lnTo>
                  <a:pt x="83232" y="1175939"/>
                </a:lnTo>
                <a:lnTo>
                  <a:pt x="76890" y="1170388"/>
                </a:lnTo>
                <a:lnTo>
                  <a:pt x="72134" y="1162459"/>
                </a:lnTo>
                <a:lnTo>
                  <a:pt x="67378" y="1152943"/>
                </a:lnTo>
                <a:lnTo>
                  <a:pt x="64207" y="1141842"/>
                </a:lnTo>
                <a:lnTo>
                  <a:pt x="60244" y="1132327"/>
                </a:lnTo>
                <a:lnTo>
                  <a:pt x="57866" y="1123604"/>
                </a:lnTo>
                <a:lnTo>
                  <a:pt x="55488" y="1118847"/>
                </a:lnTo>
                <a:lnTo>
                  <a:pt x="53110" y="1114882"/>
                </a:lnTo>
                <a:lnTo>
                  <a:pt x="49146" y="1111710"/>
                </a:lnTo>
                <a:lnTo>
                  <a:pt x="45976" y="1108538"/>
                </a:lnTo>
                <a:lnTo>
                  <a:pt x="42012" y="1104574"/>
                </a:lnTo>
                <a:lnTo>
                  <a:pt x="39634" y="1100609"/>
                </a:lnTo>
                <a:lnTo>
                  <a:pt x="38841" y="1095058"/>
                </a:lnTo>
                <a:lnTo>
                  <a:pt x="40427" y="1086336"/>
                </a:lnTo>
                <a:lnTo>
                  <a:pt x="45183" y="1076820"/>
                </a:lnTo>
                <a:lnTo>
                  <a:pt x="49146" y="1065719"/>
                </a:lnTo>
                <a:lnTo>
                  <a:pt x="52317" y="1056204"/>
                </a:lnTo>
                <a:lnTo>
                  <a:pt x="52317" y="1048274"/>
                </a:lnTo>
                <a:lnTo>
                  <a:pt x="50732" y="1041138"/>
                </a:lnTo>
                <a:lnTo>
                  <a:pt x="46768" y="1033208"/>
                </a:lnTo>
                <a:lnTo>
                  <a:pt x="41219" y="1026072"/>
                </a:lnTo>
                <a:lnTo>
                  <a:pt x="34085" y="1018142"/>
                </a:lnTo>
                <a:lnTo>
                  <a:pt x="25366" y="1010213"/>
                </a:lnTo>
                <a:lnTo>
                  <a:pt x="18232" y="999905"/>
                </a:lnTo>
                <a:lnTo>
                  <a:pt x="14268" y="988804"/>
                </a:lnTo>
                <a:lnTo>
                  <a:pt x="14268" y="977702"/>
                </a:lnTo>
                <a:lnTo>
                  <a:pt x="15061" y="966601"/>
                </a:lnTo>
                <a:lnTo>
                  <a:pt x="18232" y="957086"/>
                </a:lnTo>
                <a:lnTo>
                  <a:pt x="22988" y="947570"/>
                </a:lnTo>
                <a:lnTo>
                  <a:pt x="28537" y="941227"/>
                </a:lnTo>
                <a:lnTo>
                  <a:pt x="34085" y="936469"/>
                </a:lnTo>
                <a:lnTo>
                  <a:pt x="42805" y="928540"/>
                </a:lnTo>
                <a:lnTo>
                  <a:pt x="49146" y="918231"/>
                </a:lnTo>
                <a:lnTo>
                  <a:pt x="49146" y="907923"/>
                </a:lnTo>
                <a:lnTo>
                  <a:pt x="42012" y="897615"/>
                </a:lnTo>
                <a:lnTo>
                  <a:pt x="33293" y="892064"/>
                </a:lnTo>
                <a:lnTo>
                  <a:pt x="30122" y="888099"/>
                </a:lnTo>
                <a:lnTo>
                  <a:pt x="29329" y="881756"/>
                </a:lnTo>
                <a:lnTo>
                  <a:pt x="28537" y="867483"/>
                </a:lnTo>
                <a:lnTo>
                  <a:pt x="23780" y="854796"/>
                </a:lnTo>
                <a:lnTo>
                  <a:pt x="17439" y="850038"/>
                </a:lnTo>
                <a:lnTo>
                  <a:pt x="12683" y="845280"/>
                </a:lnTo>
                <a:lnTo>
                  <a:pt x="15061" y="829421"/>
                </a:lnTo>
                <a:lnTo>
                  <a:pt x="16646" y="811184"/>
                </a:lnTo>
                <a:lnTo>
                  <a:pt x="12683" y="802461"/>
                </a:lnTo>
                <a:lnTo>
                  <a:pt x="5549" y="797704"/>
                </a:lnTo>
                <a:lnTo>
                  <a:pt x="0" y="792946"/>
                </a:lnTo>
                <a:lnTo>
                  <a:pt x="0" y="785016"/>
                </a:lnTo>
                <a:lnTo>
                  <a:pt x="7134" y="778673"/>
                </a:lnTo>
                <a:lnTo>
                  <a:pt x="15061" y="771536"/>
                </a:lnTo>
                <a:lnTo>
                  <a:pt x="20610" y="762814"/>
                </a:lnTo>
                <a:lnTo>
                  <a:pt x="21402" y="753299"/>
                </a:lnTo>
                <a:lnTo>
                  <a:pt x="22195" y="745369"/>
                </a:lnTo>
                <a:lnTo>
                  <a:pt x="24573" y="737440"/>
                </a:lnTo>
                <a:lnTo>
                  <a:pt x="34085" y="728717"/>
                </a:lnTo>
                <a:lnTo>
                  <a:pt x="42012" y="717616"/>
                </a:lnTo>
                <a:lnTo>
                  <a:pt x="44390" y="704929"/>
                </a:lnTo>
                <a:lnTo>
                  <a:pt x="42805" y="691449"/>
                </a:lnTo>
                <a:lnTo>
                  <a:pt x="42012" y="678762"/>
                </a:lnTo>
                <a:lnTo>
                  <a:pt x="38841" y="665282"/>
                </a:lnTo>
                <a:lnTo>
                  <a:pt x="30122" y="654180"/>
                </a:lnTo>
                <a:lnTo>
                  <a:pt x="21402" y="642286"/>
                </a:lnTo>
                <a:lnTo>
                  <a:pt x="17439" y="631185"/>
                </a:lnTo>
                <a:lnTo>
                  <a:pt x="19024" y="626427"/>
                </a:lnTo>
                <a:lnTo>
                  <a:pt x="22988" y="621670"/>
                </a:lnTo>
                <a:lnTo>
                  <a:pt x="28537" y="616912"/>
                </a:lnTo>
                <a:lnTo>
                  <a:pt x="35671" y="614533"/>
                </a:lnTo>
                <a:lnTo>
                  <a:pt x="44390" y="612154"/>
                </a:lnTo>
                <a:lnTo>
                  <a:pt x="51524" y="610568"/>
                </a:lnTo>
                <a:lnTo>
                  <a:pt x="58658" y="610568"/>
                </a:lnTo>
                <a:lnTo>
                  <a:pt x="65000" y="612154"/>
                </a:lnTo>
                <a:lnTo>
                  <a:pt x="72927" y="615326"/>
                </a:lnTo>
                <a:lnTo>
                  <a:pt x="79268" y="616912"/>
                </a:lnTo>
                <a:lnTo>
                  <a:pt x="84024" y="616119"/>
                </a:lnTo>
                <a:lnTo>
                  <a:pt x="89573" y="612154"/>
                </a:lnTo>
                <a:lnTo>
                  <a:pt x="94329" y="608982"/>
                </a:lnTo>
                <a:lnTo>
                  <a:pt x="99878" y="607397"/>
                </a:lnTo>
                <a:lnTo>
                  <a:pt x="106219" y="605018"/>
                </a:lnTo>
                <a:lnTo>
                  <a:pt x="112561" y="604225"/>
                </a:lnTo>
                <a:lnTo>
                  <a:pt x="118902" y="602639"/>
                </a:lnTo>
                <a:lnTo>
                  <a:pt x="122866" y="600260"/>
                </a:lnTo>
                <a:lnTo>
                  <a:pt x="124451" y="595502"/>
                </a:lnTo>
                <a:lnTo>
                  <a:pt x="123658" y="589159"/>
                </a:lnTo>
                <a:lnTo>
                  <a:pt x="121280" y="582815"/>
                </a:lnTo>
                <a:lnTo>
                  <a:pt x="122866" y="577265"/>
                </a:lnTo>
                <a:lnTo>
                  <a:pt x="125244" y="571714"/>
                </a:lnTo>
                <a:lnTo>
                  <a:pt x="130000" y="566956"/>
                </a:lnTo>
                <a:lnTo>
                  <a:pt x="135548" y="562199"/>
                </a:lnTo>
                <a:lnTo>
                  <a:pt x="141097" y="556648"/>
                </a:lnTo>
                <a:lnTo>
                  <a:pt x="146646" y="551890"/>
                </a:lnTo>
                <a:lnTo>
                  <a:pt x="150609" y="543961"/>
                </a:lnTo>
                <a:lnTo>
                  <a:pt x="156158" y="530481"/>
                </a:lnTo>
                <a:lnTo>
                  <a:pt x="156158" y="518587"/>
                </a:lnTo>
                <a:lnTo>
                  <a:pt x="152987" y="508278"/>
                </a:lnTo>
                <a:lnTo>
                  <a:pt x="145061" y="501935"/>
                </a:lnTo>
                <a:lnTo>
                  <a:pt x="137134" y="498763"/>
                </a:lnTo>
                <a:lnTo>
                  <a:pt x="129207" y="494798"/>
                </a:lnTo>
                <a:lnTo>
                  <a:pt x="123658" y="488455"/>
                </a:lnTo>
                <a:lnTo>
                  <a:pt x="120488" y="477353"/>
                </a:lnTo>
                <a:lnTo>
                  <a:pt x="121280" y="471010"/>
                </a:lnTo>
                <a:lnTo>
                  <a:pt x="124451" y="466252"/>
                </a:lnTo>
                <a:lnTo>
                  <a:pt x="127622" y="463080"/>
                </a:lnTo>
                <a:lnTo>
                  <a:pt x="132378" y="461494"/>
                </a:lnTo>
                <a:lnTo>
                  <a:pt x="137926" y="459116"/>
                </a:lnTo>
                <a:lnTo>
                  <a:pt x="143475" y="458323"/>
                </a:lnTo>
                <a:lnTo>
                  <a:pt x="149817" y="458323"/>
                </a:lnTo>
                <a:lnTo>
                  <a:pt x="156158" y="458323"/>
                </a:lnTo>
                <a:lnTo>
                  <a:pt x="165670" y="455151"/>
                </a:lnTo>
                <a:lnTo>
                  <a:pt x="168048" y="446429"/>
                </a:lnTo>
                <a:lnTo>
                  <a:pt x="168841" y="436120"/>
                </a:lnTo>
                <a:lnTo>
                  <a:pt x="171219" y="427398"/>
                </a:lnTo>
                <a:lnTo>
                  <a:pt x="176768" y="417090"/>
                </a:lnTo>
                <a:lnTo>
                  <a:pt x="183902" y="405195"/>
                </a:lnTo>
                <a:lnTo>
                  <a:pt x="188658" y="392508"/>
                </a:lnTo>
                <a:lnTo>
                  <a:pt x="187073" y="379821"/>
                </a:lnTo>
                <a:lnTo>
                  <a:pt x="185487" y="367927"/>
                </a:lnTo>
                <a:lnTo>
                  <a:pt x="187073" y="357619"/>
                </a:lnTo>
                <a:lnTo>
                  <a:pt x="191829" y="348896"/>
                </a:lnTo>
                <a:lnTo>
                  <a:pt x="198170" y="340967"/>
                </a:lnTo>
                <a:lnTo>
                  <a:pt x="202134" y="333037"/>
                </a:lnTo>
                <a:lnTo>
                  <a:pt x="198963" y="326694"/>
                </a:lnTo>
                <a:lnTo>
                  <a:pt x="192621" y="323522"/>
                </a:lnTo>
                <a:lnTo>
                  <a:pt x="181524" y="321143"/>
                </a:lnTo>
                <a:lnTo>
                  <a:pt x="174390" y="316385"/>
                </a:lnTo>
                <a:lnTo>
                  <a:pt x="173597" y="301319"/>
                </a:lnTo>
                <a:lnTo>
                  <a:pt x="177561" y="286253"/>
                </a:lnTo>
                <a:lnTo>
                  <a:pt x="181524" y="274359"/>
                </a:lnTo>
                <a:lnTo>
                  <a:pt x="184695" y="269602"/>
                </a:lnTo>
                <a:lnTo>
                  <a:pt x="187073" y="265637"/>
                </a:lnTo>
                <a:lnTo>
                  <a:pt x="191036" y="262465"/>
                </a:lnTo>
                <a:lnTo>
                  <a:pt x="194999" y="258500"/>
                </a:lnTo>
                <a:lnTo>
                  <a:pt x="199756" y="256122"/>
                </a:lnTo>
                <a:lnTo>
                  <a:pt x="206890" y="252950"/>
                </a:lnTo>
                <a:lnTo>
                  <a:pt x="213231" y="252157"/>
                </a:lnTo>
                <a:lnTo>
                  <a:pt x="221158" y="251364"/>
                </a:lnTo>
                <a:lnTo>
                  <a:pt x="230670" y="251364"/>
                </a:lnTo>
                <a:lnTo>
                  <a:pt x="240182" y="250571"/>
                </a:lnTo>
                <a:lnTo>
                  <a:pt x="251280" y="248985"/>
                </a:lnTo>
                <a:lnTo>
                  <a:pt x="263170" y="248985"/>
                </a:lnTo>
                <a:lnTo>
                  <a:pt x="274268" y="248192"/>
                </a:lnTo>
                <a:lnTo>
                  <a:pt x="283780" y="248192"/>
                </a:lnTo>
                <a:lnTo>
                  <a:pt x="292499" y="248985"/>
                </a:lnTo>
                <a:lnTo>
                  <a:pt x="298841" y="251364"/>
                </a:lnTo>
                <a:lnTo>
                  <a:pt x="305975" y="258500"/>
                </a:lnTo>
                <a:lnTo>
                  <a:pt x="309146" y="268809"/>
                </a:lnTo>
                <a:lnTo>
                  <a:pt x="306767" y="279117"/>
                </a:lnTo>
                <a:lnTo>
                  <a:pt x="301219" y="287839"/>
                </a:lnTo>
                <a:lnTo>
                  <a:pt x="298841" y="293390"/>
                </a:lnTo>
                <a:lnTo>
                  <a:pt x="300426" y="297355"/>
                </a:lnTo>
                <a:lnTo>
                  <a:pt x="307560" y="302112"/>
                </a:lnTo>
                <a:lnTo>
                  <a:pt x="318658" y="305284"/>
                </a:lnTo>
                <a:lnTo>
                  <a:pt x="325792" y="302112"/>
                </a:lnTo>
                <a:lnTo>
                  <a:pt x="328170" y="294183"/>
                </a:lnTo>
                <a:lnTo>
                  <a:pt x="328170" y="283875"/>
                </a:lnTo>
                <a:lnTo>
                  <a:pt x="332926" y="276738"/>
                </a:lnTo>
                <a:lnTo>
                  <a:pt x="340853" y="276738"/>
                </a:lnTo>
                <a:lnTo>
                  <a:pt x="347987" y="281496"/>
                </a:lnTo>
                <a:lnTo>
                  <a:pt x="352743" y="287839"/>
                </a:lnTo>
                <a:lnTo>
                  <a:pt x="354328" y="290218"/>
                </a:lnTo>
                <a:lnTo>
                  <a:pt x="355121" y="286253"/>
                </a:lnTo>
                <a:lnTo>
                  <a:pt x="357499" y="275152"/>
                </a:lnTo>
                <a:lnTo>
                  <a:pt x="358292" y="258500"/>
                </a:lnTo>
                <a:lnTo>
                  <a:pt x="357499" y="240263"/>
                </a:lnTo>
                <a:lnTo>
                  <a:pt x="357499" y="232333"/>
                </a:lnTo>
                <a:lnTo>
                  <a:pt x="359084" y="227576"/>
                </a:lnTo>
                <a:lnTo>
                  <a:pt x="363048" y="224404"/>
                </a:lnTo>
                <a:lnTo>
                  <a:pt x="367804" y="223611"/>
                </a:lnTo>
                <a:lnTo>
                  <a:pt x="373353" y="223611"/>
                </a:lnTo>
                <a:lnTo>
                  <a:pt x="378901" y="225990"/>
                </a:lnTo>
                <a:lnTo>
                  <a:pt x="385243" y="227576"/>
                </a:lnTo>
                <a:lnTo>
                  <a:pt x="390792" y="229161"/>
                </a:lnTo>
                <a:lnTo>
                  <a:pt x="395548" y="230747"/>
                </a:lnTo>
                <a:lnTo>
                  <a:pt x="399511" y="232333"/>
                </a:lnTo>
                <a:lnTo>
                  <a:pt x="402682" y="232333"/>
                </a:lnTo>
                <a:lnTo>
                  <a:pt x="406645" y="232333"/>
                </a:lnTo>
                <a:lnTo>
                  <a:pt x="409023" y="230747"/>
                </a:lnTo>
                <a:lnTo>
                  <a:pt x="412987" y="229954"/>
                </a:lnTo>
                <a:lnTo>
                  <a:pt x="416157" y="228368"/>
                </a:lnTo>
                <a:lnTo>
                  <a:pt x="420913" y="226783"/>
                </a:lnTo>
                <a:lnTo>
                  <a:pt x="426462" y="225990"/>
                </a:lnTo>
                <a:lnTo>
                  <a:pt x="432804" y="227576"/>
                </a:lnTo>
                <a:lnTo>
                  <a:pt x="439145" y="229954"/>
                </a:lnTo>
                <a:lnTo>
                  <a:pt x="445487" y="234712"/>
                </a:lnTo>
                <a:lnTo>
                  <a:pt x="451828" y="240263"/>
                </a:lnTo>
                <a:lnTo>
                  <a:pt x="458169" y="245813"/>
                </a:lnTo>
                <a:lnTo>
                  <a:pt x="463718" y="252157"/>
                </a:lnTo>
                <a:lnTo>
                  <a:pt x="468474" y="257707"/>
                </a:lnTo>
                <a:lnTo>
                  <a:pt x="472438" y="263258"/>
                </a:lnTo>
                <a:lnTo>
                  <a:pt x="474816" y="268809"/>
                </a:lnTo>
                <a:lnTo>
                  <a:pt x="477986" y="272773"/>
                </a:lnTo>
                <a:lnTo>
                  <a:pt x="480365" y="278324"/>
                </a:lnTo>
                <a:lnTo>
                  <a:pt x="483535" y="283082"/>
                </a:lnTo>
                <a:lnTo>
                  <a:pt x="487499" y="287046"/>
                </a:lnTo>
                <a:lnTo>
                  <a:pt x="492255" y="290218"/>
                </a:lnTo>
                <a:lnTo>
                  <a:pt x="498596" y="293390"/>
                </a:lnTo>
                <a:lnTo>
                  <a:pt x="508108" y="294183"/>
                </a:lnTo>
                <a:lnTo>
                  <a:pt x="508901" y="288632"/>
                </a:lnTo>
                <a:lnTo>
                  <a:pt x="502560" y="282289"/>
                </a:lnTo>
                <a:lnTo>
                  <a:pt x="493047" y="276738"/>
                </a:lnTo>
                <a:lnTo>
                  <a:pt x="485121" y="271188"/>
                </a:lnTo>
                <a:lnTo>
                  <a:pt x="479572" y="262465"/>
                </a:lnTo>
                <a:lnTo>
                  <a:pt x="474816" y="250571"/>
                </a:lnTo>
                <a:lnTo>
                  <a:pt x="468474" y="234712"/>
                </a:lnTo>
                <a:lnTo>
                  <a:pt x="463718" y="227576"/>
                </a:lnTo>
                <a:lnTo>
                  <a:pt x="458169" y="222025"/>
                </a:lnTo>
                <a:lnTo>
                  <a:pt x="453413" y="218060"/>
                </a:lnTo>
                <a:lnTo>
                  <a:pt x="447865" y="216474"/>
                </a:lnTo>
                <a:lnTo>
                  <a:pt x="441523" y="214888"/>
                </a:lnTo>
                <a:lnTo>
                  <a:pt x="435182" y="212510"/>
                </a:lnTo>
                <a:lnTo>
                  <a:pt x="428048" y="211717"/>
                </a:lnTo>
                <a:lnTo>
                  <a:pt x="420913" y="210131"/>
                </a:lnTo>
                <a:lnTo>
                  <a:pt x="409816" y="204580"/>
                </a:lnTo>
                <a:lnTo>
                  <a:pt x="405060" y="199029"/>
                </a:lnTo>
                <a:lnTo>
                  <a:pt x="401889" y="194272"/>
                </a:lnTo>
                <a:lnTo>
                  <a:pt x="401889" y="192686"/>
                </a:lnTo>
                <a:lnTo>
                  <a:pt x="403474" y="191893"/>
                </a:lnTo>
                <a:lnTo>
                  <a:pt x="409023" y="190307"/>
                </a:lnTo>
                <a:lnTo>
                  <a:pt x="413779" y="185549"/>
                </a:lnTo>
                <a:lnTo>
                  <a:pt x="415365" y="179206"/>
                </a:lnTo>
                <a:lnTo>
                  <a:pt x="412194" y="172069"/>
                </a:lnTo>
                <a:lnTo>
                  <a:pt x="405060" y="166519"/>
                </a:lnTo>
                <a:lnTo>
                  <a:pt x="397926" y="161761"/>
                </a:lnTo>
                <a:lnTo>
                  <a:pt x="396340" y="154625"/>
                </a:lnTo>
                <a:lnTo>
                  <a:pt x="397926" y="145902"/>
                </a:lnTo>
                <a:lnTo>
                  <a:pt x="397133" y="138766"/>
                </a:lnTo>
                <a:lnTo>
                  <a:pt x="393962" y="133215"/>
                </a:lnTo>
                <a:lnTo>
                  <a:pt x="385243" y="128457"/>
                </a:lnTo>
                <a:lnTo>
                  <a:pt x="378901" y="123700"/>
                </a:lnTo>
                <a:lnTo>
                  <a:pt x="378109" y="118149"/>
                </a:lnTo>
                <a:lnTo>
                  <a:pt x="382865" y="113391"/>
                </a:lnTo>
                <a:lnTo>
                  <a:pt x="390792" y="112598"/>
                </a:lnTo>
                <a:lnTo>
                  <a:pt x="399511" y="112598"/>
                </a:lnTo>
                <a:lnTo>
                  <a:pt x="402682" y="108634"/>
                </a:lnTo>
                <a:lnTo>
                  <a:pt x="405060" y="105462"/>
                </a:lnTo>
                <a:lnTo>
                  <a:pt x="405060" y="103083"/>
                </a:lnTo>
                <a:lnTo>
                  <a:pt x="403474" y="101497"/>
                </a:lnTo>
                <a:lnTo>
                  <a:pt x="403474" y="96739"/>
                </a:lnTo>
                <a:lnTo>
                  <a:pt x="405060" y="91189"/>
                </a:lnTo>
                <a:lnTo>
                  <a:pt x="409816" y="87224"/>
                </a:lnTo>
                <a:lnTo>
                  <a:pt x="412987" y="84052"/>
                </a:lnTo>
                <a:lnTo>
                  <a:pt x="413779" y="81673"/>
                </a:lnTo>
                <a:lnTo>
                  <a:pt x="412987" y="76916"/>
                </a:lnTo>
                <a:lnTo>
                  <a:pt x="409816" y="72158"/>
                </a:lnTo>
                <a:lnTo>
                  <a:pt x="405853" y="67400"/>
                </a:lnTo>
                <a:lnTo>
                  <a:pt x="401096" y="61850"/>
                </a:lnTo>
                <a:lnTo>
                  <a:pt x="396340" y="57885"/>
                </a:lnTo>
                <a:lnTo>
                  <a:pt x="390792" y="53127"/>
                </a:lnTo>
                <a:lnTo>
                  <a:pt x="382865" y="41233"/>
                </a:lnTo>
                <a:lnTo>
                  <a:pt x="378901" y="26960"/>
                </a:lnTo>
                <a:lnTo>
                  <a:pt x="377316" y="15066"/>
                </a:lnTo>
                <a:lnTo>
                  <a:pt x="377316" y="9515"/>
                </a:lnTo>
                <a:lnTo>
                  <a:pt x="379694" y="3965"/>
                </a:lnTo>
                <a:lnTo>
                  <a:pt x="385243" y="79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1800" ker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96891" y="288925"/>
            <a:ext cx="1366694" cy="1835104"/>
            <a:chOff x="196891" y="288925"/>
            <a:chExt cx="1366694" cy="1835104"/>
          </a:xfrm>
        </p:grpSpPr>
        <p:grpSp>
          <p:nvGrpSpPr>
            <p:cNvPr id="1672" name="Group 4"/>
            <p:cNvGrpSpPr>
              <a:grpSpLocks noChangeAspect="1"/>
            </p:cNvGrpSpPr>
            <p:nvPr/>
          </p:nvGrpSpPr>
          <p:grpSpPr bwMode="auto">
            <a:xfrm>
              <a:off x="794716" y="1685026"/>
              <a:ext cx="103188" cy="103188"/>
              <a:chOff x="518" y="182"/>
              <a:chExt cx="65" cy="65"/>
            </a:xfrm>
          </p:grpSpPr>
          <p:sp>
            <p:nvSpPr>
              <p:cNvPr id="167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63" name="Group 4"/>
            <p:cNvGrpSpPr>
              <a:grpSpLocks noChangeAspect="1"/>
            </p:cNvGrpSpPr>
            <p:nvPr/>
          </p:nvGrpSpPr>
          <p:grpSpPr bwMode="auto">
            <a:xfrm>
              <a:off x="1144030" y="1055801"/>
              <a:ext cx="103188" cy="103188"/>
              <a:chOff x="518" y="182"/>
              <a:chExt cx="65" cy="65"/>
            </a:xfrm>
          </p:grpSpPr>
          <p:sp>
            <p:nvSpPr>
              <p:cNvPr id="86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28" name="Group 4"/>
            <p:cNvGrpSpPr>
              <a:grpSpLocks noChangeAspect="1"/>
            </p:cNvGrpSpPr>
            <p:nvPr/>
          </p:nvGrpSpPr>
          <p:grpSpPr bwMode="auto">
            <a:xfrm>
              <a:off x="1367784" y="443351"/>
              <a:ext cx="103188" cy="103188"/>
              <a:chOff x="518" y="182"/>
              <a:chExt cx="65" cy="65"/>
            </a:xfrm>
          </p:grpSpPr>
          <p:sp>
            <p:nvSpPr>
              <p:cNvPr id="82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33" name="Group 4"/>
            <p:cNvGrpSpPr>
              <a:grpSpLocks noChangeAspect="1"/>
            </p:cNvGrpSpPr>
            <p:nvPr/>
          </p:nvGrpSpPr>
          <p:grpSpPr bwMode="auto">
            <a:xfrm>
              <a:off x="1081678" y="621359"/>
              <a:ext cx="103188" cy="103188"/>
              <a:chOff x="518" y="182"/>
              <a:chExt cx="65" cy="65"/>
            </a:xfrm>
          </p:grpSpPr>
          <p:sp>
            <p:nvSpPr>
              <p:cNvPr id="83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38" name="Group 4"/>
            <p:cNvGrpSpPr>
              <a:grpSpLocks noChangeAspect="1"/>
            </p:cNvGrpSpPr>
            <p:nvPr/>
          </p:nvGrpSpPr>
          <p:grpSpPr bwMode="auto">
            <a:xfrm>
              <a:off x="843752" y="770297"/>
              <a:ext cx="103188" cy="103188"/>
              <a:chOff x="518" y="182"/>
              <a:chExt cx="65" cy="65"/>
            </a:xfrm>
          </p:grpSpPr>
          <p:sp>
            <p:nvSpPr>
              <p:cNvPr id="83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43" name="Group 4"/>
            <p:cNvGrpSpPr>
              <a:grpSpLocks noChangeAspect="1"/>
            </p:cNvGrpSpPr>
            <p:nvPr/>
          </p:nvGrpSpPr>
          <p:grpSpPr bwMode="auto">
            <a:xfrm>
              <a:off x="596590" y="686238"/>
              <a:ext cx="103188" cy="103188"/>
              <a:chOff x="518" y="182"/>
              <a:chExt cx="65" cy="65"/>
            </a:xfrm>
          </p:grpSpPr>
          <p:sp>
            <p:nvSpPr>
              <p:cNvPr id="84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48" name="Group 4"/>
            <p:cNvGrpSpPr>
              <a:grpSpLocks noChangeAspect="1"/>
            </p:cNvGrpSpPr>
            <p:nvPr/>
          </p:nvGrpSpPr>
          <p:grpSpPr bwMode="auto">
            <a:xfrm>
              <a:off x="392290" y="551343"/>
              <a:ext cx="103188" cy="103188"/>
              <a:chOff x="518" y="182"/>
              <a:chExt cx="65" cy="65"/>
            </a:xfrm>
          </p:grpSpPr>
          <p:sp>
            <p:nvSpPr>
              <p:cNvPr id="8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53" name="Group 4"/>
            <p:cNvGrpSpPr>
              <a:grpSpLocks noChangeAspect="1"/>
            </p:cNvGrpSpPr>
            <p:nvPr/>
          </p:nvGrpSpPr>
          <p:grpSpPr bwMode="auto">
            <a:xfrm>
              <a:off x="657684" y="896257"/>
              <a:ext cx="103188" cy="103188"/>
              <a:chOff x="518" y="182"/>
              <a:chExt cx="65" cy="65"/>
            </a:xfrm>
          </p:grpSpPr>
          <p:sp>
            <p:nvSpPr>
              <p:cNvPr id="85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85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25003" y="854000"/>
              <a:ext cx="103188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868" name="Group 4"/>
            <p:cNvGrpSpPr>
              <a:grpSpLocks noChangeAspect="1"/>
            </p:cNvGrpSpPr>
            <p:nvPr/>
          </p:nvGrpSpPr>
          <p:grpSpPr bwMode="auto">
            <a:xfrm>
              <a:off x="1460397" y="1082241"/>
              <a:ext cx="103188" cy="103188"/>
              <a:chOff x="518" y="182"/>
              <a:chExt cx="65" cy="65"/>
            </a:xfrm>
          </p:grpSpPr>
          <p:sp>
            <p:nvSpPr>
              <p:cNvPr id="86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73" name="Group 4"/>
            <p:cNvGrpSpPr>
              <a:grpSpLocks noChangeAspect="1"/>
            </p:cNvGrpSpPr>
            <p:nvPr/>
          </p:nvGrpSpPr>
          <p:grpSpPr bwMode="auto">
            <a:xfrm>
              <a:off x="592000" y="1185136"/>
              <a:ext cx="103188" cy="103188"/>
              <a:chOff x="518" y="182"/>
              <a:chExt cx="65" cy="65"/>
            </a:xfrm>
          </p:grpSpPr>
          <p:sp>
            <p:nvSpPr>
              <p:cNvPr id="87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78" name="Group 4"/>
            <p:cNvGrpSpPr>
              <a:grpSpLocks noChangeAspect="1"/>
            </p:cNvGrpSpPr>
            <p:nvPr/>
          </p:nvGrpSpPr>
          <p:grpSpPr bwMode="auto">
            <a:xfrm>
              <a:off x="240547" y="1106218"/>
              <a:ext cx="157163" cy="217488"/>
              <a:chOff x="518" y="182"/>
              <a:chExt cx="99" cy="137"/>
            </a:xfrm>
          </p:grpSpPr>
          <p:sp>
            <p:nvSpPr>
              <p:cNvPr id="8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0" name="Rectangle 5"/>
              <p:cNvSpPr>
                <a:spLocks noChangeArrowheads="1"/>
              </p:cNvSpPr>
              <p:nvPr/>
            </p:nvSpPr>
            <p:spPr bwMode="auto">
              <a:xfrm>
                <a:off x="552" y="254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1" name="Freeform 6"/>
              <p:cNvSpPr>
                <a:spLocks/>
              </p:cNvSpPr>
              <p:nvPr/>
            </p:nvSpPr>
            <p:spPr bwMode="auto">
              <a:xfrm>
                <a:off x="551" y="271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2" name="Freeform 7"/>
              <p:cNvSpPr>
                <a:spLocks/>
              </p:cNvSpPr>
              <p:nvPr/>
            </p:nvSpPr>
            <p:spPr bwMode="auto">
              <a:xfrm>
                <a:off x="553" y="269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83" name="Group 4"/>
            <p:cNvGrpSpPr>
              <a:grpSpLocks noChangeAspect="1"/>
            </p:cNvGrpSpPr>
            <p:nvPr/>
          </p:nvGrpSpPr>
          <p:grpSpPr bwMode="auto">
            <a:xfrm>
              <a:off x="978490" y="1195646"/>
              <a:ext cx="103188" cy="103188"/>
              <a:chOff x="518" y="182"/>
              <a:chExt cx="65" cy="65"/>
            </a:xfrm>
          </p:grpSpPr>
          <p:sp>
            <p:nvSpPr>
              <p:cNvPr id="88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88" name="Group 4"/>
            <p:cNvGrpSpPr>
              <a:grpSpLocks noChangeAspect="1"/>
            </p:cNvGrpSpPr>
            <p:nvPr/>
          </p:nvGrpSpPr>
          <p:grpSpPr bwMode="auto">
            <a:xfrm>
              <a:off x="196891" y="1541215"/>
              <a:ext cx="103188" cy="103188"/>
              <a:chOff x="518" y="182"/>
              <a:chExt cx="65" cy="65"/>
            </a:xfrm>
          </p:grpSpPr>
          <p:sp>
            <p:nvSpPr>
              <p:cNvPr id="88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67" name="Group 4"/>
            <p:cNvGrpSpPr>
              <a:grpSpLocks noChangeAspect="1"/>
            </p:cNvGrpSpPr>
            <p:nvPr/>
          </p:nvGrpSpPr>
          <p:grpSpPr bwMode="auto">
            <a:xfrm>
              <a:off x="585528" y="1578439"/>
              <a:ext cx="103188" cy="103188"/>
              <a:chOff x="518" y="182"/>
              <a:chExt cx="65" cy="65"/>
            </a:xfrm>
          </p:grpSpPr>
          <p:sp>
            <p:nvSpPr>
              <p:cNvPr id="166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77" name="Group 4"/>
            <p:cNvGrpSpPr>
              <a:grpSpLocks noChangeAspect="1"/>
            </p:cNvGrpSpPr>
            <p:nvPr/>
          </p:nvGrpSpPr>
          <p:grpSpPr bwMode="auto">
            <a:xfrm>
              <a:off x="1027865" y="1629239"/>
              <a:ext cx="103188" cy="103188"/>
              <a:chOff x="518" y="182"/>
              <a:chExt cx="65" cy="65"/>
            </a:xfrm>
          </p:grpSpPr>
          <p:sp>
            <p:nvSpPr>
              <p:cNvPr id="167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82" name="Group 4"/>
            <p:cNvGrpSpPr>
              <a:grpSpLocks noChangeAspect="1"/>
            </p:cNvGrpSpPr>
            <p:nvPr/>
          </p:nvGrpSpPr>
          <p:grpSpPr bwMode="auto">
            <a:xfrm>
              <a:off x="859972" y="2020841"/>
              <a:ext cx="103188" cy="103188"/>
              <a:chOff x="518" y="182"/>
              <a:chExt cx="65" cy="65"/>
            </a:xfrm>
          </p:grpSpPr>
          <p:sp>
            <p:nvSpPr>
              <p:cNvPr id="168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87" name="Group 4"/>
            <p:cNvGrpSpPr>
              <a:grpSpLocks noChangeAspect="1"/>
            </p:cNvGrpSpPr>
            <p:nvPr/>
          </p:nvGrpSpPr>
          <p:grpSpPr bwMode="auto">
            <a:xfrm>
              <a:off x="457323" y="1989821"/>
              <a:ext cx="103188" cy="103188"/>
              <a:chOff x="518" y="182"/>
              <a:chExt cx="65" cy="65"/>
            </a:xfrm>
          </p:grpSpPr>
          <p:sp>
            <p:nvSpPr>
              <p:cNvPr id="16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92" name="Group 4"/>
            <p:cNvGrpSpPr>
              <a:grpSpLocks noChangeAspect="1"/>
            </p:cNvGrpSpPr>
            <p:nvPr/>
          </p:nvGrpSpPr>
          <p:grpSpPr bwMode="auto">
            <a:xfrm>
              <a:off x="782017" y="1370053"/>
              <a:ext cx="146050" cy="147638"/>
              <a:chOff x="521" y="344"/>
              <a:chExt cx="92" cy="93"/>
            </a:xfrm>
          </p:grpSpPr>
          <p:sp>
            <p:nvSpPr>
              <p:cNvPr id="169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4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5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96" name="Group 4"/>
            <p:cNvGrpSpPr>
              <a:grpSpLocks noChangeAspect="1"/>
            </p:cNvGrpSpPr>
            <p:nvPr/>
          </p:nvGrpSpPr>
          <p:grpSpPr bwMode="auto">
            <a:xfrm>
              <a:off x="374929" y="1370053"/>
              <a:ext cx="146050" cy="147638"/>
              <a:chOff x="521" y="344"/>
              <a:chExt cx="92" cy="93"/>
            </a:xfrm>
          </p:grpSpPr>
          <p:sp>
            <p:nvSpPr>
              <p:cNvPr id="169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8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9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0" name="Group 4"/>
            <p:cNvGrpSpPr>
              <a:grpSpLocks noChangeAspect="1"/>
            </p:cNvGrpSpPr>
            <p:nvPr/>
          </p:nvGrpSpPr>
          <p:grpSpPr bwMode="auto">
            <a:xfrm>
              <a:off x="581983" y="1826720"/>
              <a:ext cx="146050" cy="147638"/>
              <a:chOff x="521" y="344"/>
              <a:chExt cx="92" cy="93"/>
            </a:xfrm>
          </p:grpSpPr>
          <p:sp>
            <p:nvSpPr>
              <p:cNvPr id="170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2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3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4" name="Group 4"/>
            <p:cNvGrpSpPr>
              <a:grpSpLocks noChangeAspect="1"/>
            </p:cNvGrpSpPr>
            <p:nvPr/>
          </p:nvGrpSpPr>
          <p:grpSpPr bwMode="auto">
            <a:xfrm>
              <a:off x="1072792" y="1897088"/>
              <a:ext cx="146050" cy="147638"/>
              <a:chOff x="521" y="344"/>
              <a:chExt cx="92" cy="93"/>
            </a:xfrm>
          </p:grpSpPr>
          <p:sp>
            <p:nvSpPr>
              <p:cNvPr id="170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6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7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8" name="Group 4"/>
            <p:cNvGrpSpPr>
              <a:grpSpLocks noChangeAspect="1"/>
            </p:cNvGrpSpPr>
            <p:nvPr/>
          </p:nvGrpSpPr>
          <p:grpSpPr bwMode="auto">
            <a:xfrm>
              <a:off x="827088" y="546100"/>
              <a:ext cx="146050" cy="147638"/>
              <a:chOff x="521" y="344"/>
              <a:chExt cx="92" cy="93"/>
            </a:xfrm>
          </p:grpSpPr>
          <p:sp>
            <p:nvSpPr>
              <p:cNvPr id="17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0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1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12" name="Group 4"/>
            <p:cNvGrpSpPr>
              <a:grpSpLocks noChangeAspect="1"/>
            </p:cNvGrpSpPr>
            <p:nvPr/>
          </p:nvGrpSpPr>
          <p:grpSpPr bwMode="auto">
            <a:xfrm>
              <a:off x="409451" y="884684"/>
              <a:ext cx="146050" cy="147638"/>
              <a:chOff x="521" y="344"/>
              <a:chExt cx="92" cy="93"/>
            </a:xfrm>
          </p:grpSpPr>
          <p:sp>
            <p:nvSpPr>
              <p:cNvPr id="17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4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5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16" name="Group 4"/>
            <p:cNvGrpSpPr>
              <a:grpSpLocks noChangeAspect="1"/>
            </p:cNvGrpSpPr>
            <p:nvPr/>
          </p:nvGrpSpPr>
          <p:grpSpPr bwMode="auto">
            <a:xfrm>
              <a:off x="871631" y="958503"/>
              <a:ext cx="146050" cy="147638"/>
              <a:chOff x="521" y="344"/>
              <a:chExt cx="92" cy="93"/>
            </a:xfrm>
          </p:grpSpPr>
          <p:sp>
            <p:nvSpPr>
              <p:cNvPr id="17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8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9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20" name="Group 4"/>
            <p:cNvGrpSpPr>
              <a:grpSpLocks noChangeAspect="1"/>
            </p:cNvGrpSpPr>
            <p:nvPr/>
          </p:nvGrpSpPr>
          <p:grpSpPr bwMode="auto">
            <a:xfrm>
              <a:off x="1359260" y="810865"/>
              <a:ext cx="146050" cy="147638"/>
              <a:chOff x="521" y="344"/>
              <a:chExt cx="92" cy="93"/>
            </a:xfrm>
          </p:grpSpPr>
          <p:sp>
            <p:nvSpPr>
              <p:cNvPr id="172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2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3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24" name="Group 4"/>
            <p:cNvGrpSpPr>
              <a:grpSpLocks noChangeAspect="1"/>
            </p:cNvGrpSpPr>
            <p:nvPr/>
          </p:nvGrpSpPr>
          <p:grpSpPr bwMode="auto">
            <a:xfrm>
              <a:off x="822325" y="288925"/>
              <a:ext cx="103188" cy="103188"/>
              <a:chOff x="518" y="182"/>
              <a:chExt cx="65" cy="65"/>
            </a:xfrm>
          </p:grpSpPr>
          <p:sp>
            <p:nvSpPr>
              <p:cNvPr id="172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6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7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8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6" name="Stern mit 5 Zacken 25"/>
          <p:cNvSpPr/>
          <p:nvPr/>
        </p:nvSpPr>
        <p:spPr>
          <a:xfrm>
            <a:off x="916187" y="702496"/>
            <a:ext cx="72000" cy="72000"/>
          </a:xfrm>
          <a:prstGeom prst="star5">
            <a:avLst/>
          </a:prstGeom>
          <a:ln w="6350">
            <a:solidFill>
              <a:srgbClr val="507E3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7" name="Stern mit 5 Zacken 26"/>
          <p:cNvSpPr/>
          <p:nvPr/>
        </p:nvSpPr>
        <p:spPr>
          <a:xfrm>
            <a:off x="1270031" y="597721"/>
            <a:ext cx="108000" cy="108000"/>
          </a:xfrm>
          <a:prstGeom prst="star5">
            <a:avLst/>
          </a:prstGeom>
          <a:ln w="6350">
            <a:solidFill>
              <a:srgbClr val="507E3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8" name="Stern mit 5 Zacken 27"/>
          <p:cNvSpPr/>
          <p:nvPr/>
        </p:nvSpPr>
        <p:spPr>
          <a:xfrm>
            <a:off x="498096" y="1448007"/>
            <a:ext cx="54000" cy="54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9" name="Stern mit 5 Zacken 28"/>
          <p:cNvSpPr/>
          <p:nvPr/>
        </p:nvSpPr>
        <p:spPr>
          <a:xfrm>
            <a:off x="468649" y="1682996"/>
            <a:ext cx="88490" cy="8849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0" name="Stern mit 5 Zacken 29"/>
          <p:cNvSpPr/>
          <p:nvPr/>
        </p:nvSpPr>
        <p:spPr>
          <a:xfrm>
            <a:off x="527459" y="893234"/>
            <a:ext cx="108000" cy="108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24420" y="668637"/>
            <a:ext cx="271015" cy="113602"/>
            <a:chOff x="1359345" y="827387"/>
            <a:chExt cx="271015" cy="113602"/>
          </a:xfrm>
        </p:grpSpPr>
        <p:grpSp>
          <p:nvGrpSpPr>
            <p:cNvPr id="892" name="Gruppieren 124"/>
            <p:cNvGrpSpPr/>
            <p:nvPr/>
          </p:nvGrpSpPr>
          <p:grpSpPr>
            <a:xfrm>
              <a:off x="1359345" y="827387"/>
              <a:ext cx="271015" cy="113602"/>
              <a:chOff x="4938712" y="1435658"/>
              <a:chExt cx="3201602" cy="1342026"/>
            </a:xfrm>
          </p:grpSpPr>
          <p:sp>
            <p:nvSpPr>
              <p:cNvPr id="893" name="Freeform 5"/>
              <p:cNvSpPr/>
              <p:nvPr/>
            </p:nvSpPr>
            <p:spPr bwMode="auto">
              <a:xfrm>
                <a:off x="4938712" y="1758325"/>
                <a:ext cx="3172959" cy="977853"/>
              </a:xfrm>
              <a:custGeom>
                <a:avLst/>
                <a:gdLst>
                  <a:gd name="connsiteX0" fmla="*/ 0 w 6703359"/>
                  <a:gd name="connsiteY0" fmla="*/ 0 h 2669241"/>
                  <a:gd name="connsiteX1" fmla="*/ 47065 w 6703359"/>
                  <a:gd name="connsiteY1" fmla="*/ 457200 h 2669241"/>
                  <a:gd name="connsiteX2" fmla="*/ 215153 w 6703359"/>
                  <a:gd name="connsiteY2" fmla="*/ 793376 h 2669241"/>
                  <a:gd name="connsiteX3" fmla="*/ 1277471 w 6703359"/>
                  <a:gd name="connsiteY3" fmla="*/ 1600200 h 2669241"/>
                  <a:gd name="connsiteX4" fmla="*/ 2124635 w 6703359"/>
                  <a:gd name="connsiteY4" fmla="*/ 2131358 h 2669241"/>
                  <a:gd name="connsiteX5" fmla="*/ 2756647 w 6703359"/>
                  <a:gd name="connsiteY5" fmla="*/ 2413747 h 2669241"/>
                  <a:gd name="connsiteX6" fmla="*/ 3294530 w 6703359"/>
                  <a:gd name="connsiteY6" fmla="*/ 2561664 h 2669241"/>
                  <a:gd name="connsiteX7" fmla="*/ 3913094 w 6703359"/>
                  <a:gd name="connsiteY7" fmla="*/ 2669241 h 2669241"/>
                  <a:gd name="connsiteX8" fmla="*/ 4175312 w 6703359"/>
                  <a:gd name="connsiteY8" fmla="*/ 2662517 h 2669241"/>
                  <a:gd name="connsiteX9" fmla="*/ 4625788 w 6703359"/>
                  <a:gd name="connsiteY9" fmla="*/ 2635623 h 2669241"/>
                  <a:gd name="connsiteX10" fmla="*/ 4854388 w 6703359"/>
                  <a:gd name="connsiteY10" fmla="*/ 2581835 h 2669241"/>
                  <a:gd name="connsiteX11" fmla="*/ 5163671 w 6703359"/>
                  <a:gd name="connsiteY11" fmla="*/ 2460811 h 2669241"/>
                  <a:gd name="connsiteX12" fmla="*/ 5520018 w 6703359"/>
                  <a:gd name="connsiteY12" fmla="*/ 2265829 h 2669241"/>
                  <a:gd name="connsiteX13" fmla="*/ 5795682 w 6703359"/>
                  <a:gd name="connsiteY13" fmla="*/ 1983441 h 2669241"/>
                  <a:gd name="connsiteX14" fmla="*/ 6454588 w 6703359"/>
                  <a:gd name="connsiteY14" fmla="*/ 1438835 h 2669241"/>
                  <a:gd name="connsiteX15" fmla="*/ 6501653 w 6703359"/>
                  <a:gd name="connsiteY15" fmla="*/ 1391770 h 2669241"/>
                  <a:gd name="connsiteX16" fmla="*/ 6636124 w 6703359"/>
                  <a:gd name="connsiteY16" fmla="*/ 1237129 h 2669241"/>
                  <a:gd name="connsiteX17" fmla="*/ 6703359 w 6703359"/>
                  <a:gd name="connsiteY17" fmla="*/ 699247 h 2669241"/>
                  <a:gd name="connsiteX18" fmla="*/ 6541994 w 6703359"/>
                  <a:gd name="connsiteY18" fmla="*/ 336176 h 2669241"/>
                  <a:gd name="connsiteX19" fmla="*/ 0 w 6703359"/>
                  <a:gd name="connsiteY19" fmla="*/ 0 h 266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703359" h="2669241">
                    <a:moveTo>
                      <a:pt x="0" y="0"/>
                    </a:moveTo>
                    <a:lnTo>
                      <a:pt x="47065" y="457200"/>
                    </a:lnTo>
                    <a:lnTo>
                      <a:pt x="215153" y="793376"/>
                    </a:lnTo>
                    <a:lnTo>
                      <a:pt x="1277471" y="1600200"/>
                    </a:lnTo>
                    <a:lnTo>
                      <a:pt x="2124635" y="2131358"/>
                    </a:lnTo>
                    <a:lnTo>
                      <a:pt x="2756647" y="2413747"/>
                    </a:lnTo>
                    <a:lnTo>
                      <a:pt x="3294530" y="2561664"/>
                    </a:lnTo>
                    <a:lnTo>
                      <a:pt x="3913094" y="2669241"/>
                    </a:lnTo>
                    <a:lnTo>
                      <a:pt x="4175312" y="2662517"/>
                    </a:lnTo>
                    <a:lnTo>
                      <a:pt x="4625788" y="2635623"/>
                    </a:lnTo>
                    <a:lnTo>
                      <a:pt x="4854388" y="2581835"/>
                    </a:lnTo>
                    <a:lnTo>
                      <a:pt x="5163671" y="2460811"/>
                    </a:lnTo>
                    <a:lnTo>
                      <a:pt x="5520018" y="2265829"/>
                    </a:lnTo>
                    <a:lnTo>
                      <a:pt x="5795682" y="1983441"/>
                    </a:lnTo>
                    <a:lnTo>
                      <a:pt x="6454588" y="1438835"/>
                    </a:lnTo>
                    <a:lnTo>
                      <a:pt x="6501653" y="1391770"/>
                    </a:lnTo>
                    <a:lnTo>
                      <a:pt x="6636124" y="1237129"/>
                    </a:lnTo>
                    <a:lnTo>
                      <a:pt x="6703359" y="699247"/>
                    </a:lnTo>
                    <a:lnTo>
                      <a:pt x="6541994" y="336176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717A">
                      <a:lumMod val="60000"/>
                      <a:lumOff val="40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4" name="Freeform 6"/>
              <p:cNvSpPr/>
              <p:nvPr/>
            </p:nvSpPr>
            <p:spPr bwMode="auto">
              <a:xfrm>
                <a:off x="4945077" y="1435658"/>
                <a:ext cx="3195237" cy="1022189"/>
              </a:xfrm>
              <a:custGeom>
                <a:avLst/>
                <a:gdLst>
                  <a:gd name="connsiteX0" fmla="*/ 880783 w 6750424"/>
                  <a:gd name="connsiteY0" fmla="*/ 356347 h 2790265"/>
                  <a:gd name="connsiteX1" fmla="*/ 1418665 w 6750424"/>
                  <a:gd name="connsiteY1" fmla="*/ 201706 h 2790265"/>
                  <a:gd name="connsiteX2" fmla="*/ 2218765 w 6750424"/>
                  <a:gd name="connsiteY2" fmla="*/ 33618 h 2790265"/>
                  <a:gd name="connsiteX3" fmla="*/ 2528047 w 6750424"/>
                  <a:gd name="connsiteY3" fmla="*/ 0 h 2790265"/>
                  <a:gd name="connsiteX4" fmla="*/ 2991971 w 6750424"/>
                  <a:gd name="connsiteY4" fmla="*/ 13447 h 2790265"/>
                  <a:gd name="connsiteX5" fmla="*/ 3435724 w 6750424"/>
                  <a:gd name="connsiteY5" fmla="*/ 67236 h 2790265"/>
                  <a:gd name="connsiteX6" fmla="*/ 4457700 w 6750424"/>
                  <a:gd name="connsiteY6" fmla="*/ 309283 h 2790265"/>
                  <a:gd name="connsiteX7" fmla="*/ 5385547 w 6750424"/>
                  <a:gd name="connsiteY7" fmla="*/ 558053 h 2790265"/>
                  <a:gd name="connsiteX8" fmla="*/ 6252883 w 6750424"/>
                  <a:gd name="connsiteY8" fmla="*/ 853889 h 2790265"/>
                  <a:gd name="connsiteX9" fmla="*/ 6602506 w 6750424"/>
                  <a:gd name="connsiteY9" fmla="*/ 1042147 h 2790265"/>
                  <a:gd name="connsiteX10" fmla="*/ 6750424 w 6750424"/>
                  <a:gd name="connsiteY10" fmla="*/ 1304365 h 2790265"/>
                  <a:gd name="connsiteX11" fmla="*/ 6710083 w 6750424"/>
                  <a:gd name="connsiteY11" fmla="*/ 1472453 h 2790265"/>
                  <a:gd name="connsiteX12" fmla="*/ 6474759 w 6750424"/>
                  <a:gd name="connsiteY12" fmla="*/ 1781736 h 2790265"/>
                  <a:gd name="connsiteX13" fmla="*/ 6071347 w 6750424"/>
                  <a:gd name="connsiteY13" fmla="*/ 2111189 h 2790265"/>
                  <a:gd name="connsiteX14" fmla="*/ 5593977 w 6750424"/>
                  <a:gd name="connsiteY14" fmla="*/ 2460812 h 2790265"/>
                  <a:gd name="connsiteX15" fmla="*/ 5372100 w 6750424"/>
                  <a:gd name="connsiteY15" fmla="*/ 2561665 h 2790265"/>
                  <a:gd name="connsiteX16" fmla="*/ 5076265 w 6750424"/>
                  <a:gd name="connsiteY16" fmla="*/ 2642347 h 2790265"/>
                  <a:gd name="connsiteX17" fmla="*/ 4531659 w 6750424"/>
                  <a:gd name="connsiteY17" fmla="*/ 2763371 h 2790265"/>
                  <a:gd name="connsiteX18" fmla="*/ 4074459 w 6750424"/>
                  <a:gd name="connsiteY18" fmla="*/ 2790265 h 2790265"/>
                  <a:gd name="connsiteX19" fmla="*/ 3408830 w 6750424"/>
                  <a:gd name="connsiteY19" fmla="*/ 2743200 h 2790265"/>
                  <a:gd name="connsiteX20" fmla="*/ 2985247 w 6750424"/>
                  <a:gd name="connsiteY20" fmla="*/ 2655794 h 2790265"/>
                  <a:gd name="connsiteX21" fmla="*/ 2380130 w 6750424"/>
                  <a:gd name="connsiteY21" fmla="*/ 2454089 h 2790265"/>
                  <a:gd name="connsiteX22" fmla="*/ 1176618 w 6750424"/>
                  <a:gd name="connsiteY22" fmla="*/ 1882589 h 2790265"/>
                  <a:gd name="connsiteX23" fmla="*/ 450477 w 6750424"/>
                  <a:gd name="connsiteY23" fmla="*/ 1465730 h 2790265"/>
                  <a:gd name="connsiteX24" fmla="*/ 141194 w 6750424"/>
                  <a:gd name="connsiteY24" fmla="*/ 1196789 h 2790265"/>
                  <a:gd name="connsiteX25" fmla="*/ 13447 w 6750424"/>
                  <a:gd name="connsiteY25" fmla="*/ 1021977 h 2790265"/>
                  <a:gd name="connsiteX26" fmla="*/ 0 w 6750424"/>
                  <a:gd name="connsiteY26" fmla="*/ 914400 h 2790265"/>
                  <a:gd name="connsiteX27" fmla="*/ 33618 w 6750424"/>
                  <a:gd name="connsiteY27" fmla="*/ 779930 h 2790265"/>
                  <a:gd name="connsiteX28" fmla="*/ 208430 w 6750424"/>
                  <a:gd name="connsiteY28" fmla="*/ 611841 h 2790265"/>
                  <a:gd name="connsiteX29" fmla="*/ 410135 w 6750424"/>
                  <a:gd name="connsiteY29" fmla="*/ 517712 h 2790265"/>
                  <a:gd name="connsiteX30" fmla="*/ 880783 w 6750424"/>
                  <a:gd name="connsiteY30" fmla="*/ 356347 h 279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50424" h="2790265">
                    <a:moveTo>
                      <a:pt x="880783" y="356347"/>
                    </a:moveTo>
                    <a:lnTo>
                      <a:pt x="1418665" y="201706"/>
                    </a:lnTo>
                    <a:lnTo>
                      <a:pt x="2218765" y="33618"/>
                    </a:lnTo>
                    <a:lnTo>
                      <a:pt x="2528047" y="0"/>
                    </a:lnTo>
                    <a:lnTo>
                      <a:pt x="2991971" y="13447"/>
                    </a:lnTo>
                    <a:lnTo>
                      <a:pt x="3435724" y="67236"/>
                    </a:lnTo>
                    <a:lnTo>
                      <a:pt x="4457700" y="309283"/>
                    </a:lnTo>
                    <a:lnTo>
                      <a:pt x="5385547" y="558053"/>
                    </a:lnTo>
                    <a:lnTo>
                      <a:pt x="6252883" y="853889"/>
                    </a:lnTo>
                    <a:lnTo>
                      <a:pt x="6602506" y="1042147"/>
                    </a:lnTo>
                    <a:lnTo>
                      <a:pt x="6750424" y="1304365"/>
                    </a:lnTo>
                    <a:lnTo>
                      <a:pt x="6710083" y="1472453"/>
                    </a:lnTo>
                    <a:lnTo>
                      <a:pt x="6474759" y="1781736"/>
                    </a:lnTo>
                    <a:lnTo>
                      <a:pt x="6071347" y="2111189"/>
                    </a:lnTo>
                    <a:lnTo>
                      <a:pt x="5593977" y="2460812"/>
                    </a:lnTo>
                    <a:lnTo>
                      <a:pt x="5372100" y="2561665"/>
                    </a:lnTo>
                    <a:lnTo>
                      <a:pt x="5076265" y="2642347"/>
                    </a:lnTo>
                    <a:lnTo>
                      <a:pt x="4531659" y="2763371"/>
                    </a:lnTo>
                    <a:lnTo>
                      <a:pt x="4074459" y="2790265"/>
                    </a:lnTo>
                    <a:lnTo>
                      <a:pt x="3408830" y="2743200"/>
                    </a:lnTo>
                    <a:lnTo>
                      <a:pt x="2985247" y="2655794"/>
                    </a:lnTo>
                    <a:lnTo>
                      <a:pt x="2380130" y="2454089"/>
                    </a:lnTo>
                    <a:lnTo>
                      <a:pt x="1176618" y="1882589"/>
                    </a:lnTo>
                    <a:lnTo>
                      <a:pt x="450477" y="1465730"/>
                    </a:lnTo>
                    <a:lnTo>
                      <a:pt x="141194" y="1196789"/>
                    </a:lnTo>
                    <a:lnTo>
                      <a:pt x="13447" y="1021977"/>
                    </a:lnTo>
                    <a:lnTo>
                      <a:pt x="0" y="914400"/>
                    </a:lnTo>
                    <a:lnTo>
                      <a:pt x="33618" y="779930"/>
                    </a:lnTo>
                    <a:lnTo>
                      <a:pt x="208430" y="611841"/>
                    </a:lnTo>
                    <a:lnTo>
                      <a:pt x="410135" y="517712"/>
                    </a:lnTo>
                    <a:lnTo>
                      <a:pt x="880783" y="356347"/>
                    </a:lnTo>
                    <a:close/>
                  </a:path>
                </a:pathLst>
              </a:custGeom>
              <a:solidFill>
                <a:srgbClr val="A8BBC0">
                  <a:lumMod val="20000"/>
                  <a:lumOff val="80000"/>
                </a:srgb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5" name="Freeform 7"/>
              <p:cNvSpPr/>
              <p:nvPr/>
            </p:nvSpPr>
            <p:spPr bwMode="auto">
              <a:xfrm>
                <a:off x="4960990" y="1901185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6" name="Freeform 8"/>
              <p:cNvSpPr/>
              <p:nvPr/>
            </p:nvSpPr>
            <p:spPr bwMode="auto">
              <a:xfrm>
                <a:off x="4956746" y="1961942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7" name="Freeform 11"/>
              <p:cNvSpPr/>
              <p:nvPr/>
            </p:nvSpPr>
            <p:spPr bwMode="auto">
              <a:xfrm>
                <a:off x="6832494" y="1772258"/>
                <a:ext cx="897942" cy="304984"/>
              </a:xfrm>
              <a:custGeom>
                <a:avLst/>
                <a:gdLst>
                  <a:gd name="connsiteX0" fmla="*/ 0 w 1897038"/>
                  <a:gd name="connsiteY0" fmla="*/ 300250 h 832513"/>
                  <a:gd name="connsiteX1" fmla="*/ 791570 w 1897038"/>
                  <a:gd name="connsiteY1" fmla="*/ 573206 h 832513"/>
                  <a:gd name="connsiteX2" fmla="*/ 1050877 w 1897038"/>
                  <a:gd name="connsiteY2" fmla="*/ 723331 h 832513"/>
                  <a:gd name="connsiteX3" fmla="*/ 1201003 w 1897038"/>
                  <a:gd name="connsiteY3" fmla="*/ 832513 h 832513"/>
                  <a:gd name="connsiteX4" fmla="*/ 1897038 w 1897038"/>
                  <a:gd name="connsiteY4" fmla="*/ 668740 h 832513"/>
                  <a:gd name="connsiteX5" fmla="*/ 1719617 w 1897038"/>
                  <a:gd name="connsiteY5" fmla="*/ 518615 h 832513"/>
                  <a:gd name="connsiteX6" fmla="*/ 1392071 w 1897038"/>
                  <a:gd name="connsiteY6" fmla="*/ 354842 h 832513"/>
                  <a:gd name="connsiteX7" fmla="*/ 900752 w 1897038"/>
                  <a:gd name="connsiteY7" fmla="*/ 163773 h 832513"/>
                  <a:gd name="connsiteX8" fmla="*/ 313898 w 1897038"/>
                  <a:gd name="connsiteY8" fmla="*/ 0 h 832513"/>
                  <a:gd name="connsiteX9" fmla="*/ 0 w 1897038"/>
                  <a:gd name="connsiteY9" fmla="*/ 300250 h 83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7038" h="832513">
                    <a:moveTo>
                      <a:pt x="0" y="300250"/>
                    </a:moveTo>
                    <a:lnTo>
                      <a:pt x="791570" y="573206"/>
                    </a:lnTo>
                    <a:lnTo>
                      <a:pt x="1050877" y="723331"/>
                    </a:lnTo>
                    <a:lnTo>
                      <a:pt x="1201003" y="832513"/>
                    </a:lnTo>
                    <a:lnTo>
                      <a:pt x="1897038" y="668740"/>
                    </a:lnTo>
                    <a:lnTo>
                      <a:pt x="1719617" y="518615"/>
                    </a:lnTo>
                    <a:lnTo>
                      <a:pt x="1392071" y="354842"/>
                    </a:lnTo>
                    <a:lnTo>
                      <a:pt x="900752" y="163773"/>
                    </a:lnTo>
                    <a:lnTo>
                      <a:pt x="313898" y="0"/>
                    </a:lnTo>
                    <a:lnTo>
                      <a:pt x="0" y="30025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8" name="Freeform 12"/>
              <p:cNvSpPr/>
              <p:nvPr/>
            </p:nvSpPr>
            <p:spPr bwMode="auto">
              <a:xfrm>
                <a:off x="7026294" y="1602267"/>
                <a:ext cx="1072363" cy="414978"/>
              </a:xfrm>
              <a:custGeom>
                <a:avLst/>
                <a:gdLst>
                  <a:gd name="connsiteX0" fmla="*/ 0 w 2265529"/>
                  <a:gd name="connsiteY0" fmla="*/ 382137 h 1132764"/>
                  <a:gd name="connsiteX1" fmla="*/ 1050878 w 2265529"/>
                  <a:gd name="connsiteY1" fmla="*/ 750627 h 1132764"/>
                  <a:gd name="connsiteX2" fmla="*/ 1473959 w 2265529"/>
                  <a:gd name="connsiteY2" fmla="*/ 982639 h 1132764"/>
                  <a:gd name="connsiteX3" fmla="*/ 1583141 w 2265529"/>
                  <a:gd name="connsiteY3" fmla="*/ 1132764 h 1132764"/>
                  <a:gd name="connsiteX4" fmla="*/ 2265529 w 2265529"/>
                  <a:gd name="connsiteY4" fmla="*/ 846161 h 1132764"/>
                  <a:gd name="connsiteX5" fmla="*/ 1924335 w 2265529"/>
                  <a:gd name="connsiteY5" fmla="*/ 545910 h 1132764"/>
                  <a:gd name="connsiteX6" fmla="*/ 1460311 w 2265529"/>
                  <a:gd name="connsiteY6" fmla="*/ 354842 h 1132764"/>
                  <a:gd name="connsiteX7" fmla="*/ 627797 w 2265529"/>
                  <a:gd name="connsiteY7" fmla="*/ 81886 h 1132764"/>
                  <a:gd name="connsiteX8" fmla="*/ 272956 w 2265529"/>
                  <a:gd name="connsiteY8" fmla="*/ 0 h 1132764"/>
                  <a:gd name="connsiteX9" fmla="*/ 0 w 2265529"/>
                  <a:gd name="connsiteY9" fmla="*/ 382137 h 113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5529" h="1132764">
                    <a:moveTo>
                      <a:pt x="0" y="382137"/>
                    </a:moveTo>
                    <a:lnTo>
                      <a:pt x="1050878" y="750627"/>
                    </a:lnTo>
                    <a:lnTo>
                      <a:pt x="1473959" y="982639"/>
                    </a:lnTo>
                    <a:lnTo>
                      <a:pt x="1583141" y="1132764"/>
                    </a:lnTo>
                    <a:lnTo>
                      <a:pt x="2265529" y="846161"/>
                    </a:lnTo>
                    <a:lnTo>
                      <a:pt x="1924335" y="545910"/>
                    </a:lnTo>
                    <a:lnTo>
                      <a:pt x="1460311" y="354842"/>
                    </a:lnTo>
                    <a:lnTo>
                      <a:pt x="627797" y="81886"/>
                    </a:lnTo>
                    <a:lnTo>
                      <a:pt x="272956" y="0"/>
                    </a:lnTo>
                    <a:lnTo>
                      <a:pt x="0" y="38213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9" name="Freeform 13"/>
              <p:cNvSpPr/>
              <p:nvPr/>
            </p:nvSpPr>
            <p:spPr bwMode="auto">
              <a:xfrm>
                <a:off x="6186492" y="1612266"/>
                <a:ext cx="723522" cy="244987"/>
              </a:xfrm>
              <a:custGeom>
                <a:avLst/>
                <a:gdLst>
                  <a:gd name="connsiteX0" fmla="*/ 95535 w 1528550"/>
                  <a:gd name="connsiteY0" fmla="*/ 354842 h 668741"/>
                  <a:gd name="connsiteX1" fmla="*/ 0 w 1528550"/>
                  <a:gd name="connsiteY1" fmla="*/ 0 h 668741"/>
                  <a:gd name="connsiteX2" fmla="*/ 409433 w 1528550"/>
                  <a:gd name="connsiteY2" fmla="*/ 68239 h 668741"/>
                  <a:gd name="connsiteX3" fmla="*/ 1146412 w 1528550"/>
                  <a:gd name="connsiteY3" fmla="*/ 259308 h 668741"/>
                  <a:gd name="connsiteX4" fmla="*/ 1528550 w 1528550"/>
                  <a:gd name="connsiteY4" fmla="*/ 354842 h 668741"/>
                  <a:gd name="connsiteX5" fmla="*/ 1241947 w 1528550"/>
                  <a:gd name="connsiteY5" fmla="*/ 668741 h 668741"/>
                  <a:gd name="connsiteX6" fmla="*/ 668741 w 1528550"/>
                  <a:gd name="connsiteY6" fmla="*/ 504968 h 668741"/>
                  <a:gd name="connsiteX7" fmla="*/ 300251 w 1528550"/>
                  <a:gd name="connsiteY7" fmla="*/ 382138 h 668741"/>
                  <a:gd name="connsiteX8" fmla="*/ 95535 w 1528550"/>
                  <a:gd name="connsiteY8" fmla="*/ 354842 h 6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50" h="668741">
                    <a:moveTo>
                      <a:pt x="95535" y="354842"/>
                    </a:moveTo>
                    <a:lnTo>
                      <a:pt x="0" y="0"/>
                    </a:lnTo>
                    <a:lnTo>
                      <a:pt x="409433" y="68239"/>
                    </a:lnTo>
                    <a:lnTo>
                      <a:pt x="1146412" y="259308"/>
                    </a:lnTo>
                    <a:lnTo>
                      <a:pt x="1528550" y="354842"/>
                    </a:lnTo>
                    <a:lnTo>
                      <a:pt x="1241947" y="668741"/>
                    </a:lnTo>
                    <a:lnTo>
                      <a:pt x="668741" y="504968"/>
                    </a:lnTo>
                    <a:lnTo>
                      <a:pt x="300251" y="382138"/>
                    </a:lnTo>
                    <a:lnTo>
                      <a:pt x="95535" y="354842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0" name="Freeform 14"/>
              <p:cNvSpPr/>
              <p:nvPr/>
            </p:nvSpPr>
            <p:spPr bwMode="auto">
              <a:xfrm>
                <a:off x="6121892" y="1452275"/>
                <a:ext cx="962542" cy="274986"/>
              </a:xfrm>
              <a:custGeom>
                <a:avLst/>
                <a:gdLst>
                  <a:gd name="connsiteX0" fmla="*/ 1719618 w 2033516"/>
                  <a:gd name="connsiteY0" fmla="*/ 750627 h 750627"/>
                  <a:gd name="connsiteX1" fmla="*/ 2033516 w 2033516"/>
                  <a:gd name="connsiteY1" fmla="*/ 382137 h 750627"/>
                  <a:gd name="connsiteX2" fmla="*/ 1419367 w 2033516"/>
                  <a:gd name="connsiteY2" fmla="*/ 177421 h 750627"/>
                  <a:gd name="connsiteX3" fmla="*/ 791570 w 2033516"/>
                  <a:gd name="connsiteY3" fmla="*/ 40943 h 750627"/>
                  <a:gd name="connsiteX4" fmla="*/ 204716 w 2033516"/>
                  <a:gd name="connsiteY4" fmla="*/ 0 h 750627"/>
                  <a:gd name="connsiteX5" fmla="*/ 0 w 2033516"/>
                  <a:gd name="connsiteY5" fmla="*/ 13648 h 750627"/>
                  <a:gd name="connsiteX6" fmla="*/ 122830 w 2033516"/>
                  <a:gd name="connsiteY6" fmla="*/ 395785 h 750627"/>
                  <a:gd name="connsiteX7" fmla="*/ 559558 w 2033516"/>
                  <a:gd name="connsiteY7" fmla="*/ 423081 h 750627"/>
                  <a:gd name="connsiteX8" fmla="*/ 1078173 w 2033516"/>
                  <a:gd name="connsiteY8" fmla="*/ 532263 h 750627"/>
                  <a:gd name="connsiteX9" fmla="*/ 1719618 w 2033516"/>
                  <a:gd name="connsiteY9" fmla="*/ 750627 h 75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3516" h="750627">
                    <a:moveTo>
                      <a:pt x="1719618" y="750627"/>
                    </a:moveTo>
                    <a:lnTo>
                      <a:pt x="2033516" y="382137"/>
                    </a:lnTo>
                    <a:lnTo>
                      <a:pt x="1419367" y="177421"/>
                    </a:lnTo>
                    <a:lnTo>
                      <a:pt x="791570" y="40943"/>
                    </a:lnTo>
                    <a:lnTo>
                      <a:pt x="204716" y="0"/>
                    </a:lnTo>
                    <a:lnTo>
                      <a:pt x="0" y="13648"/>
                    </a:lnTo>
                    <a:lnTo>
                      <a:pt x="122830" y="395785"/>
                    </a:lnTo>
                    <a:lnTo>
                      <a:pt x="559558" y="423081"/>
                    </a:lnTo>
                    <a:lnTo>
                      <a:pt x="1078173" y="532263"/>
                    </a:lnTo>
                    <a:lnTo>
                      <a:pt x="1719618" y="75062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1" name="Freeform 15"/>
              <p:cNvSpPr/>
              <p:nvPr/>
            </p:nvSpPr>
            <p:spPr bwMode="auto">
              <a:xfrm>
                <a:off x="7160305" y="1943792"/>
                <a:ext cx="941616" cy="473965"/>
              </a:xfrm>
              <a:custGeom>
                <a:avLst/>
                <a:gdLst>
                  <a:gd name="connsiteX0" fmla="*/ 0 w 1989306"/>
                  <a:gd name="connsiteY0" fmla="*/ 1293779 h 1293779"/>
                  <a:gd name="connsiteX1" fmla="*/ 413425 w 1989306"/>
                  <a:gd name="connsiteY1" fmla="*/ 1021404 h 1293779"/>
                  <a:gd name="connsiteX2" fmla="*/ 977630 w 1989306"/>
                  <a:gd name="connsiteY2" fmla="*/ 637162 h 1293779"/>
                  <a:gd name="connsiteX3" fmla="*/ 1245140 w 1989306"/>
                  <a:gd name="connsiteY3" fmla="*/ 432881 h 1293779"/>
                  <a:gd name="connsiteX4" fmla="*/ 1332689 w 1989306"/>
                  <a:gd name="connsiteY4" fmla="*/ 248055 h 1293779"/>
                  <a:gd name="connsiteX5" fmla="*/ 1789889 w 1989306"/>
                  <a:gd name="connsiteY5" fmla="*/ 77821 h 1293779"/>
                  <a:gd name="connsiteX6" fmla="*/ 1989306 w 1989306"/>
                  <a:gd name="connsiteY6" fmla="*/ 0 h 1293779"/>
                  <a:gd name="connsiteX7" fmla="*/ 1964987 w 1989306"/>
                  <a:gd name="connsiteY7" fmla="*/ 111868 h 1293779"/>
                  <a:gd name="connsiteX8" fmla="*/ 1712068 w 1989306"/>
                  <a:gd name="connsiteY8" fmla="*/ 403698 h 1293779"/>
                  <a:gd name="connsiteX9" fmla="*/ 1400783 w 1989306"/>
                  <a:gd name="connsiteY9" fmla="*/ 642026 h 1293779"/>
                  <a:gd name="connsiteX10" fmla="*/ 836579 w 1989306"/>
                  <a:gd name="connsiteY10" fmla="*/ 1050587 h 1293779"/>
                  <a:gd name="connsiteX11" fmla="*/ 447472 w 1989306"/>
                  <a:gd name="connsiteY11" fmla="*/ 1186775 h 1293779"/>
                  <a:gd name="connsiteX12" fmla="*/ 0 w 1989306"/>
                  <a:gd name="connsiteY12" fmla="*/ 1293779 h 129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306" h="1293779">
                    <a:moveTo>
                      <a:pt x="0" y="1293779"/>
                    </a:moveTo>
                    <a:lnTo>
                      <a:pt x="413425" y="1021404"/>
                    </a:lnTo>
                    <a:lnTo>
                      <a:pt x="977630" y="637162"/>
                    </a:lnTo>
                    <a:lnTo>
                      <a:pt x="1245140" y="432881"/>
                    </a:lnTo>
                    <a:lnTo>
                      <a:pt x="1332689" y="248055"/>
                    </a:lnTo>
                    <a:lnTo>
                      <a:pt x="1789889" y="77821"/>
                    </a:lnTo>
                    <a:lnTo>
                      <a:pt x="1989306" y="0"/>
                    </a:lnTo>
                    <a:lnTo>
                      <a:pt x="1964987" y="111868"/>
                    </a:lnTo>
                    <a:lnTo>
                      <a:pt x="1712068" y="403698"/>
                    </a:lnTo>
                    <a:lnTo>
                      <a:pt x="1400783" y="642026"/>
                    </a:lnTo>
                    <a:lnTo>
                      <a:pt x="836579" y="1050587"/>
                    </a:lnTo>
                    <a:lnTo>
                      <a:pt x="447472" y="1186775"/>
                    </a:lnTo>
                    <a:lnTo>
                      <a:pt x="0" y="1293779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2" name="Freeform 16"/>
              <p:cNvSpPr/>
              <p:nvPr/>
            </p:nvSpPr>
            <p:spPr bwMode="auto">
              <a:xfrm>
                <a:off x="6893245" y="2043574"/>
                <a:ext cx="844921" cy="372400"/>
              </a:xfrm>
              <a:custGeom>
                <a:avLst/>
                <a:gdLst>
                  <a:gd name="connsiteX0" fmla="*/ 0 w 1785025"/>
                  <a:gd name="connsiteY0" fmla="*/ 797668 h 1016540"/>
                  <a:gd name="connsiteX1" fmla="*/ 0 w 1785025"/>
                  <a:gd name="connsiteY1" fmla="*/ 797668 h 1016540"/>
                  <a:gd name="connsiteX2" fmla="*/ 384242 w 1785025"/>
                  <a:gd name="connsiteY2" fmla="*/ 1016540 h 1016540"/>
                  <a:gd name="connsiteX3" fmla="*/ 690663 w 1785025"/>
                  <a:gd name="connsiteY3" fmla="*/ 865761 h 1016540"/>
                  <a:gd name="connsiteX4" fmla="*/ 1293778 w 1785025"/>
                  <a:gd name="connsiteY4" fmla="*/ 466927 h 1016540"/>
                  <a:gd name="connsiteX5" fmla="*/ 1707204 w 1785025"/>
                  <a:gd name="connsiteY5" fmla="*/ 145914 h 1016540"/>
                  <a:gd name="connsiteX6" fmla="*/ 1785025 w 1785025"/>
                  <a:gd name="connsiteY6" fmla="*/ 0 h 1016540"/>
                  <a:gd name="connsiteX7" fmla="*/ 1507787 w 1785025"/>
                  <a:gd name="connsiteY7" fmla="*/ 82685 h 1016540"/>
                  <a:gd name="connsiteX8" fmla="*/ 1089497 w 1785025"/>
                  <a:gd name="connsiteY8" fmla="*/ 160506 h 1016540"/>
                  <a:gd name="connsiteX9" fmla="*/ 846306 w 1785025"/>
                  <a:gd name="connsiteY9" fmla="*/ 374514 h 1016540"/>
                  <a:gd name="connsiteX10" fmla="*/ 559340 w 1785025"/>
                  <a:gd name="connsiteY10" fmla="*/ 559340 h 1016540"/>
                  <a:gd name="connsiteX11" fmla="*/ 204280 w 1785025"/>
                  <a:gd name="connsiteY11" fmla="*/ 724710 h 1016540"/>
                  <a:gd name="connsiteX12" fmla="*/ 0 w 1785025"/>
                  <a:gd name="connsiteY12" fmla="*/ 797668 h 101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5025" h="1016540">
                    <a:moveTo>
                      <a:pt x="0" y="797668"/>
                    </a:moveTo>
                    <a:lnTo>
                      <a:pt x="0" y="797668"/>
                    </a:lnTo>
                    <a:lnTo>
                      <a:pt x="384242" y="1016540"/>
                    </a:lnTo>
                    <a:lnTo>
                      <a:pt x="690663" y="865761"/>
                    </a:lnTo>
                    <a:lnTo>
                      <a:pt x="1293778" y="466927"/>
                    </a:lnTo>
                    <a:lnTo>
                      <a:pt x="1707204" y="145914"/>
                    </a:lnTo>
                    <a:lnTo>
                      <a:pt x="1785025" y="0"/>
                    </a:lnTo>
                    <a:lnTo>
                      <a:pt x="1507787" y="82685"/>
                    </a:lnTo>
                    <a:lnTo>
                      <a:pt x="1089497" y="160506"/>
                    </a:lnTo>
                    <a:lnTo>
                      <a:pt x="846306" y="374514"/>
                    </a:lnTo>
                    <a:lnTo>
                      <a:pt x="559340" y="559340"/>
                    </a:lnTo>
                    <a:lnTo>
                      <a:pt x="204280" y="724710"/>
                    </a:lnTo>
                    <a:lnTo>
                      <a:pt x="0" y="79766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3" name="Freeform 17"/>
              <p:cNvSpPr/>
              <p:nvPr/>
            </p:nvSpPr>
            <p:spPr bwMode="auto">
              <a:xfrm>
                <a:off x="5571760" y="2113065"/>
                <a:ext cx="1402064" cy="322510"/>
              </a:xfrm>
              <a:custGeom>
                <a:avLst/>
                <a:gdLst>
                  <a:gd name="connsiteX0" fmla="*/ 0 w 2962073"/>
                  <a:gd name="connsiteY0" fmla="*/ 0 h 880353"/>
                  <a:gd name="connsiteX1" fmla="*/ 505839 w 2962073"/>
                  <a:gd name="connsiteY1" fmla="*/ 248055 h 880353"/>
                  <a:gd name="connsiteX2" fmla="*/ 1079770 w 2962073"/>
                  <a:gd name="connsiteY2" fmla="*/ 510702 h 880353"/>
                  <a:gd name="connsiteX3" fmla="*/ 1712068 w 2962073"/>
                  <a:gd name="connsiteY3" fmla="*/ 710119 h 880353"/>
                  <a:gd name="connsiteX4" fmla="*/ 2383277 w 2962073"/>
                  <a:gd name="connsiteY4" fmla="*/ 856034 h 880353"/>
                  <a:gd name="connsiteX5" fmla="*/ 2903707 w 2962073"/>
                  <a:gd name="connsiteY5" fmla="*/ 880353 h 880353"/>
                  <a:gd name="connsiteX6" fmla="*/ 2962073 w 2962073"/>
                  <a:gd name="connsiteY6" fmla="*/ 880353 h 880353"/>
                  <a:gd name="connsiteX7" fmla="*/ 2607013 w 2962073"/>
                  <a:gd name="connsiteY7" fmla="*/ 637162 h 880353"/>
                  <a:gd name="connsiteX8" fmla="*/ 2480553 w 2962073"/>
                  <a:gd name="connsiteY8" fmla="*/ 632298 h 880353"/>
                  <a:gd name="connsiteX9" fmla="*/ 1882302 w 2962073"/>
                  <a:gd name="connsiteY9" fmla="*/ 398834 h 880353"/>
                  <a:gd name="connsiteX10" fmla="*/ 1079770 w 2962073"/>
                  <a:gd name="connsiteY10" fmla="*/ 53502 h 880353"/>
                  <a:gd name="connsiteX11" fmla="*/ 680936 w 2962073"/>
                  <a:gd name="connsiteY11" fmla="*/ 102140 h 880353"/>
                  <a:gd name="connsiteX12" fmla="*/ 369651 w 2962073"/>
                  <a:gd name="connsiteY12" fmla="*/ 77821 h 880353"/>
                  <a:gd name="connsiteX13" fmla="*/ 0 w 2962073"/>
                  <a:gd name="connsiteY13" fmla="*/ 0 h 88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2073" h="880353">
                    <a:moveTo>
                      <a:pt x="0" y="0"/>
                    </a:moveTo>
                    <a:lnTo>
                      <a:pt x="505839" y="248055"/>
                    </a:lnTo>
                    <a:lnTo>
                      <a:pt x="1079770" y="510702"/>
                    </a:lnTo>
                    <a:lnTo>
                      <a:pt x="1712068" y="710119"/>
                    </a:lnTo>
                    <a:lnTo>
                      <a:pt x="2383277" y="856034"/>
                    </a:lnTo>
                    <a:lnTo>
                      <a:pt x="2903707" y="880353"/>
                    </a:lnTo>
                    <a:lnTo>
                      <a:pt x="2962073" y="880353"/>
                    </a:lnTo>
                    <a:lnTo>
                      <a:pt x="2607013" y="637162"/>
                    </a:lnTo>
                    <a:lnTo>
                      <a:pt x="2480553" y="632298"/>
                    </a:lnTo>
                    <a:lnTo>
                      <a:pt x="1882302" y="398834"/>
                    </a:lnTo>
                    <a:lnTo>
                      <a:pt x="1079770" y="53502"/>
                    </a:lnTo>
                    <a:lnTo>
                      <a:pt x="680936" y="102140"/>
                    </a:lnTo>
                    <a:lnTo>
                      <a:pt x="369651" y="77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4" name="Freeform 18"/>
              <p:cNvSpPr/>
              <p:nvPr/>
            </p:nvSpPr>
            <p:spPr bwMode="auto">
              <a:xfrm>
                <a:off x="4984689" y="1694337"/>
                <a:ext cx="704485" cy="411601"/>
              </a:xfrm>
              <a:custGeom>
                <a:avLst/>
                <a:gdLst>
                  <a:gd name="connsiteX0" fmla="*/ 116732 w 1488332"/>
                  <a:gd name="connsiteY0" fmla="*/ 0 h 1123545"/>
                  <a:gd name="connsiteX1" fmla="*/ 719846 w 1488332"/>
                  <a:gd name="connsiteY1" fmla="*/ 355060 h 1123545"/>
                  <a:gd name="connsiteX2" fmla="*/ 656617 w 1488332"/>
                  <a:gd name="connsiteY2" fmla="*/ 393970 h 1123545"/>
                  <a:gd name="connsiteX3" fmla="*/ 637161 w 1488332"/>
                  <a:gd name="connsiteY3" fmla="*/ 476655 h 1123545"/>
                  <a:gd name="connsiteX4" fmla="*/ 676072 w 1488332"/>
                  <a:gd name="connsiteY4" fmla="*/ 573932 h 1123545"/>
                  <a:gd name="connsiteX5" fmla="*/ 787940 w 1488332"/>
                  <a:gd name="connsiteY5" fmla="*/ 719847 h 1123545"/>
                  <a:gd name="connsiteX6" fmla="*/ 1186774 w 1488332"/>
                  <a:gd name="connsiteY6" fmla="*/ 972766 h 1123545"/>
                  <a:gd name="connsiteX7" fmla="*/ 1488332 w 1488332"/>
                  <a:gd name="connsiteY7" fmla="*/ 1123545 h 1123545"/>
                  <a:gd name="connsiteX8" fmla="*/ 1128408 w 1488332"/>
                  <a:gd name="connsiteY8" fmla="*/ 1074906 h 1123545"/>
                  <a:gd name="connsiteX9" fmla="*/ 632298 w 1488332"/>
                  <a:gd name="connsiteY9" fmla="*/ 826851 h 1123545"/>
                  <a:gd name="connsiteX10" fmla="*/ 340468 w 1488332"/>
                  <a:gd name="connsiteY10" fmla="*/ 642025 h 1123545"/>
                  <a:gd name="connsiteX11" fmla="*/ 116732 w 1488332"/>
                  <a:gd name="connsiteY11" fmla="*/ 466928 h 1123545"/>
                  <a:gd name="connsiteX12" fmla="*/ 0 w 1488332"/>
                  <a:gd name="connsiteY12" fmla="*/ 286966 h 1123545"/>
                  <a:gd name="connsiteX13" fmla="*/ 19455 w 1488332"/>
                  <a:gd name="connsiteY13" fmla="*/ 107004 h 1123545"/>
                  <a:gd name="connsiteX14" fmla="*/ 116732 w 1488332"/>
                  <a:gd name="connsiteY14" fmla="*/ 0 h 112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88332" h="1123545">
                    <a:moveTo>
                      <a:pt x="116732" y="0"/>
                    </a:moveTo>
                    <a:lnTo>
                      <a:pt x="719846" y="355060"/>
                    </a:lnTo>
                    <a:lnTo>
                      <a:pt x="656617" y="393970"/>
                    </a:lnTo>
                    <a:lnTo>
                      <a:pt x="637161" y="476655"/>
                    </a:lnTo>
                    <a:lnTo>
                      <a:pt x="676072" y="573932"/>
                    </a:lnTo>
                    <a:lnTo>
                      <a:pt x="787940" y="719847"/>
                    </a:lnTo>
                    <a:lnTo>
                      <a:pt x="1186774" y="972766"/>
                    </a:lnTo>
                    <a:lnTo>
                      <a:pt x="1488332" y="1123545"/>
                    </a:lnTo>
                    <a:lnTo>
                      <a:pt x="1128408" y="1074906"/>
                    </a:lnTo>
                    <a:lnTo>
                      <a:pt x="632298" y="826851"/>
                    </a:lnTo>
                    <a:lnTo>
                      <a:pt x="340468" y="642025"/>
                    </a:lnTo>
                    <a:lnTo>
                      <a:pt x="116732" y="466928"/>
                    </a:lnTo>
                    <a:lnTo>
                      <a:pt x="0" y="286966"/>
                    </a:lnTo>
                    <a:lnTo>
                      <a:pt x="19455" y="107004"/>
                    </a:lnTo>
                    <a:lnTo>
                      <a:pt x="116732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5" name="Freeform 19"/>
              <p:cNvSpPr/>
              <p:nvPr/>
            </p:nvSpPr>
            <p:spPr bwMode="auto">
              <a:xfrm>
                <a:off x="5323118" y="1835100"/>
                <a:ext cx="663045" cy="277964"/>
              </a:xfrm>
              <a:custGeom>
                <a:avLst/>
                <a:gdLst>
                  <a:gd name="connsiteX0" fmla="*/ 865761 w 1400783"/>
                  <a:gd name="connsiteY0" fmla="*/ 758758 h 758758"/>
                  <a:gd name="connsiteX1" fmla="*/ 486383 w 1400783"/>
                  <a:gd name="connsiteY1" fmla="*/ 539886 h 758758"/>
                  <a:gd name="connsiteX2" fmla="*/ 150778 w 1400783"/>
                  <a:gd name="connsiteY2" fmla="*/ 311286 h 758758"/>
                  <a:gd name="connsiteX3" fmla="*/ 0 w 1400783"/>
                  <a:gd name="connsiteY3" fmla="*/ 160507 h 758758"/>
                  <a:gd name="connsiteX4" fmla="*/ 14591 w 1400783"/>
                  <a:gd name="connsiteY4" fmla="*/ 53503 h 758758"/>
                  <a:gd name="connsiteX5" fmla="*/ 58366 w 1400783"/>
                  <a:gd name="connsiteY5" fmla="*/ 0 h 758758"/>
                  <a:gd name="connsiteX6" fmla="*/ 330740 w 1400783"/>
                  <a:gd name="connsiteY6" fmla="*/ 121596 h 758758"/>
                  <a:gd name="connsiteX7" fmla="*/ 583659 w 1400783"/>
                  <a:gd name="connsiteY7" fmla="*/ 199418 h 758758"/>
                  <a:gd name="connsiteX8" fmla="*/ 607978 w 1400783"/>
                  <a:gd name="connsiteY8" fmla="*/ 277239 h 758758"/>
                  <a:gd name="connsiteX9" fmla="*/ 724710 w 1400783"/>
                  <a:gd name="connsiteY9" fmla="*/ 398835 h 758758"/>
                  <a:gd name="connsiteX10" fmla="*/ 1400783 w 1400783"/>
                  <a:gd name="connsiteY10" fmla="*/ 749030 h 758758"/>
                  <a:gd name="connsiteX11" fmla="*/ 865761 w 1400783"/>
                  <a:gd name="connsiteY11" fmla="*/ 758758 h 75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0783" h="758758">
                    <a:moveTo>
                      <a:pt x="865761" y="758758"/>
                    </a:moveTo>
                    <a:lnTo>
                      <a:pt x="486383" y="539886"/>
                    </a:lnTo>
                    <a:lnTo>
                      <a:pt x="150778" y="311286"/>
                    </a:lnTo>
                    <a:lnTo>
                      <a:pt x="0" y="160507"/>
                    </a:lnTo>
                    <a:lnTo>
                      <a:pt x="14591" y="53503"/>
                    </a:lnTo>
                    <a:lnTo>
                      <a:pt x="58366" y="0"/>
                    </a:lnTo>
                    <a:lnTo>
                      <a:pt x="330740" y="121596"/>
                    </a:lnTo>
                    <a:lnTo>
                      <a:pt x="583659" y="199418"/>
                    </a:lnTo>
                    <a:lnTo>
                      <a:pt x="607978" y="277239"/>
                    </a:lnTo>
                    <a:lnTo>
                      <a:pt x="724710" y="398835"/>
                    </a:lnTo>
                    <a:lnTo>
                      <a:pt x="1400783" y="749030"/>
                    </a:lnTo>
                    <a:lnTo>
                      <a:pt x="865761" y="75875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6" name="Freeform 20"/>
              <p:cNvSpPr/>
              <p:nvPr/>
            </p:nvSpPr>
            <p:spPr bwMode="auto">
              <a:xfrm>
                <a:off x="5403697" y="1628409"/>
                <a:ext cx="762041" cy="258364"/>
              </a:xfrm>
              <a:custGeom>
                <a:avLst/>
                <a:gdLst>
                  <a:gd name="connsiteX0" fmla="*/ 530157 w 1609927"/>
                  <a:gd name="connsiteY0" fmla="*/ 705256 h 705256"/>
                  <a:gd name="connsiteX1" fmla="*/ 1118681 w 1609927"/>
                  <a:gd name="connsiteY1" fmla="*/ 457200 h 705256"/>
                  <a:gd name="connsiteX2" fmla="*/ 1609927 w 1609927"/>
                  <a:gd name="connsiteY2" fmla="*/ 301558 h 705256"/>
                  <a:gd name="connsiteX3" fmla="*/ 1488332 w 1609927"/>
                  <a:gd name="connsiteY3" fmla="*/ 0 h 705256"/>
                  <a:gd name="connsiteX4" fmla="*/ 530157 w 1609927"/>
                  <a:gd name="connsiteY4" fmla="*/ 267511 h 705256"/>
                  <a:gd name="connsiteX5" fmla="*/ 0 w 1609927"/>
                  <a:gd name="connsiteY5" fmla="*/ 481519 h 705256"/>
                  <a:gd name="connsiteX6" fmla="*/ 530157 w 1609927"/>
                  <a:gd name="connsiteY6" fmla="*/ 705256 h 70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927" h="705256">
                    <a:moveTo>
                      <a:pt x="530157" y="705256"/>
                    </a:moveTo>
                    <a:lnTo>
                      <a:pt x="1118681" y="457200"/>
                    </a:lnTo>
                    <a:lnTo>
                      <a:pt x="1609927" y="301558"/>
                    </a:lnTo>
                    <a:lnTo>
                      <a:pt x="1488332" y="0"/>
                    </a:lnTo>
                    <a:lnTo>
                      <a:pt x="530157" y="267511"/>
                    </a:lnTo>
                    <a:lnTo>
                      <a:pt x="0" y="481519"/>
                    </a:lnTo>
                    <a:lnTo>
                      <a:pt x="530157" y="705256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7" name="Freeform 21"/>
              <p:cNvSpPr/>
              <p:nvPr/>
            </p:nvSpPr>
            <p:spPr bwMode="auto">
              <a:xfrm>
                <a:off x="5099801" y="1464482"/>
                <a:ext cx="1003776" cy="336764"/>
              </a:xfrm>
              <a:custGeom>
                <a:avLst/>
                <a:gdLst>
                  <a:gd name="connsiteX0" fmla="*/ 2120630 w 2120630"/>
                  <a:gd name="connsiteY0" fmla="*/ 403698 h 919264"/>
                  <a:gd name="connsiteX1" fmla="*/ 2023353 w 2120630"/>
                  <a:gd name="connsiteY1" fmla="*/ 0 h 919264"/>
                  <a:gd name="connsiteX2" fmla="*/ 1595336 w 2120630"/>
                  <a:gd name="connsiteY2" fmla="*/ 63230 h 919264"/>
                  <a:gd name="connsiteX3" fmla="*/ 1123545 w 2120630"/>
                  <a:gd name="connsiteY3" fmla="*/ 189689 h 919264"/>
                  <a:gd name="connsiteX4" fmla="*/ 359924 w 2120630"/>
                  <a:gd name="connsiteY4" fmla="*/ 408562 h 919264"/>
                  <a:gd name="connsiteX5" fmla="*/ 0 w 2120630"/>
                  <a:gd name="connsiteY5" fmla="*/ 564204 h 919264"/>
                  <a:gd name="connsiteX6" fmla="*/ 549613 w 2120630"/>
                  <a:gd name="connsiteY6" fmla="*/ 919264 h 919264"/>
                  <a:gd name="connsiteX7" fmla="*/ 851170 w 2120630"/>
                  <a:gd name="connsiteY7" fmla="*/ 763621 h 919264"/>
                  <a:gd name="connsiteX8" fmla="*/ 1342417 w 2120630"/>
                  <a:gd name="connsiteY8" fmla="*/ 598251 h 919264"/>
                  <a:gd name="connsiteX9" fmla="*/ 1814209 w 2120630"/>
                  <a:gd name="connsiteY9" fmla="*/ 466928 h 919264"/>
                  <a:gd name="connsiteX10" fmla="*/ 2120630 w 2120630"/>
                  <a:gd name="connsiteY10" fmla="*/ 403698 h 9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0630" h="919264">
                    <a:moveTo>
                      <a:pt x="2120630" y="403698"/>
                    </a:moveTo>
                    <a:lnTo>
                      <a:pt x="2023353" y="0"/>
                    </a:lnTo>
                    <a:lnTo>
                      <a:pt x="1595336" y="63230"/>
                    </a:lnTo>
                    <a:lnTo>
                      <a:pt x="1123545" y="189689"/>
                    </a:lnTo>
                    <a:lnTo>
                      <a:pt x="359924" y="408562"/>
                    </a:lnTo>
                    <a:lnTo>
                      <a:pt x="0" y="564204"/>
                    </a:lnTo>
                    <a:lnTo>
                      <a:pt x="549613" y="919264"/>
                    </a:lnTo>
                    <a:lnTo>
                      <a:pt x="851170" y="763621"/>
                    </a:lnTo>
                    <a:lnTo>
                      <a:pt x="1342417" y="598251"/>
                    </a:lnTo>
                    <a:lnTo>
                      <a:pt x="1814209" y="466928"/>
                    </a:lnTo>
                    <a:lnTo>
                      <a:pt x="2120630" y="40369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8" name="Freeform 23"/>
              <p:cNvSpPr/>
              <p:nvPr/>
            </p:nvSpPr>
            <p:spPr bwMode="auto">
              <a:xfrm>
                <a:off x="6593954" y="2430229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9" name="Freeform 24"/>
              <p:cNvSpPr/>
              <p:nvPr/>
            </p:nvSpPr>
            <p:spPr bwMode="auto">
              <a:xfrm>
                <a:off x="6300035" y="239162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0" name="Freeform 25"/>
              <p:cNvSpPr/>
              <p:nvPr/>
            </p:nvSpPr>
            <p:spPr bwMode="auto">
              <a:xfrm>
                <a:off x="6052160" y="2313817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1" name="Freeform 26"/>
              <p:cNvSpPr/>
              <p:nvPr/>
            </p:nvSpPr>
            <p:spPr bwMode="auto">
              <a:xfrm>
                <a:off x="6911663" y="245339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2" name="Freeform 27"/>
              <p:cNvSpPr/>
              <p:nvPr/>
            </p:nvSpPr>
            <p:spPr bwMode="auto">
              <a:xfrm>
                <a:off x="7199443" y="2439138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3" name="Freeform 28"/>
              <p:cNvSpPr/>
              <p:nvPr/>
            </p:nvSpPr>
            <p:spPr bwMode="auto">
              <a:xfrm>
                <a:off x="7435039" y="2359550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4" name="Freeform 29"/>
              <p:cNvSpPr/>
              <p:nvPr/>
            </p:nvSpPr>
            <p:spPr bwMode="auto">
              <a:xfrm>
                <a:off x="7629194" y="2281743"/>
                <a:ext cx="79043" cy="269649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5" name="Freeform 30"/>
              <p:cNvSpPr/>
              <p:nvPr/>
            </p:nvSpPr>
            <p:spPr bwMode="auto">
              <a:xfrm>
                <a:off x="7791118" y="2175428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6" name="Freeform 31"/>
              <p:cNvSpPr/>
              <p:nvPr/>
            </p:nvSpPr>
            <p:spPr bwMode="auto">
              <a:xfrm>
                <a:off x="7934624" y="2099404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7" name="Freeform 32"/>
              <p:cNvSpPr/>
              <p:nvPr/>
            </p:nvSpPr>
            <p:spPr bwMode="auto">
              <a:xfrm>
                <a:off x="8050504" y="2021598"/>
                <a:ext cx="58324" cy="203722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8" name="Freeform 33"/>
              <p:cNvSpPr/>
              <p:nvPr/>
            </p:nvSpPr>
            <p:spPr bwMode="auto">
              <a:xfrm>
                <a:off x="5848029" y="2268083"/>
                <a:ext cx="94392" cy="27440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9" name="Freeform 34"/>
              <p:cNvSpPr/>
              <p:nvPr/>
            </p:nvSpPr>
            <p:spPr bwMode="auto">
              <a:xfrm>
                <a:off x="5657710" y="2193840"/>
                <a:ext cx="72904" cy="24529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0" name="Freeform 35"/>
              <p:cNvSpPr/>
              <p:nvPr/>
            </p:nvSpPr>
            <p:spPr bwMode="auto">
              <a:xfrm>
                <a:off x="5489647" y="2119004"/>
                <a:ext cx="82113" cy="243516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1" name="Freeform 36"/>
              <p:cNvSpPr/>
              <p:nvPr/>
            </p:nvSpPr>
            <p:spPr bwMode="auto">
              <a:xfrm>
                <a:off x="5323119" y="2060798"/>
                <a:ext cx="73671" cy="22866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2" name="Freeform 37"/>
              <p:cNvSpPr/>
              <p:nvPr/>
            </p:nvSpPr>
            <p:spPr bwMode="auto">
              <a:xfrm>
                <a:off x="5191890" y="1999028"/>
                <a:ext cx="96694" cy="244110"/>
              </a:xfrm>
              <a:custGeom>
                <a:avLst/>
                <a:gdLst>
                  <a:gd name="connsiteX0" fmla="*/ 97277 w 257783"/>
                  <a:gd name="connsiteY0" fmla="*/ 700392 h 700392"/>
                  <a:gd name="connsiteX1" fmla="*/ 189690 w 257783"/>
                  <a:gd name="connsiteY1" fmla="*/ 700392 h 700392"/>
                  <a:gd name="connsiteX2" fmla="*/ 257783 w 257783"/>
                  <a:gd name="connsiteY2" fmla="*/ 671209 h 700392"/>
                  <a:gd name="connsiteX3" fmla="*/ 257783 w 257783"/>
                  <a:gd name="connsiteY3" fmla="*/ 627434 h 700392"/>
                  <a:gd name="connsiteX4" fmla="*/ 126460 w 257783"/>
                  <a:gd name="connsiteY4" fmla="*/ 267511 h 700392"/>
                  <a:gd name="connsiteX5" fmla="*/ 68094 w 257783"/>
                  <a:gd name="connsiteY5" fmla="*/ 24319 h 700392"/>
                  <a:gd name="connsiteX6" fmla="*/ 0 w 257783"/>
                  <a:gd name="connsiteY6" fmla="*/ 0 h 700392"/>
                  <a:gd name="connsiteX7" fmla="*/ 53502 w 257783"/>
                  <a:gd name="connsiteY7" fmla="*/ 238328 h 700392"/>
                  <a:gd name="connsiteX8" fmla="*/ 92413 w 257783"/>
                  <a:gd name="connsiteY8" fmla="*/ 476656 h 700392"/>
                  <a:gd name="connsiteX9" fmla="*/ 92413 w 257783"/>
                  <a:gd name="connsiteY9" fmla="*/ 588524 h 700392"/>
                  <a:gd name="connsiteX10" fmla="*/ 97277 w 257783"/>
                  <a:gd name="connsiteY10" fmla="*/ 700392 h 70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83" h="700392">
                    <a:moveTo>
                      <a:pt x="97277" y="700392"/>
                    </a:moveTo>
                    <a:lnTo>
                      <a:pt x="189690" y="700392"/>
                    </a:lnTo>
                    <a:lnTo>
                      <a:pt x="257783" y="671209"/>
                    </a:lnTo>
                    <a:lnTo>
                      <a:pt x="257783" y="627434"/>
                    </a:lnTo>
                    <a:lnTo>
                      <a:pt x="126460" y="267511"/>
                    </a:lnTo>
                    <a:lnTo>
                      <a:pt x="68094" y="24319"/>
                    </a:lnTo>
                    <a:lnTo>
                      <a:pt x="0" y="0"/>
                    </a:lnTo>
                    <a:lnTo>
                      <a:pt x="53502" y="238328"/>
                    </a:lnTo>
                    <a:lnTo>
                      <a:pt x="92413" y="476656"/>
                    </a:lnTo>
                    <a:lnTo>
                      <a:pt x="92413" y="588524"/>
                    </a:lnTo>
                    <a:lnTo>
                      <a:pt x="97277" y="700392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3" name="Freeform 38"/>
              <p:cNvSpPr/>
              <p:nvPr/>
            </p:nvSpPr>
            <p:spPr bwMode="auto">
              <a:xfrm>
                <a:off x="5093662" y="1950919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4" name="Freeform 39"/>
              <p:cNvSpPr/>
              <p:nvPr/>
            </p:nvSpPr>
            <p:spPr bwMode="auto">
              <a:xfrm>
                <a:off x="4956296" y="1821440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5" name="Freeform 40"/>
              <p:cNvSpPr/>
              <p:nvPr/>
            </p:nvSpPr>
            <p:spPr bwMode="auto">
              <a:xfrm>
                <a:off x="5011549" y="1890931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26" name="Gruppieren 118"/>
              <p:cNvGrpSpPr/>
              <p:nvPr/>
            </p:nvGrpSpPr>
            <p:grpSpPr>
              <a:xfrm>
                <a:off x="5726010" y="1811937"/>
                <a:ext cx="1540198" cy="527419"/>
                <a:chOff x="5726010" y="1811937"/>
                <a:chExt cx="1540198" cy="527419"/>
              </a:xfrm>
            </p:grpSpPr>
            <p:sp>
              <p:nvSpPr>
                <p:cNvPr id="927" name="Freeform 41"/>
                <p:cNvSpPr/>
                <p:nvPr/>
              </p:nvSpPr>
              <p:spPr bwMode="auto">
                <a:xfrm>
                  <a:off x="5726010" y="1811937"/>
                  <a:ext cx="1540198" cy="527419"/>
                </a:xfrm>
                <a:custGeom>
                  <a:avLst/>
                  <a:gdLst>
                    <a:gd name="connsiteX0" fmla="*/ 0 w 3253902"/>
                    <a:gd name="connsiteY0" fmla="*/ 398834 h 1439694"/>
                    <a:gd name="connsiteX1" fmla="*/ 1040860 w 3253902"/>
                    <a:gd name="connsiteY1" fmla="*/ 0 h 1439694"/>
                    <a:gd name="connsiteX2" fmla="*/ 3253902 w 3253902"/>
                    <a:gd name="connsiteY2" fmla="*/ 817123 h 1439694"/>
                    <a:gd name="connsiteX3" fmla="*/ 2242226 w 3253902"/>
                    <a:gd name="connsiteY3" fmla="*/ 1439694 h 1439694"/>
                    <a:gd name="connsiteX4" fmla="*/ 0 w 3253902"/>
                    <a:gd name="connsiteY4" fmla="*/ 398834 h 143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3902" h="1439694">
                      <a:moveTo>
                        <a:pt x="0" y="398834"/>
                      </a:moveTo>
                      <a:lnTo>
                        <a:pt x="1040860" y="0"/>
                      </a:lnTo>
                      <a:lnTo>
                        <a:pt x="3253902" y="817123"/>
                      </a:lnTo>
                      <a:lnTo>
                        <a:pt x="2242226" y="1439694"/>
                      </a:lnTo>
                      <a:lnTo>
                        <a:pt x="0" y="398834"/>
                      </a:lnTo>
                      <a:close/>
                    </a:path>
                  </a:pathLst>
                </a:custGeom>
                <a:solidFill>
                  <a:srgbClr val="A8BBC0"/>
                </a:solidFill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28" name="Freeform 42"/>
                <p:cNvSpPr/>
                <p:nvPr/>
              </p:nvSpPr>
              <p:spPr bwMode="auto">
                <a:xfrm>
                  <a:off x="5896375" y="1845792"/>
                  <a:ext cx="306198" cy="106909"/>
                </a:xfrm>
                <a:custGeom>
                  <a:avLst/>
                  <a:gdLst>
                    <a:gd name="connsiteX0" fmla="*/ 0 w 646890"/>
                    <a:gd name="connsiteY0" fmla="*/ 184825 h 291829"/>
                    <a:gd name="connsiteX1" fmla="*/ 175098 w 646890"/>
                    <a:gd name="connsiteY1" fmla="*/ 291829 h 291829"/>
                    <a:gd name="connsiteX2" fmla="*/ 646890 w 646890"/>
                    <a:gd name="connsiteY2" fmla="*/ 82685 h 291829"/>
                    <a:gd name="connsiteX3" fmla="*/ 457200 w 646890"/>
                    <a:gd name="connsiteY3" fmla="*/ 0 h 29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890" h="291829">
                      <a:moveTo>
                        <a:pt x="0" y="184825"/>
                      </a:moveTo>
                      <a:lnTo>
                        <a:pt x="175098" y="291829"/>
                      </a:lnTo>
                      <a:lnTo>
                        <a:pt x="646890" y="82685"/>
                      </a:lnTo>
                      <a:lnTo>
                        <a:pt x="45720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29" name="Freeform 43"/>
                <p:cNvSpPr/>
                <p:nvPr/>
              </p:nvSpPr>
              <p:spPr bwMode="auto">
                <a:xfrm>
                  <a:off x="6204876" y="1947356"/>
                  <a:ext cx="478866" cy="181745"/>
                </a:xfrm>
                <a:custGeom>
                  <a:avLst/>
                  <a:gdLst>
                    <a:gd name="connsiteX0" fmla="*/ 0 w 1011676"/>
                    <a:gd name="connsiteY0" fmla="*/ 496110 h 496110"/>
                    <a:gd name="connsiteX1" fmla="*/ 0 w 1011676"/>
                    <a:gd name="connsiteY1" fmla="*/ 496110 h 496110"/>
                    <a:gd name="connsiteX2" fmla="*/ 1011676 w 1011676"/>
                    <a:gd name="connsiteY2" fmla="*/ 0 h 496110"/>
                    <a:gd name="connsiteX3" fmla="*/ 1011676 w 1011676"/>
                    <a:gd name="connsiteY3" fmla="*/ 0 h 496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76" h="496110">
                      <a:moveTo>
                        <a:pt x="0" y="496110"/>
                      </a:moveTo>
                      <a:lnTo>
                        <a:pt x="0" y="496110"/>
                      </a:lnTo>
                      <a:lnTo>
                        <a:pt x="1011676" y="0"/>
                      </a:lnTo>
                      <a:lnTo>
                        <a:pt x="1011676" y="0"/>
                      </a:ln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30" name="Freeform 44"/>
                <p:cNvSpPr/>
                <p:nvPr/>
              </p:nvSpPr>
              <p:spPr bwMode="auto">
                <a:xfrm>
                  <a:off x="6812667" y="2123756"/>
                  <a:ext cx="336127" cy="140764"/>
                </a:xfrm>
                <a:custGeom>
                  <a:avLst/>
                  <a:gdLst>
                    <a:gd name="connsiteX0" fmla="*/ 233464 w 710119"/>
                    <a:gd name="connsiteY0" fmla="*/ 384243 h 384243"/>
                    <a:gd name="connsiteX1" fmla="*/ 233464 w 710119"/>
                    <a:gd name="connsiteY1" fmla="*/ 384243 h 384243"/>
                    <a:gd name="connsiteX2" fmla="*/ 0 w 710119"/>
                    <a:gd name="connsiteY2" fmla="*/ 282102 h 384243"/>
                    <a:gd name="connsiteX3" fmla="*/ 466928 w 710119"/>
                    <a:gd name="connsiteY3" fmla="*/ 0 h 384243"/>
                    <a:gd name="connsiteX4" fmla="*/ 710119 w 710119"/>
                    <a:gd name="connsiteY4" fmla="*/ 102140 h 3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9" h="384243">
                      <a:moveTo>
                        <a:pt x="233464" y="384243"/>
                      </a:moveTo>
                      <a:lnTo>
                        <a:pt x="233464" y="384243"/>
                      </a:lnTo>
                      <a:lnTo>
                        <a:pt x="0" y="282102"/>
                      </a:lnTo>
                      <a:lnTo>
                        <a:pt x="466928" y="0"/>
                      </a:lnTo>
                      <a:lnTo>
                        <a:pt x="710119" y="10214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31" name="Oval 45"/>
                <p:cNvSpPr/>
                <p:nvPr/>
              </p:nvSpPr>
              <p:spPr bwMode="auto">
                <a:xfrm>
                  <a:off x="6294663" y="1961610"/>
                  <a:ext cx="326918" cy="135418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932" name="Group 46"/>
            <p:cNvGrpSpPr/>
            <p:nvPr/>
          </p:nvGrpSpPr>
          <p:grpSpPr>
            <a:xfrm>
              <a:off x="1372941" y="828094"/>
              <a:ext cx="254241" cy="86956"/>
              <a:chOff x="2017105" y="1304444"/>
              <a:chExt cx="6828561" cy="2746218"/>
            </a:xfrm>
            <a:solidFill>
              <a:srgbClr val="A8BBC0"/>
            </a:solidFill>
          </p:grpSpPr>
          <p:grpSp>
            <p:nvGrpSpPr>
              <p:cNvPr id="933" name="Group 327"/>
              <p:cNvGrpSpPr/>
              <p:nvPr/>
            </p:nvGrpSpPr>
            <p:grpSpPr>
              <a:xfrm>
                <a:off x="2112909" y="1383863"/>
                <a:ext cx="2190793" cy="881898"/>
                <a:chOff x="2112904" y="1383864"/>
                <a:chExt cx="2190785" cy="881898"/>
              </a:xfrm>
              <a:grpFill/>
            </p:grpSpPr>
            <p:sp>
              <p:nvSpPr>
                <p:cNvPr id="1577" name="Oval 1301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578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5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61" name="Oval 141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2" name="Oval 142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3" name="Oval 142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4" name="Oval 14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5" name="Oval 142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58" name="Oval 141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9" name="Oval 141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60" name="Oval 8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579" name="Oval 1304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80" name="Oval 1306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581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645" name="Oval 7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6" name="Oval 140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7" name="Oval 140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8" name="Oval 140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9" name="Oval 140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0" name="Oval 140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1" name="Oval 140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2" name="Oval 97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3" name="Oval 141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4" name="Oval 141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5" name="Oval 141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6" name="Oval 141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2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633" name="Oval 139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4" name="Oval 139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5" name="Oval 139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6" name="Oval 139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7" name="Oval 139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8" name="Oval 139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9" name="Oval 139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0" name="Oval 139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1" name="Oval 139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2" name="Oval 140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3" name="Oval 140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4" name="Oval 140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3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2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28" name="Oval 1386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9" name="Oval 1387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0" name="Oval 138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1" name="Oval 138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2" name="Oval 139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25" name="Oval 1383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26" name="Oval 1384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27" name="Oval 1385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4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1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19" name="Oval 137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0" name="Oval 13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1" name="Oval 13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2" name="Oval 13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3" name="Oval 13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16" name="Oval 130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17" name="Oval 13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18" name="Oval 13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5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0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10" name="Oval 13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1" name="Oval 13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2" name="Oval 13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3" name="Oval 13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4" name="Oval 13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07" name="Oval 13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8" name="Oval 13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9" name="Oval 13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6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9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01" name="Oval 135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2" name="Oval 136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3" name="Oval 136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4" name="Oval 136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5" name="Oval 1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98" name="Oval 135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9" name="Oval 135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0" name="Oval 135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7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8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92" name="Oval 135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3" name="Oval 135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4" name="Oval 135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5" name="Oval 16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6" name="Oval 135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89" name="Oval 134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0" name="Oval 134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1" name="Oval 134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34" name="Group 204"/>
              <p:cNvGrpSpPr/>
              <p:nvPr/>
            </p:nvGrpSpPr>
            <p:grpSpPr>
              <a:xfrm rot="1948918">
                <a:off x="5558018" y="1682224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56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572" name="Oval 129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3" name="Oval 129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4" name="Oval 129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5" name="Oval 129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6" name="Oval 21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569" name="Oval 129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70" name="Oval 129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71" name="Oval 129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35" name="Group 418"/>
              <p:cNvGrpSpPr/>
              <p:nvPr/>
            </p:nvGrpSpPr>
            <p:grpSpPr>
              <a:xfrm>
                <a:off x="4446137" y="1304444"/>
                <a:ext cx="2102790" cy="815357"/>
                <a:chOff x="4446124" y="1304446"/>
                <a:chExt cx="2102783" cy="815359"/>
              </a:xfrm>
              <a:grpFill/>
            </p:grpSpPr>
            <p:grpSp>
              <p:nvGrpSpPr>
                <p:cNvPr id="1512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5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63" name="Oval 128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4" name="Oval 128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5" name="Oval 175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6" name="Oval 129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7" name="Oval 129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60" name="Oval 128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61" name="Oval 128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62" name="Oval 128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3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47" name="Oval 127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8" name="Oval 127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9" name="Oval 127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0" name="Oval 127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1" name="Oval 127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2" name="Oval 127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3" name="Oval 127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4" name="Oval 127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5" name="Oval 127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6" name="Oval 128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7" name="Oval 128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8" name="Oval 128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4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35" name="Oval 125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6" name="Oval 1260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7" name="Oval 1261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8" name="Oval 1262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9" name="Oval 1263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0" name="Oval 1264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1" name="Oval 1265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2" name="Oval 1266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3" name="Oval 1267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4" name="Oval 1268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5" name="Oval 1269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6" name="Oval 1270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5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2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30" name="Oval 125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1" name="Oval 125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2" name="Oval 1256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3" name="Oval 2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4" name="Oval 1258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27" name="Oval 125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8" name="Oval 125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9" name="Oval 125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6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1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21" name="Oval 124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2" name="Oval 124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3" name="Oval 124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4" name="Oval 124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5" name="Oval 124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18" name="Oval 124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9" name="Oval 124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0" name="Oval 124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sp>
            <p:nvSpPr>
              <p:cNvPr id="936" name="Oval 473"/>
              <p:cNvSpPr/>
              <p:nvPr/>
            </p:nvSpPr>
            <p:spPr bwMode="auto">
              <a:xfrm rot="1773940">
                <a:off x="6061832" y="392003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7" name="Oval 474"/>
              <p:cNvSpPr/>
              <p:nvPr/>
            </p:nvSpPr>
            <p:spPr bwMode="auto">
              <a:xfrm rot="1773940">
                <a:off x="3813250" y="323334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8" name="Oval 475"/>
              <p:cNvSpPr/>
              <p:nvPr/>
            </p:nvSpPr>
            <p:spPr bwMode="auto">
              <a:xfrm rot="1773940">
                <a:off x="5919995" y="3801602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9" name="Oval 476"/>
              <p:cNvSpPr/>
              <p:nvPr/>
            </p:nvSpPr>
            <p:spPr bwMode="auto">
              <a:xfrm rot="1773940">
                <a:off x="5945130" y="3905634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0" name="Oval 477"/>
              <p:cNvSpPr/>
              <p:nvPr/>
            </p:nvSpPr>
            <p:spPr bwMode="auto">
              <a:xfrm rot="1773940">
                <a:off x="3462088" y="3231669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1" name="Oval 478"/>
              <p:cNvSpPr/>
              <p:nvPr/>
            </p:nvSpPr>
            <p:spPr bwMode="auto">
              <a:xfrm rot="1773940">
                <a:off x="3549280" y="327372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2" name="Oval 479"/>
              <p:cNvSpPr/>
              <p:nvPr/>
            </p:nvSpPr>
            <p:spPr bwMode="auto">
              <a:xfrm rot="1773940">
                <a:off x="3642020" y="3301657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3" name="Oval 480"/>
              <p:cNvSpPr/>
              <p:nvPr/>
            </p:nvSpPr>
            <p:spPr bwMode="auto">
              <a:xfrm rot="1773940">
                <a:off x="3738744" y="332691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44" name="Group 489"/>
              <p:cNvGrpSpPr/>
              <p:nvPr/>
            </p:nvGrpSpPr>
            <p:grpSpPr>
              <a:xfrm>
                <a:off x="6483147" y="1785260"/>
                <a:ext cx="2362519" cy="1012828"/>
                <a:chOff x="6483127" y="1785261"/>
                <a:chExt cx="2362513" cy="1012827"/>
              </a:xfrm>
              <a:grpFill/>
            </p:grpSpPr>
            <p:grpSp>
              <p:nvGrpSpPr>
                <p:cNvPr id="1432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00" name="Oval 122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1" name="Oval 122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2" name="Oval 122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3" name="Oval 122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4" name="Oval 122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5" name="Oval 122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6" name="Oval 123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7" name="Oval 123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8" name="Oval 123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9" name="Oval 123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0" name="Oval 123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1" name="Oval 123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3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88" name="Oval 1212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9" name="Oval 121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0" name="Oval 121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1" name="Oval 121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2" name="Oval 121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3" name="Oval 121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4" name="Oval 121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5" name="Oval 255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6" name="Oval 122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7" name="Oval 122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8" name="Oval 122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9" name="Oval 122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4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7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83" name="Oval 26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4" name="Oval 26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5" name="Oval 26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6" name="Oval 26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7" name="Oval 26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80" name="Oval 120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1" name="Oval 120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2" name="Oval 26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5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7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74" name="Oval 119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5" name="Oval 119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6" name="Oval 120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7" name="Oval 120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8" name="Oval 120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71" name="Oval 27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72" name="Oval 119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73" name="Oval 119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6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58" name="Oval 28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9" name="Oval 118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0" name="Oval 118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1" name="Oval 118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2" name="Oval 118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3" name="Oval 118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4" name="Oval 118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5" name="Oval 1189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6" name="Oval 119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7" name="Oval 119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8" name="Oval 119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9" name="Oval 119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7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4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53" name="Oval 31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4" name="Oval 11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5" name="Oval 11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6" name="Oval 11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7" name="Oval 11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50" name="Oval 117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1" name="Oval 11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2" name="Oval 11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438" name="Oval 1162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439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4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44" name="Oval 11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5" name="Oval 11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6" name="Oval 11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7" name="Oval 11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8" name="Oval 11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41" name="Oval 11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42" name="Oval 11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43" name="Oval 11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5" name="Group 328"/>
              <p:cNvGrpSpPr/>
              <p:nvPr/>
            </p:nvGrpSpPr>
            <p:grpSpPr>
              <a:xfrm>
                <a:off x="2838423" y="1858233"/>
                <a:ext cx="1598361" cy="672464"/>
                <a:chOff x="2112904" y="1383864"/>
                <a:chExt cx="2190785" cy="881898"/>
              </a:xfrm>
              <a:grpFill/>
            </p:grpSpPr>
            <p:sp>
              <p:nvSpPr>
                <p:cNvPr id="1343" name="Oval 1067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344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2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27" name="Oval 413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28" name="Oval 115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29" name="Oval 115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30" name="Oval 41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31" name="Oval 41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24" name="Oval 114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5" name="Oval 114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6" name="Oval 115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345" name="Oval 1069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46" name="Oval 1070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347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11" name="Oval 113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2" name="Oval 113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3" name="Oval 113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4" name="Oval 113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5" name="Oval 113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6" name="Oval 114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7" name="Oval 40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8" name="Oval 114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9" name="Oval 114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0" name="Oval 114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1" name="Oval 114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2" name="Oval 114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48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99" name="Oval 1123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0" name="Oval 112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1" name="Oval 112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2" name="Oval 112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3" name="Oval 112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4" name="Oval 112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5" name="Oval 112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6" name="Oval 1130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7" name="Oval 113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8" name="Oval 113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9" name="Oval 113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0" name="Oval 113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49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9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94" name="Oval 111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5" name="Oval 111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6" name="Oval 112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7" name="Oval 112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8" name="Oval 112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91" name="Oval 111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92" name="Oval 111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93" name="Oval 111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0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8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85" name="Oval 110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6" name="Oval 111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7" name="Oval 111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8" name="Oval 111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9" name="Oval 111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82" name="Oval 110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83" name="Oval 110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84" name="Oval 37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1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7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76" name="Oval 110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7" name="Oval 110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8" name="Oval 110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9" name="Oval 110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0" name="Oval 110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73" name="Oval 3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74" name="Oval 3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75" name="Oval 3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2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6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67" name="Oval 109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8" name="Oval 109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9" name="Oval 109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0" name="Oval 35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1" name="Oval 3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64" name="Oval 108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65" name="Oval 108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66" name="Oval 109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3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5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58" name="Oval 108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59" name="Oval 108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0" name="Oval 108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1" name="Oval 108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2" name="Oval 108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55" name="Oval 107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56" name="Oval 108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57" name="Oval 108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6" name="Group 419"/>
              <p:cNvGrpSpPr/>
              <p:nvPr/>
            </p:nvGrpSpPr>
            <p:grpSpPr>
              <a:xfrm>
                <a:off x="4559903" y="1765939"/>
                <a:ext cx="1538262" cy="758320"/>
                <a:chOff x="4446124" y="1304446"/>
                <a:chExt cx="2102783" cy="815359"/>
              </a:xfrm>
              <a:grpFill/>
            </p:grpSpPr>
            <p:grpSp>
              <p:nvGrpSpPr>
                <p:cNvPr id="1287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3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38" name="Oval 106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39" name="Oval 106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0" name="Oval 106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1" name="Oval 106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2" name="Oval 106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35" name="Oval 10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6" name="Oval 10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7" name="Oval 10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88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22" name="Oval 104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3" name="Oval 104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4" name="Oval 104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5" name="Oval 104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6" name="Oval 1050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7" name="Oval 1051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8" name="Oval 1052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9" name="Oval 1053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0" name="Oval 1054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1" name="Oval 1055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2" name="Oval 1056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3" name="Oval 1057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89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10" name="Oval 103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1" name="Oval 103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2" name="Oval 103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3" name="Oval 103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4" name="Oval 103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5" name="Oval 103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6" name="Oval 104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7" name="Oval 104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8" name="Oval 104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9" name="Oval 104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0" name="Oval 104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1" name="Oval 104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90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0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05" name="Oval 102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6" name="Oval 103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7" name="Oval 103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8" name="Oval 103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9" name="Oval 103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02" name="Oval 102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03" name="Oval 102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04" name="Oval 102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91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9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96" name="Oval 102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7" name="Oval 102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8" name="Oval 102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9" name="Oval 102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0" name="Oval 102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93" name="Oval 101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94" name="Oval 101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95" name="Oval 101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7" name="Group 476"/>
              <p:cNvGrpSpPr/>
              <p:nvPr/>
            </p:nvGrpSpPr>
            <p:grpSpPr>
              <a:xfrm rot="1668391">
                <a:off x="5125977" y="2064647"/>
                <a:ext cx="886895" cy="298896"/>
                <a:chOff x="3065939" y="1383864"/>
                <a:chExt cx="1218432" cy="343132"/>
              </a:xfrm>
              <a:grpFill/>
            </p:grpSpPr>
            <p:sp>
              <p:nvSpPr>
                <p:cNvPr id="1275" name="Oval 999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6" name="Oval 1000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7" name="Oval 1001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8" name="Oval 1002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9" name="Oval 1003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0" name="Oval 1004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1" name="Oval 1005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2" name="Oval 1006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3" name="Oval 1007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4" name="Oval 1008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5" name="Oval 1009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6" name="Oval 1010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48" name="Group 490"/>
              <p:cNvGrpSpPr/>
              <p:nvPr/>
            </p:nvGrpSpPr>
            <p:grpSpPr>
              <a:xfrm>
                <a:off x="6152588" y="2220994"/>
                <a:ext cx="1722866" cy="844176"/>
                <a:chOff x="6483127" y="1785261"/>
                <a:chExt cx="2362513" cy="1012827"/>
              </a:xfrm>
              <a:grpFill/>
            </p:grpSpPr>
            <p:grpSp>
              <p:nvGrpSpPr>
                <p:cNvPr id="1195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63" name="Oval 987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4" name="Oval 988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5" name="Oval 989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6" name="Oval 990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7" name="Oval 99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8" name="Oval 992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9" name="Oval 99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0" name="Oval 994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1" name="Oval 995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2" name="Oval 996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3" name="Oval 997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4" name="Oval 998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6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51" name="Oval 97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2" name="Oval 97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3" name="Oval 97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4" name="Oval 97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5" name="Oval 97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6" name="Oval 98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7" name="Oval 98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8" name="Oval 98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9" name="Oval 98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0" name="Oval 98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1" name="Oval 98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2" name="Oval 98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7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4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46" name="Oval 97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7" name="Oval 97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8" name="Oval 97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9" name="Oval 97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50" name="Oval 97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43" name="Oval 96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44" name="Oval 96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45" name="Oval 96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8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3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37" name="Oval 96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38" name="Oval 96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39" name="Oval 96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0" name="Oval 96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1" name="Oval 96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34" name="Oval 95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5" name="Oval 95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6" name="Oval 96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9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21" name="Oval 93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2" name="Oval 93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3" name="Oval 93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4" name="Oval 93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5" name="Oval 94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6" name="Oval 94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7" name="Oval 95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8" name="Oval 95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9" name="Oval 95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0" name="Oval 95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1" name="Oval 95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2" name="Oval 95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00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1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16" name="Oval 93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7" name="Oval 93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8" name="Oval 93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9" name="Oval 93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20" name="Oval 93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13" name="Oval 91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14" name="Oval 91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15" name="Oval 93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201" name="Oval 897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202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0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07" name="Oval 90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08" name="Oval 90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09" name="Oval 90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0" name="Oval 90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1" name="Oval 91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04" name="Oval 90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05" name="Oval 90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06" name="Oval 90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9" name="Group 168"/>
              <p:cNvGrpSpPr/>
              <p:nvPr/>
            </p:nvGrpSpPr>
            <p:grpSpPr>
              <a:xfrm rot="134840" flipV="1">
                <a:off x="3840469" y="340801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8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90" name="Oval 86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1" name="Oval 86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2" name="Oval 867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3" name="Oval 87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4" name="Oval 87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87" name="Oval 85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8" name="Oval 86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9" name="Oval 86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0" name="Group 178"/>
              <p:cNvGrpSpPr/>
              <p:nvPr/>
            </p:nvGrpSpPr>
            <p:grpSpPr>
              <a:xfrm rot="160108" flipV="1">
                <a:off x="4693477" y="3704395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1174" name="Oval 833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5" name="Oval 836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6" name="Oval 837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7" name="Oval 83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8" name="Oval 84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9" name="Oval 84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0" name="Oval 851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1" name="Oval 852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2" name="Oval 853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3" name="Oval 854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4" name="Oval 855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5" name="Oval 85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1" name="Group 191"/>
              <p:cNvGrpSpPr/>
              <p:nvPr/>
            </p:nvGrpSpPr>
            <p:grpSpPr>
              <a:xfrm rot="422026" flipV="1">
                <a:off x="3891668" y="3330282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1162" name="Oval 821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3" name="Oval 822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4" name="Oval 823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5" name="Oval 824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6" name="Oval 825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7" name="Oval 826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8" name="Oval 827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9" name="Oval 828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0" name="Oval 829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1" name="Oval 830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2" name="Oval 831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3" name="Oval 832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2" name="Group 214"/>
              <p:cNvGrpSpPr/>
              <p:nvPr/>
            </p:nvGrpSpPr>
            <p:grpSpPr>
              <a:xfrm rot="21528777" flipV="1">
                <a:off x="3999884" y="317833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53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57" name="Oval 8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8" name="Oval 8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9" name="Oval 8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60" name="Oval 8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61" name="Oval 8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54" name="Oval 81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55" name="Oval 81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56" name="Oval 81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3" name="Group 224"/>
              <p:cNvGrpSpPr/>
              <p:nvPr/>
            </p:nvGrpSpPr>
            <p:grpSpPr>
              <a:xfrm flipV="1">
                <a:off x="5047550" y="3565542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44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48" name="Oval 80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49" name="Oval 80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0" name="Oval 80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1" name="Oval 81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2" name="Oval 81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45" name="Oval 80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6" name="Oval 80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7" name="Oval 80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54" name="Oval 493"/>
              <p:cNvSpPr/>
              <p:nvPr/>
            </p:nvSpPr>
            <p:spPr bwMode="auto">
              <a:xfrm rot="13698275">
                <a:off x="2661133" y="288723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55" name="Group 116"/>
              <p:cNvGrpSpPr/>
              <p:nvPr/>
            </p:nvGrpSpPr>
            <p:grpSpPr>
              <a:xfrm rot="13350799">
                <a:off x="3537327" y="2961919"/>
                <a:ext cx="370589" cy="194536"/>
                <a:chOff x="2112904" y="1755207"/>
                <a:chExt cx="507946" cy="255124"/>
              </a:xfrm>
              <a:grpFill/>
            </p:grpSpPr>
            <p:sp>
              <p:nvSpPr>
                <p:cNvPr id="1139" name="Oval 798"/>
                <p:cNvSpPr/>
                <p:nvPr/>
              </p:nvSpPr>
              <p:spPr bwMode="auto">
                <a:xfrm>
                  <a:off x="2303941" y="181960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0" name="Oval 799"/>
                <p:cNvSpPr/>
                <p:nvPr/>
              </p:nvSpPr>
              <p:spPr bwMode="auto">
                <a:xfrm>
                  <a:off x="2218082" y="184965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1" name="Oval 800"/>
                <p:cNvSpPr/>
                <p:nvPr/>
              </p:nvSpPr>
              <p:spPr bwMode="auto">
                <a:xfrm>
                  <a:off x="2112904" y="187970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2" name="Oval 801"/>
                <p:cNvSpPr/>
                <p:nvPr/>
              </p:nvSpPr>
              <p:spPr bwMode="auto">
                <a:xfrm>
                  <a:off x="2426288" y="179384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3" name="Oval 802"/>
                <p:cNvSpPr/>
                <p:nvPr/>
              </p:nvSpPr>
              <p:spPr bwMode="auto">
                <a:xfrm>
                  <a:off x="2522879" y="175520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56" name="Oval 497"/>
              <p:cNvSpPr/>
              <p:nvPr/>
            </p:nvSpPr>
            <p:spPr bwMode="auto">
              <a:xfrm rot="13698275">
                <a:off x="8551508" y="2843015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7" name="Oval 498"/>
              <p:cNvSpPr/>
              <p:nvPr/>
            </p:nvSpPr>
            <p:spPr bwMode="auto">
              <a:xfrm rot="13698275">
                <a:off x="8430855" y="2897398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8" name="Oval 499"/>
              <p:cNvSpPr/>
              <p:nvPr/>
            </p:nvSpPr>
            <p:spPr bwMode="auto">
              <a:xfrm rot="13698275">
                <a:off x="2512715" y="279469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9" name="Oval 500"/>
              <p:cNvSpPr/>
              <p:nvPr/>
            </p:nvSpPr>
            <p:spPr bwMode="auto">
              <a:xfrm rot="13698275">
                <a:off x="2578687" y="2836096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60" name="Group 102"/>
              <p:cNvGrpSpPr/>
              <p:nvPr/>
            </p:nvGrpSpPr>
            <p:grpSpPr>
              <a:xfrm rot="13698275">
                <a:off x="1703455" y="2420314"/>
                <a:ext cx="888945" cy="261646"/>
                <a:chOff x="3065939" y="1383864"/>
                <a:chExt cx="1218432" cy="343132"/>
              </a:xfrm>
              <a:grpFill/>
            </p:grpSpPr>
            <p:sp>
              <p:nvSpPr>
                <p:cNvPr id="1127" name="Oval 786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8" name="Oval 787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9" name="Oval 788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0" name="Oval 78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1" name="Oval 79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2" name="Oval 79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3" name="Oval 7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4" name="Oval 7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5" name="Oval 7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6" name="Oval 7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7" name="Oval 7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8" name="Oval 7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1" name="Group 103"/>
              <p:cNvGrpSpPr/>
              <p:nvPr/>
            </p:nvGrpSpPr>
            <p:grpSpPr>
              <a:xfrm rot="13280314">
                <a:off x="2679945" y="2637128"/>
                <a:ext cx="888949" cy="261644"/>
                <a:chOff x="3065939" y="1383864"/>
                <a:chExt cx="1218432" cy="343132"/>
              </a:xfrm>
              <a:grpFill/>
            </p:grpSpPr>
            <p:sp>
              <p:nvSpPr>
                <p:cNvPr id="1115" name="Oval 77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6" name="Oval 77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7" name="Oval 77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8" name="Oval 777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9" name="Oval 778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0" name="Oval 779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1" name="Oval 780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2" name="Oval 781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3" name="Oval 782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4" name="Oval 783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5" name="Oval 784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6" name="Oval 785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2" name="Group 118"/>
              <p:cNvGrpSpPr/>
              <p:nvPr/>
            </p:nvGrpSpPr>
            <p:grpSpPr>
              <a:xfrm rot="13721986">
                <a:off x="2520391" y="277805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10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10" name="Oval 76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1" name="Oval 77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2" name="Oval 77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3" name="Oval 77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4" name="Oval 77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07" name="Oval 76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8" name="Oval 76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9" name="Oval 76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3" name="Group 128"/>
              <p:cNvGrpSpPr/>
              <p:nvPr/>
            </p:nvGrpSpPr>
            <p:grpSpPr>
              <a:xfrm rot="13698275">
                <a:off x="2569283" y="261812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97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01" name="Oval 760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2" name="Oval 761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3" name="Oval 762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4" name="Oval 76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5" name="Oval 76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98" name="Oval 757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9" name="Oval 758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0" name="Oval 759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4" name="Group 138"/>
              <p:cNvGrpSpPr/>
              <p:nvPr/>
            </p:nvGrpSpPr>
            <p:grpSpPr>
              <a:xfrm rot="14213378">
                <a:off x="1934349" y="2361058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8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92" name="Oval 74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3" name="Oval 74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4" name="Oval 75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5" name="Oval 75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6" name="Oval 755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89" name="Oval 74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0" name="Oval 743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1" name="Oval 74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5" name="Group 148"/>
              <p:cNvGrpSpPr/>
              <p:nvPr/>
            </p:nvGrpSpPr>
            <p:grpSpPr>
              <a:xfrm rot="13169067">
                <a:off x="3015810" y="287028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7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83" name="Oval 73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4" name="Oval 73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5" name="Oval 73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6" name="Oval 73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7" name="Oval 74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80" name="Oval 73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81" name="Oval 73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82" name="Oval 73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6" name="Group 158"/>
              <p:cNvGrpSpPr/>
              <p:nvPr/>
            </p:nvGrpSpPr>
            <p:grpSpPr>
              <a:xfrm rot="13698275">
                <a:off x="1897527" y="2162322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7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74" name="Oval 72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5" name="Oval 72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6" name="Oval 72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7" name="Oval 73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8" name="Oval 73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71" name="Oval 72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72" name="Oval 72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73" name="Oval 72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67" name="Oval 510"/>
              <p:cNvSpPr/>
              <p:nvPr/>
            </p:nvSpPr>
            <p:spPr bwMode="auto">
              <a:xfrm rot="13698275">
                <a:off x="2736259" y="2930174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68" name="Oval 511"/>
              <p:cNvSpPr/>
              <p:nvPr/>
            </p:nvSpPr>
            <p:spPr bwMode="auto">
              <a:xfrm rot="20533191">
                <a:off x="6524731" y="3798972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69" name="Group 117"/>
              <p:cNvGrpSpPr/>
              <p:nvPr/>
            </p:nvGrpSpPr>
            <p:grpSpPr>
              <a:xfrm rot="20533191">
                <a:off x="7754811" y="327675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6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65" name="Oval 7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6" name="Oval 7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7" name="Oval 7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8" name="Oval 7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9" name="Oval 7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62" name="Oval 711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3" name="Oval 712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4" name="Oval 713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70" name="Oval 513"/>
              <p:cNvSpPr/>
              <p:nvPr/>
            </p:nvSpPr>
            <p:spPr bwMode="auto">
              <a:xfrm rot="20533191">
                <a:off x="6296347" y="374505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71" name="Oval 514"/>
              <p:cNvSpPr/>
              <p:nvPr/>
            </p:nvSpPr>
            <p:spPr bwMode="auto">
              <a:xfrm rot="20533191">
                <a:off x="6595745" y="37332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72" name="Group 102"/>
              <p:cNvGrpSpPr/>
              <p:nvPr/>
            </p:nvGrpSpPr>
            <p:grpSpPr>
              <a:xfrm rot="20533191">
                <a:off x="7818550" y="3043336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1049" name="Oval 698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0" name="Oval 699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1" name="Oval 700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2" name="Oval 701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3" name="Oval 702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4" name="Oval 703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5" name="Oval 704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6" name="Oval 705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7" name="Oval 706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8" name="Oval 707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9" name="Oval 708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0" name="Oval 709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3" name="Group 103"/>
              <p:cNvGrpSpPr/>
              <p:nvPr/>
            </p:nvGrpSpPr>
            <p:grpSpPr>
              <a:xfrm rot="20115230">
                <a:off x="6693802" y="3282608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1037" name="Oval 68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8" name="Oval 68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9" name="Oval 68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0" name="Oval 688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1" name="Oval 689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2" name="Oval 690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3" name="Oval 6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4" name="Oval 6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5" name="Oval 6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6" name="Oval 6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7" name="Oval 6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8" name="Oval 6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4" name="Group 118"/>
              <p:cNvGrpSpPr/>
              <p:nvPr/>
            </p:nvGrpSpPr>
            <p:grpSpPr>
              <a:xfrm rot="20865931">
                <a:off x="7201937" y="3505159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2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32" name="Oval 67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3" name="Oval 68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4" name="Oval 68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5" name="Oval 68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6" name="Oval 68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29" name="Oval 67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0" name="Oval 67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1" name="Oval 67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5" name="Group 128"/>
              <p:cNvGrpSpPr/>
              <p:nvPr/>
            </p:nvGrpSpPr>
            <p:grpSpPr>
              <a:xfrm rot="20533191">
                <a:off x="6578949" y="3621964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1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23" name="Oval 66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4" name="Oval 66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5" name="Oval 66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6" name="Oval 67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7" name="Oval 67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20" name="Oval 66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21" name="Oval 66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22" name="Oval 66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6" name="Group 138"/>
              <p:cNvGrpSpPr/>
              <p:nvPr/>
            </p:nvGrpSpPr>
            <p:grpSpPr>
              <a:xfrm rot="20533191">
                <a:off x="7087108" y="323727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1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14" name="Oval 62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5" name="Oval 642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6" name="Oval 643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7" name="Oval 661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8" name="Oval 662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11" name="Oval 59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12" name="Oval 616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13" name="Oval 62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7" name="Group 148"/>
              <p:cNvGrpSpPr/>
              <p:nvPr/>
            </p:nvGrpSpPr>
            <p:grpSpPr>
              <a:xfrm rot="20533191">
                <a:off x="6717682" y="3608412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0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05" name="Oval 561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6" name="Oval 565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7" name="Oval 566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8" name="Oval 56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9" name="Oval 56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02" name="Oval 558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03" name="Oval 559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04" name="Oval 560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8" name="Group 158"/>
              <p:cNvGrpSpPr/>
              <p:nvPr/>
            </p:nvGrpSpPr>
            <p:grpSpPr>
              <a:xfrm rot="20533191">
                <a:off x="7281049" y="3226647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992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996" name="Oval 552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7" name="Oval 553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8" name="Oval 554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9" name="Oval 555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0" name="Oval 556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993" name="Oval 54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94" name="Oval 55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95" name="Oval 551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79" name="Oval 522"/>
              <p:cNvSpPr/>
              <p:nvPr/>
            </p:nvSpPr>
            <p:spPr bwMode="auto">
              <a:xfrm rot="20115230">
                <a:off x="7681543" y="310770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0" name="Oval 523"/>
              <p:cNvSpPr/>
              <p:nvPr/>
            </p:nvSpPr>
            <p:spPr bwMode="auto">
              <a:xfrm rot="20115230">
                <a:off x="7737219" y="3067627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1" name="Oval 525"/>
              <p:cNvSpPr/>
              <p:nvPr/>
            </p:nvSpPr>
            <p:spPr bwMode="auto">
              <a:xfrm rot="20115230">
                <a:off x="7874314" y="309891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2" name="Oval 526"/>
              <p:cNvSpPr/>
              <p:nvPr/>
            </p:nvSpPr>
            <p:spPr bwMode="auto">
              <a:xfrm rot="20115230">
                <a:off x="7932199" y="302020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3" name="Oval 527"/>
              <p:cNvSpPr/>
              <p:nvPr/>
            </p:nvSpPr>
            <p:spPr bwMode="auto">
              <a:xfrm rot="20115230">
                <a:off x="6397132" y="3807113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4" name="Oval 528"/>
              <p:cNvSpPr/>
              <p:nvPr/>
            </p:nvSpPr>
            <p:spPr bwMode="auto">
              <a:xfrm rot="20115230">
                <a:off x="6433543" y="369901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5" name="Oval 529"/>
              <p:cNvSpPr/>
              <p:nvPr/>
            </p:nvSpPr>
            <p:spPr bwMode="auto">
              <a:xfrm rot="20115230">
                <a:off x="6534122" y="365861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6" name="Oval 530"/>
              <p:cNvSpPr/>
              <p:nvPr/>
            </p:nvSpPr>
            <p:spPr bwMode="auto">
              <a:xfrm rot="20115230">
                <a:off x="6641369" y="36020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7" name="Oval 533"/>
              <p:cNvSpPr/>
              <p:nvPr/>
            </p:nvSpPr>
            <p:spPr bwMode="auto">
              <a:xfrm rot="20115230">
                <a:off x="6722901" y="3567571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8" name="Oval 534"/>
              <p:cNvSpPr/>
              <p:nvPr/>
            </p:nvSpPr>
            <p:spPr bwMode="auto">
              <a:xfrm rot="20115230">
                <a:off x="8239209" y="30259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9" name="Oval 545"/>
              <p:cNvSpPr/>
              <p:nvPr/>
            </p:nvSpPr>
            <p:spPr bwMode="auto">
              <a:xfrm rot="20115230">
                <a:off x="8297092" y="294722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0" name="Oval 546"/>
              <p:cNvSpPr/>
              <p:nvPr/>
            </p:nvSpPr>
            <p:spPr bwMode="auto">
              <a:xfrm rot="20115230">
                <a:off x="8702837" y="2839184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1" name="Oval 547"/>
              <p:cNvSpPr/>
              <p:nvPr/>
            </p:nvSpPr>
            <p:spPr bwMode="auto">
              <a:xfrm rot="20115230">
                <a:off x="8760722" y="276048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sp>
        <p:nvSpPr>
          <p:cNvPr id="79" name="Stern mit 5 Zacken 78"/>
          <p:cNvSpPr/>
          <p:nvPr/>
        </p:nvSpPr>
        <p:spPr>
          <a:xfrm>
            <a:off x="988274" y="1993304"/>
            <a:ext cx="103926" cy="1148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grpSp>
        <p:nvGrpSpPr>
          <p:cNvPr id="1729" name="Group 4"/>
          <p:cNvGrpSpPr>
            <a:grpSpLocks noChangeAspect="1"/>
          </p:cNvGrpSpPr>
          <p:nvPr/>
        </p:nvGrpSpPr>
        <p:grpSpPr bwMode="auto">
          <a:xfrm>
            <a:off x="1086508" y="575394"/>
            <a:ext cx="146050" cy="147638"/>
            <a:chOff x="521" y="344"/>
            <a:chExt cx="92" cy="93"/>
          </a:xfrm>
        </p:grpSpPr>
        <p:sp>
          <p:nvSpPr>
            <p:cNvPr id="17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507E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33" name="Group 4"/>
          <p:cNvGrpSpPr>
            <a:grpSpLocks noChangeAspect="1"/>
          </p:cNvGrpSpPr>
          <p:nvPr/>
        </p:nvGrpSpPr>
        <p:grpSpPr bwMode="auto">
          <a:xfrm>
            <a:off x="997215" y="1649075"/>
            <a:ext cx="146050" cy="147638"/>
            <a:chOff x="521" y="344"/>
            <a:chExt cx="92" cy="93"/>
          </a:xfrm>
        </p:grpSpPr>
        <p:sp>
          <p:nvSpPr>
            <p:cNvPr id="17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37" name="Group 4"/>
          <p:cNvGrpSpPr>
            <a:grpSpLocks noChangeAspect="1"/>
          </p:cNvGrpSpPr>
          <p:nvPr/>
        </p:nvGrpSpPr>
        <p:grpSpPr bwMode="auto">
          <a:xfrm>
            <a:off x="266575" y="1220915"/>
            <a:ext cx="146050" cy="147638"/>
            <a:chOff x="521" y="344"/>
            <a:chExt cx="92" cy="93"/>
          </a:xfrm>
        </p:grpSpPr>
        <p:sp>
          <p:nvSpPr>
            <p:cNvPr id="173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41" name="Gruppieren 25"/>
          <p:cNvGrpSpPr>
            <a:grpSpLocks noChangeAspect="1"/>
          </p:cNvGrpSpPr>
          <p:nvPr/>
        </p:nvGrpSpPr>
        <p:grpSpPr>
          <a:xfrm>
            <a:off x="246232" y="893334"/>
            <a:ext cx="133031" cy="213319"/>
            <a:chOff x="715960" y="2820692"/>
            <a:chExt cx="332829" cy="533699"/>
          </a:xfrm>
          <a:solidFill>
            <a:srgbClr val="68717A"/>
          </a:solidFill>
        </p:grpSpPr>
        <p:sp>
          <p:nvSpPr>
            <p:cNvPr id="1742" name="Freeform 144"/>
            <p:cNvSpPr>
              <a:spLocks noEditPoints="1"/>
            </p:cNvSpPr>
            <p:nvPr/>
          </p:nvSpPr>
          <p:spPr bwMode="auto">
            <a:xfrm>
              <a:off x="715960" y="2820692"/>
              <a:ext cx="332829" cy="533699"/>
            </a:xfrm>
            <a:custGeom>
              <a:avLst/>
              <a:gdLst>
                <a:gd name="T0" fmla="*/ 660 w 697"/>
                <a:gd name="T1" fmla="*/ 1118 h 1118"/>
                <a:gd name="T2" fmla="*/ 37 w 697"/>
                <a:gd name="T3" fmla="*/ 1118 h 1118"/>
                <a:gd name="T4" fmla="*/ 0 w 697"/>
                <a:gd name="T5" fmla="*/ 1081 h 1118"/>
                <a:gd name="T6" fmla="*/ 0 w 697"/>
                <a:gd name="T7" fmla="*/ 36 h 1118"/>
                <a:gd name="T8" fmla="*/ 37 w 697"/>
                <a:gd name="T9" fmla="*/ 0 h 1118"/>
                <a:gd name="T10" fmla="*/ 660 w 697"/>
                <a:gd name="T11" fmla="*/ 0 h 1118"/>
                <a:gd name="T12" fmla="*/ 697 w 697"/>
                <a:gd name="T13" fmla="*/ 36 h 1118"/>
                <a:gd name="T14" fmla="*/ 697 w 697"/>
                <a:gd name="T15" fmla="*/ 1081 h 1118"/>
                <a:gd name="T16" fmla="*/ 660 w 697"/>
                <a:gd name="T17" fmla="*/ 1118 h 1118"/>
                <a:gd name="T18" fmla="*/ 37 w 697"/>
                <a:gd name="T19" fmla="*/ 28 h 1118"/>
                <a:gd name="T20" fmla="*/ 28 w 697"/>
                <a:gd name="T21" fmla="*/ 36 h 1118"/>
                <a:gd name="T22" fmla="*/ 28 w 697"/>
                <a:gd name="T23" fmla="*/ 1081 h 1118"/>
                <a:gd name="T24" fmla="*/ 37 w 697"/>
                <a:gd name="T25" fmla="*/ 1090 h 1118"/>
                <a:gd name="T26" fmla="*/ 660 w 697"/>
                <a:gd name="T27" fmla="*/ 1090 h 1118"/>
                <a:gd name="T28" fmla="*/ 669 w 697"/>
                <a:gd name="T29" fmla="*/ 1081 h 1118"/>
                <a:gd name="T30" fmla="*/ 669 w 697"/>
                <a:gd name="T31" fmla="*/ 36 h 1118"/>
                <a:gd name="T32" fmla="*/ 660 w 697"/>
                <a:gd name="T33" fmla="*/ 28 h 1118"/>
                <a:gd name="T34" fmla="*/ 37 w 697"/>
                <a:gd name="T35" fmla="*/ 2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7" h="1118">
                  <a:moveTo>
                    <a:pt x="660" y="1118"/>
                  </a:moveTo>
                  <a:cubicBezTo>
                    <a:pt x="37" y="1118"/>
                    <a:pt x="37" y="1118"/>
                    <a:pt x="37" y="1118"/>
                  </a:cubicBezTo>
                  <a:cubicBezTo>
                    <a:pt x="17" y="1118"/>
                    <a:pt x="0" y="1101"/>
                    <a:pt x="0" y="108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81" y="0"/>
                    <a:pt x="697" y="16"/>
                    <a:pt x="697" y="36"/>
                  </a:cubicBezTo>
                  <a:cubicBezTo>
                    <a:pt x="697" y="1081"/>
                    <a:pt x="697" y="1081"/>
                    <a:pt x="697" y="1081"/>
                  </a:cubicBezTo>
                  <a:cubicBezTo>
                    <a:pt x="697" y="1101"/>
                    <a:pt x="681" y="1118"/>
                    <a:pt x="660" y="1118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1081"/>
                    <a:pt x="28" y="1081"/>
                    <a:pt x="28" y="1081"/>
                  </a:cubicBezTo>
                  <a:cubicBezTo>
                    <a:pt x="28" y="1086"/>
                    <a:pt x="32" y="1090"/>
                    <a:pt x="37" y="1090"/>
                  </a:cubicBezTo>
                  <a:cubicBezTo>
                    <a:pt x="660" y="1090"/>
                    <a:pt x="660" y="1090"/>
                    <a:pt x="660" y="1090"/>
                  </a:cubicBezTo>
                  <a:cubicBezTo>
                    <a:pt x="665" y="1090"/>
                    <a:pt x="669" y="1086"/>
                    <a:pt x="669" y="1081"/>
                  </a:cubicBezTo>
                  <a:cubicBezTo>
                    <a:pt x="669" y="36"/>
                    <a:pt x="669" y="36"/>
                    <a:pt x="669" y="36"/>
                  </a:cubicBezTo>
                  <a:cubicBezTo>
                    <a:pt x="669" y="32"/>
                    <a:pt x="665" y="28"/>
                    <a:pt x="660" y="28"/>
                  </a:cubicBezTo>
                  <a:lnTo>
                    <a:pt x="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3" name="Freeform 145"/>
            <p:cNvSpPr>
              <a:spLocks noEditPoints="1"/>
            </p:cNvSpPr>
            <p:nvPr/>
          </p:nvSpPr>
          <p:spPr bwMode="auto">
            <a:xfrm>
              <a:off x="840038" y="3246479"/>
              <a:ext cx="84470" cy="107912"/>
            </a:xfrm>
            <a:custGeom>
              <a:avLst/>
              <a:gdLst>
                <a:gd name="T0" fmla="*/ 163 w 177"/>
                <a:gd name="T1" fmla="*/ 226 h 226"/>
                <a:gd name="T2" fmla="*/ 14 w 177"/>
                <a:gd name="T3" fmla="*/ 226 h 226"/>
                <a:gd name="T4" fmla="*/ 0 w 177"/>
                <a:gd name="T5" fmla="*/ 212 h 226"/>
                <a:gd name="T6" fmla="*/ 0 w 177"/>
                <a:gd name="T7" fmla="*/ 14 h 226"/>
                <a:gd name="T8" fmla="*/ 14 w 177"/>
                <a:gd name="T9" fmla="*/ 0 h 226"/>
                <a:gd name="T10" fmla="*/ 163 w 177"/>
                <a:gd name="T11" fmla="*/ 0 h 226"/>
                <a:gd name="T12" fmla="*/ 177 w 177"/>
                <a:gd name="T13" fmla="*/ 14 h 226"/>
                <a:gd name="T14" fmla="*/ 177 w 177"/>
                <a:gd name="T15" fmla="*/ 212 h 226"/>
                <a:gd name="T16" fmla="*/ 163 w 177"/>
                <a:gd name="T17" fmla="*/ 226 h 226"/>
                <a:gd name="T18" fmla="*/ 28 w 177"/>
                <a:gd name="T19" fmla="*/ 198 h 226"/>
                <a:gd name="T20" fmla="*/ 149 w 177"/>
                <a:gd name="T21" fmla="*/ 198 h 226"/>
                <a:gd name="T22" fmla="*/ 149 w 177"/>
                <a:gd name="T23" fmla="*/ 28 h 226"/>
                <a:gd name="T24" fmla="*/ 28 w 177"/>
                <a:gd name="T25" fmla="*/ 28 h 226"/>
                <a:gd name="T26" fmla="*/ 28 w 177"/>
                <a:gd name="T27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26">
                  <a:moveTo>
                    <a:pt x="163" y="226"/>
                  </a:moveTo>
                  <a:cubicBezTo>
                    <a:pt x="14" y="226"/>
                    <a:pt x="14" y="226"/>
                    <a:pt x="14" y="226"/>
                  </a:cubicBezTo>
                  <a:cubicBezTo>
                    <a:pt x="7" y="226"/>
                    <a:pt x="0" y="219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77" y="7"/>
                    <a:pt x="177" y="14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7" y="219"/>
                    <a:pt x="171" y="226"/>
                    <a:pt x="163" y="226"/>
                  </a:cubicBezTo>
                  <a:close/>
                  <a:moveTo>
                    <a:pt x="28" y="198"/>
                  </a:moveTo>
                  <a:cubicBezTo>
                    <a:pt x="149" y="198"/>
                    <a:pt x="149" y="198"/>
                    <a:pt x="149" y="198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4" name="Freeform 146"/>
            <p:cNvSpPr>
              <a:spLocks noEditPoints="1"/>
            </p:cNvSpPr>
            <p:nvPr/>
          </p:nvSpPr>
          <p:spPr bwMode="auto">
            <a:xfrm>
              <a:off x="784668" y="2886166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5" name="Freeform 147"/>
            <p:cNvSpPr>
              <a:spLocks noEditPoints="1"/>
            </p:cNvSpPr>
            <p:nvPr/>
          </p:nvSpPr>
          <p:spPr bwMode="auto">
            <a:xfrm>
              <a:off x="914606" y="2886166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6" name="Freeform 148"/>
            <p:cNvSpPr>
              <a:spLocks noEditPoints="1"/>
            </p:cNvSpPr>
            <p:nvPr/>
          </p:nvSpPr>
          <p:spPr bwMode="auto">
            <a:xfrm>
              <a:off x="784668" y="2963968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7" name="Freeform 149"/>
            <p:cNvSpPr>
              <a:spLocks noEditPoints="1"/>
            </p:cNvSpPr>
            <p:nvPr/>
          </p:nvSpPr>
          <p:spPr bwMode="auto">
            <a:xfrm>
              <a:off x="914606" y="2963968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8" name="Freeform 150"/>
            <p:cNvSpPr>
              <a:spLocks noEditPoints="1"/>
            </p:cNvSpPr>
            <p:nvPr/>
          </p:nvSpPr>
          <p:spPr bwMode="auto">
            <a:xfrm>
              <a:off x="784668" y="3042174"/>
              <a:ext cx="65475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6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9" name="Freeform 151"/>
            <p:cNvSpPr>
              <a:spLocks noEditPoints="1"/>
            </p:cNvSpPr>
            <p:nvPr/>
          </p:nvSpPr>
          <p:spPr bwMode="auto">
            <a:xfrm>
              <a:off x="914606" y="3042174"/>
              <a:ext cx="65273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7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50" name="Freeform 152"/>
            <p:cNvSpPr>
              <a:spLocks noEditPoints="1"/>
            </p:cNvSpPr>
            <p:nvPr/>
          </p:nvSpPr>
          <p:spPr bwMode="auto">
            <a:xfrm>
              <a:off x="784668" y="3119975"/>
              <a:ext cx="65475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51" name="Freeform 153"/>
            <p:cNvSpPr>
              <a:spLocks noEditPoints="1"/>
            </p:cNvSpPr>
            <p:nvPr/>
          </p:nvSpPr>
          <p:spPr bwMode="auto">
            <a:xfrm>
              <a:off x="914606" y="3119975"/>
              <a:ext cx="65273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754" name="TextBox 906"/>
          <p:cNvSpPr txBox="1"/>
          <p:nvPr/>
        </p:nvSpPr>
        <p:spPr>
          <a:xfrm>
            <a:off x="1069670" y="748903"/>
            <a:ext cx="610731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3B3838"/>
                </a:solidFill>
              </a:rPr>
              <a:t>Event Area</a:t>
            </a:r>
            <a:endParaRPr lang="en-US" sz="800" dirty="0">
              <a:solidFill>
                <a:srgbClr val="3B3838"/>
              </a:solidFill>
            </a:endParaRPr>
          </a:p>
        </p:txBody>
      </p:sp>
      <p:sp>
        <p:nvSpPr>
          <p:cNvPr id="1761" name="TextBox 906"/>
          <p:cNvSpPr txBox="1"/>
          <p:nvPr/>
        </p:nvSpPr>
        <p:spPr>
          <a:xfrm>
            <a:off x="239832" y="736494"/>
            <a:ext cx="615540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B3838"/>
                </a:solidFill>
              </a:rPr>
              <a:t>Home Area</a:t>
            </a:r>
            <a:endParaRPr lang="en-US" sz="800" dirty="0">
              <a:solidFill>
                <a:srgbClr val="3B3838"/>
              </a:solidFill>
            </a:endParaRPr>
          </a:p>
        </p:txBody>
      </p:sp>
      <p:grpSp>
        <p:nvGrpSpPr>
          <p:cNvPr id="1762" name="Gruppieren 1761"/>
          <p:cNvGrpSpPr/>
          <p:nvPr/>
        </p:nvGrpSpPr>
        <p:grpSpPr>
          <a:xfrm>
            <a:off x="387947" y="946950"/>
            <a:ext cx="145860" cy="285642"/>
            <a:chOff x="1055205" y="1889176"/>
            <a:chExt cx="145860" cy="285642"/>
          </a:xfrm>
        </p:grpSpPr>
        <p:sp>
          <p:nvSpPr>
            <p:cNvPr id="1763" name="Freihandform 1762"/>
            <p:cNvSpPr>
              <a:spLocks/>
            </p:cNvSpPr>
            <p:nvPr/>
          </p:nvSpPr>
          <p:spPr bwMode="auto">
            <a:xfrm>
              <a:off x="1074135" y="1889176"/>
              <a:ext cx="108000" cy="144000"/>
            </a:xfrm>
            <a:custGeom>
              <a:avLst/>
              <a:gdLst>
                <a:gd name="connsiteX0" fmla="*/ 42662 w 85603"/>
                <a:gd name="connsiteY0" fmla="*/ 36666 h 113400"/>
                <a:gd name="connsiteX1" fmla="*/ 48190 w 85603"/>
                <a:gd name="connsiteY1" fmla="*/ 37459 h 113400"/>
                <a:gd name="connsiteX2" fmla="*/ 49364 w 85603"/>
                <a:gd name="connsiteY2" fmla="*/ 37874 h 113400"/>
                <a:gd name="connsiteX3" fmla="*/ 52885 w 85603"/>
                <a:gd name="connsiteY3" fmla="*/ 39838 h 113400"/>
                <a:gd name="connsiteX4" fmla="*/ 81208 w 85603"/>
                <a:gd name="connsiteY4" fmla="*/ 60419 h 113400"/>
                <a:gd name="connsiteX5" fmla="*/ 83556 w 85603"/>
                <a:gd name="connsiteY5" fmla="*/ 76241 h 113400"/>
                <a:gd name="connsiteX6" fmla="*/ 74506 w 85603"/>
                <a:gd name="connsiteY6" fmla="*/ 80584 h 113400"/>
                <a:gd name="connsiteX7" fmla="*/ 68220 w 85603"/>
                <a:gd name="connsiteY7" fmla="*/ 78620 h 113400"/>
                <a:gd name="connsiteX8" fmla="*/ 58792 w 85603"/>
                <a:gd name="connsiteY8" fmla="*/ 71483 h 113400"/>
                <a:gd name="connsiteX9" fmla="*/ 58792 w 85603"/>
                <a:gd name="connsiteY9" fmla="*/ 97577 h 113400"/>
                <a:gd name="connsiteX10" fmla="*/ 42662 w 85603"/>
                <a:gd name="connsiteY10" fmla="*/ 113400 h 113400"/>
                <a:gd name="connsiteX11" fmla="*/ 26948 w 85603"/>
                <a:gd name="connsiteY11" fmla="*/ 97577 h 113400"/>
                <a:gd name="connsiteX12" fmla="*/ 26948 w 85603"/>
                <a:gd name="connsiteY12" fmla="*/ 71483 h 113400"/>
                <a:gd name="connsiteX13" fmla="*/ 17519 w 85603"/>
                <a:gd name="connsiteY13" fmla="*/ 78620 h 113400"/>
                <a:gd name="connsiteX14" fmla="*/ 2184 w 85603"/>
                <a:gd name="connsiteY14" fmla="*/ 76241 h 113400"/>
                <a:gd name="connsiteX15" fmla="*/ 4532 w 85603"/>
                <a:gd name="connsiteY15" fmla="*/ 60419 h 113400"/>
                <a:gd name="connsiteX16" fmla="*/ 32855 w 85603"/>
                <a:gd name="connsiteY16" fmla="*/ 39838 h 113400"/>
                <a:gd name="connsiteX17" fmla="*/ 36376 w 85603"/>
                <a:gd name="connsiteY17" fmla="*/ 37874 h 113400"/>
                <a:gd name="connsiteX18" fmla="*/ 37550 w 85603"/>
                <a:gd name="connsiteY18" fmla="*/ 37459 h 113400"/>
                <a:gd name="connsiteX19" fmla="*/ 42662 w 85603"/>
                <a:gd name="connsiteY19" fmla="*/ 36666 h 113400"/>
                <a:gd name="connsiteX20" fmla="*/ 42660 w 85603"/>
                <a:gd name="connsiteY20" fmla="*/ 0 h 113400"/>
                <a:gd name="connsiteX21" fmla="*/ 54033 w 85603"/>
                <a:gd name="connsiteY21" fmla="*/ 4714 h 113400"/>
                <a:gd name="connsiteX22" fmla="*/ 58727 w 85603"/>
                <a:gd name="connsiteY22" fmla="*/ 15687 h 113400"/>
                <a:gd name="connsiteX23" fmla="*/ 54033 w 85603"/>
                <a:gd name="connsiteY23" fmla="*/ 27075 h 113400"/>
                <a:gd name="connsiteX24" fmla="*/ 42660 w 85603"/>
                <a:gd name="connsiteY24" fmla="*/ 31374 h 113400"/>
                <a:gd name="connsiteX25" fmla="*/ 31707 w 85603"/>
                <a:gd name="connsiteY25" fmla="*/ 27075 h 113400"/>
                <a:gd name="connsiteX26" fmla="*/ 26975 w 85603"/>
                <a:gd name="connsiteY26" fmla="*/ 15687 h 113400"/>
                <a:gd name="connsiteX27" fmla="*/ 31707 w 85603"/>
                <a:gd name="connsiteY27" fmla="*/ 4714 h 113400"/>
                <a:gd name="connsiteX28" fmla="*/ 42660 w 85603"/>
                <a:gd name="connsiteY28" fmla="*/ 0 h 1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5603" h="113400">
                  <a:moveTo>
                    <a:pt x="42662" y="36666"/>
                  </a:moveTo>
                  <a:cubicBezTo>
                    <a:pt x="44631" y="36666"/>
                    <a:pt x="46600" y="37081"/>
                    <a:pt x="48190" y="37459"/>
                  </a:cubicBezTo>
                  <a:cubicBezTo>
                    <a:pt x="48569" y="37874"/>
                    <a:pt x="48947" y="37874"/>
                    <a:pt x="49364" y="37874"/>
                  </a:cubicBezTo>
                  <a:cubicBezTo>
                    <a:pt x="50538" y="38667"/>
                    <a:pt x="51711" y="39045"/>
                    <a:pt x="52885" y="39838"/>
                  </a:cubicBezTo>
                  <a:cubicBezTo>
                    <a:pt x="52885" y="39838"/>
                    <a:pt x="52885" y="39838"/>
                    <a:pt x="81208" y="60419"/>
                  </a:cubicBezTo>
                  <a:cubicBezTo>
                    <a:pt x="85903" y="63969"/>
                    <a:pt x="87077" y="71106"/>
                    <a:pt x="83556" y="76241"/>
                  </a:cubicBezTo>
                  <a:cubicBezTo>
                    <a:pt x="81587" y="78998"/>
                    <a:pt x="78065" y="80584"/>
                    <a:pt x="74506" y="80584"/>
                  </a:cubicBezTo>
                  <a:cubicBezTo>
                    <a:pt x="72537" y="80584"/>
                    <a:pt x="70189" y="79791"/>
                    <a:pt x="68220" y="78620"/>
                  </a:cubicBezTo>
                  <a:cubicBezTo>
                    <a:pt x="68220" y="78620"/>
                    <a:pt x="68220" y="78620"/>
                    <a:pt x="58792" y="71483"/>
                  </a:cubicBezTo>
                  <a:cubicBezTo>
                    <a:pt x="58792" y="71483"/>
                    <a:pt x="58792" y="71483"/>
                    <a:pt x="58792" y="97577"/>
                  </a:cubicBezTo>
                  <a:cubicBezTo>
                    <a:pt x="58792" y="106301"/>
                    <a:pt x="51711" y="113400"/>
                    <a:pt x="42662" y="113400"/>
                  </a:cubicBezTo>
                  <a:cubicBezTo>
                    <a:pt x="34029" y="113400"/>
                    <a:pt x="26948" y="106301"/>
                    <a:pt x="26948" y="97577"/>
                  </a:cubicBezTo>
                  <a:cubicBezTo>
                    <a:pt x="26948" y="97577"/>
                    <a:pt x="26948" y="97577"/>
                    <a:pt x="26948" y="71483"/>
                  </a:cubicBezTo>
                  <a:cubicBezTo>
                    <a:pt x="26948" y="71483"/>
                    <a:pt x="26948" y="71483"/>
                    <a:pt x="17519" y="78620"/>
                  </a:cubicBezTo>
                  <a:cubicBezTo>
                    <a:pt x="12786" y="82170"/>
                    <a:pt x="5706" y="81000"/>
                    <a:pt x="2184" y="76241"/>
                  </a:cubicBezTo>
                  <a:cubicBezTo>
                    <a:pt x="-1375" y="71106"/>
                    <a:pt x="-580" y="63969"/>
                    <a:pt x="4532" y="60419"/>
                  </a:cubicBezTo>
                  <a:cubicBezTo>
                    <a:pt x="4532" y="60419"/>
                    <a:pt x="4532" y="60419"/>
                    <a:pt x="32855" y="39838"/>
                  </a:cubicBezTo>
                  <a:cubicBezTo>
                    <a:pt x="33612" y="39045"/>
                    <a:pt x="34824" y="38667"/>
                    <a:pt x="36376" y="37874"/>
                  </a:cubicBezTo>
                  <a:cubicBezTo>
                    <a:pt x="36793" y="37874"/>
                    <a:pt x="37171" y="37874"/>
                    <a:pt x="37550" y="37459"/>
                  </a:cubicBezTo>
                  <a:cubicBezTo>
                    <a:pt x="39140" y="37081"/>
                    <a:pt x="41109" y="36666"/>
                    <a:pt x="42662" y="36666"/>
                  </a:cubicBezTo>
                  <a:close/>
                  <a:moveTo>
                    <a:pt x="42660" y="0"/>
                  </a:moveTo>
                  <a:cubicBezTo>
                    <a:pt x="46973" y="0"/>
                    <a:pt x="50904" y="1584"/>
                    <a:pt x="54033" y="4714"/>
                  </a:cubicBezTo>
                  <a:cubicBezTo>
                    <a:pt x="56781" y="7466"/>
                    <a:pt x="58727" y="11765"/>
                    <a:pt x="58727" y="15687"/>
                  </a:cubicBezTo>
                  <a:cubicBezTo>
                    <a:pt x="58727" y="20024"/>
                    <a:pt x="56781" y="23945"/>
                    <a:pt x="54033" y="27075"/>
                  </a:cubicBezTo>
                  <a:cubicBezTo>
                    <a:pt x="50904" y="29828"/>
                    <a:pt x="46973" y="31374"/>
                    <a:pt x="42660" y="31374"/>
                  </a:cubicBezTo>
                  <a:cubicBezTo>
                    <a:pt x="38768" y="31374"/>
                    <a:pt x="34455" y="29828"/>
                    <a:pt x="31707" y="27075"/>
                  </a:cubicBezTo>
                  <a:cubicBezTo>
                    <a:pt x="28578" y="23945"/>
                    <a:pt x="26975" y="20024"/>
                    <a:pt x="26975" y="15687"/>
                  </a:cubicBezTo>
                  <a:cubicBezTo>
                    <a:pt x="26975" y="11765"/>
                    <a:pt x="28578" y="7466"/>
                    <a:pt x="31707" y="4714"/>
                  </a:cubicBezTo>
                  <a:cubicBezTo>
                    <a:pt x="34455" y="1584"/>
                    <a:pt x="38768" y="0"/>
                    <a:pt x="4266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1764" name="TextBox 906"/>
            <p:cNvSpPr txBox="1"/>
            <p:nvPr/>
          </p:nvSpPr>
          <p:spPr>
            <a:xfrm>
              <a:off x="1055205" y="2009206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B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1765" name="Gruppieren 1764"/>
          <p:cNvGrpSpPr/>
          <p:nvPr/>
        </p:nvGrpSpPr>
        <p:grpSpPr>
          <a:xfrm>
            <a:off x="1405887" y="423594"/>
            <a:ext cx="145860" cy="282470"/>
            <a:chOff x="1068453" y="1709736"/>
            <a:chExt cx="145860" cy="282470"/>
          </a:xfrm>
        </p:grpSpPr>
        <p:sp>
          <p:nvSpPr>
            <p:cNvPr id="1766" name="Freihandform 1765"/>
            <p:cNvSpPr>
              <a:spLocks/>
            </p:cNvSpPr>
            <p:nvPr/>
          </p:nvSpPr>
          <p:spPr bwMode="auto">
            <a:xfrm>
              <a:off x="1087035" y="1848537"/>
              <a:ext cx="108696" cy="143669"/>
            </a:xfrm>
            <a:custGeom>
              <a:avLst/>
              <a:gdLst>
                <a:gd name="connsiteX0" fmla="*/ 42796 w 108696"/>
                <a:gd name="connsiteY0" fmla="*/ 49250 h 143669"/>
                <a:gd name="connsiteX1" fmla="*/ 66230 w 108696"/>
                <a:gd name="connsiteY1" fmla="*/ 49250 h 143669"/>
                <a:gd name="connsiteX2" fmla="*/ 101165 w 108696"/>
                <a:gd name="connsiteY2" fmla="*/ 68754 h 143669"/>
                <a:gd name="connsiteX3" fmla="*/ 107156 w 108696"/>
                <a:gd name="connsiteY3" fmla="*/ 87733 h 143669"/>
                <a:gd name="connsiteX4" fmla="*/ 94648 w 108696"/>
                <a:gd name="connsiteY4" fmla="*/ 95220 h 143669"/>
                <a:gd name="connsiteX5" fmla="*/ 87699 w 108696"/>
                <a:gd name="connsiteY5" fmla="*/ 93217 h 143669"/>
                <a:gd name="connsiteX6" fmla="*/ 77731 w 108696"/>
                <a:gd name="connsiteY6" fmla="*/ 87733 h 143669"/>
                <a:gd name="connsiteX7" fmla="*/ 83674 w 108696"/>
                <a:gd name="connsiteY7" fmla="*/ 121686 h 143669"/>
                <a:gd name="connsiteX8" fmla="*/ 54250 w 108696"/>
                <a:gd name="connsiteY8" fmla="*/ 143669 h 143669"/>
                <a:gd name="connsiteX9" fmla="*/ 25352 w 108696"/>
                <a:gd name="connsiteY9" fmla="*/ 121686 h 143669"/>
                <a:gd name="connsiteX10" fmla="*/ 30815 w 108696"/>
                <a:gd name="connsiteY10" fmla="*/ 87733 h 143669"/>
                <a:gd name="connsiteX11" fmla="*/ 20848 w 108696"/>
                <a:gd name="connsiteY11" fmla="*/ 93217 h 143669"/>
                <a:gd name="connsiteX12" fmla="*/ 1918 w 108696"/>
                <a:gd name="connsiteY12" fmla="*/ 87733 h 143669"/>
                <a:gd name="connsiteX13" fmla="*/ 7382 w 108696"/>
                <a:gd name="connsiteY13" fmla="*/ 68754 h 143669"/>
                <a:gd name="connsiteX14" fmla="*/ 42796 w 108696"/>
                <a:gd name="connsiteY14" fmla="*/ 49250 h 143669"/>
                <a:gd name="connsiteX15" fmla="*/ 54250 w 108696"/>
                <a:gd name="connsiteY15" fmla="*/ 0 h 143669"/>
                <a:gd name="connsiteX16" fmla="*/ 69241 w 108696"/>
                <a:gd name="connsiteY16" fmla="*/ 5963 h 143669"/>
                <a:gd name="connsiteX17" fmla="*/ 74887 w 108696"/>
                <a:gd name="connsiteY17" fmla="*/ 19844 h 143669"/>
                <a:gd name="connsiteX18" fmla="*/ 69241 w 108696"/>
                <a:gd name="connsiteY18" fmla="*/ 34250 h 143669"/>
                <a:gd name="connsiteX19" fmla="*/ 54250 w 108696"/>
                <a:gd name="connsiteY19" fmla="*/ 39688 h 143669"/>
                <a:gd name="connsiteX20" fmla="*/ 39842 w 108696"/>
                <a:gd name="connsiteY20" fmla="*/ 34250 h 143669"/>
                <a:gd name="connsiteX21" fmla="*/ 33612 w 108696"/>
                <a:gd name="connsiteY21" fmla="*/ 19844 h 143669"/>
                <a:gd name="connsiteX22" fmla="*/ 39842 w 108696"/>
                <a:gd name="connsiteY22" fmla="*/ 5963 h 143669"/>
                <a:gd name="connsiteX23" fmla="*/ 54250 w 108696"/>
                <a:gd name="connsiteY23" fmla="*/ 0 h 1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696" h="143669">
                  <a:moveTo>
                    <a:pt x="42796" y="49250"/>
                  </a:moveTo>
                  <a:cubicBezTo>
                    <a:pt x="49266" y="45244"/>
                    <a:pt x="59281" y="45244"/>
                    <a:pt x="66230" y="49250"/>
                  </a:cubicBezTo>
                  <a:cubicBezTo>
                    <a:pt x="66230" y="49250"/>
                    <a:pt x="66230" y="49250"/>
                    <a:pt x="101165" y="68754"/>
                  </a:cubicBezTo>
                  <a:cubicBezTo>
                    <a:pt x="108114" y="72235"/>
                    <a:pt x="110606" y="80723"/>
                    <a:pt x="107156" y="87733"/>
                  </a:cubicBezTo>
                  <a:cubicBezTo>
                    <a:pt x="104664" y="92215"/>
                    <a:pt x="99680" y="95220"/>
                    <a:pt x="94648" y="95220"/>
                  </a:cubicBezTo>
                  <a:cubicBezTo>
                    <a:pt x="92156" y="95220"/>
                    <a:pt x="90191" y="94218"/>
                    <a:pt x="87699" y="93217"/>
                  </a:cubicBezTo>
                  <a:cubicBezTo>
                    <a:pt x="87699" y="93217"/>
                    <a:pt x="87699" y="93217"/>
                    <a:pt x="77731" y="87733"/>
                  </a:cubicBezTo>
                  <a:cubicBezTo>
                    <a:pt x="77731" y="87733"/>
                    <a:pt x="77731" y="87733"/>
                    <a:pt x="83674" y="121686"/>
                  </a:cubicBezTo>
                  <a:cubicBezTo>
                    <a:pt x="83674" y="132701"/>
                    <a:pt x="76198" y="143669"/>
                    <a:pt x="54250" y="143669"/>
                  </a:cubicBezTo>
                  <a:cubicBezTo>
                    <a:pt x="32349" y="143669"/>
                    <a:pt x="25352" y="132701"/>
                    <a:pt x="25352" y="121686"/>
                  </a:cubicBezTo>
                  <a:cubicBezTo>
                    <a:pt x="25352" y="121686"/>
                    <a:pt x="25352" y="121686"/>
                    <a:pt x="30815" y="87733"/>
                  </a:cubicBezTo>
                  <a:cubicBezTo>
                    <a:pt x="30815" y="87733"/>
                    <a:pt x="30815" y="87733"/>
                    <a:pt x="20848" y="93217"/>
                  </a:cubicBezTo>
                  <a:cubicBezTo>
                    <a:pt x="13851" y="97222"/>
                    <a:pt x="5417" y="94743"/>
                    <a:pt x="1918" y="87733"/>
                  </a:cubicBezTo>
                  <a:cubicBezTo>
                    <a:pt x="-2107" y="80723"/>
                    <a:pt x="433" y="72235"/>
                    <a:pt x="7382" y="68754"/>
                  </a:cubicBezTo>
                  <a:cubicBezTo>
                    <a:pt x="7382" y="68754"/>
                    <a:pt x="7382" y="68754"/>
                    <a:pt x="42796" y="49250"/>
                  </a:cubicBezTo>
                  <a:close/>
                  <a:moveTo>
                    <a:pt x="54250" y="0"/>
                  </a:moveTo>
                  <a:cubicBezTo>
                    <a:pt x="59944" y="0"/>
                    <a:pt x="65104" y="2004"/>
                    <a:pt x="69241" y="5963"/>
                  </a:cubicBezTo>
                  <a:cubicBezTo>
                    <a:pt x="72843" y="9445"/>
                    <a:pt x="74887" y="14883"/>
                    <a:pt x="74887" y="19844"/>
                  </a:cubicBezTo>
                  <a:cubicBezTo>
                    <a:pt x="74887" y="25330"/>
                    <a:pt x="72843" y="30291"/>
                    <a:pt x="69241" y="34250"/>
                  </a:cubicBezTo>
                  <a:cubicBezTo>
                    <a:pt x="65104" y="37732"/>
                    <a:pt x="59944" y="39688"/>
                    <a:pt x="54250" y="39688"/>
                  </a:cubicBezTo>
                  <a:cubicBezTo>
                    <a:pt x="49090" y="39688"/>
                    <a:pt x="43444" y="37732"/>
                    <a:pt x="39842" y="34250"/>
                  </a:cubicBezTo>
                  <a:cubicBezTo>
                    <a:pt x="35705" y="30291"/>
                    <a:pt x="33612" y="25330"/>
                    <a:pt x="33612" y="19844"/>
                  </a:cubicBezTo>
                  <a:cubicBezTo>
                    <a:pt x="33612" y="14883"/>
                    <a:pt x="35705" y="9445"/>
                    <a:pt x="39842" y="5963"/>
                  </a:cubicBezTo>
                  <a:cubicBezTo>
                    <a:pt x="43444" y="2004"/>
                    <a:pt x="49090" y="0"/>
                    <a:pt x="5425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1767" name="TextBox 906"/>
            <p:cNvSpPr txBox="1"/>
            <p:nvPr/>
          </p:nvSpPr>
          <p:spPr>
            <a:xfrm>
              <a:off x="1068453" y="1709736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A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sp>
        <p:nvSpPr>
          <p:cNvPr id="1755" name="Stern mit 5 Zacken 1754"/>
          <p:cNvSpPr/>
          <p:nvPr/>
        </p:nvSpPr>
        <p:spPr>
          <a:xfrm>
            <a:off x="342521" y="1374982"/>
            <a:ext cx="54000" cy="54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6" name="Stern mit 5 Zacken 1755"/>
          <p:cNvSpPr/>
          <p:nvPr/>
        </p:nvSpPr>
        <p:spPr>
          <a:xfrm>
            <a:off x="1181949" y="1542454"/>
            <a:ext cx="103926" cy="1148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7" name="Stern mit 5 Zacken 1756"/>
          <p:cNvSpPr/>
          <p:nvPr/>
        </p:nvSpPr>
        <p:spPr>
          <a:xfrm>
            <a:off x="1302599" y="1694854"/>
            <a:ext cx="72176" cy="767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8" name="Stern mit 5 Zacken 1757"/>
          <p:cNvSpPr/>
          <p:nvPr/>
        </p:nvSpPr>
        <p:spPr>
          <a:xfrm>
            <a:off x="792499" y="1327396"/>
            <a:ext cx="88490" cy="8849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002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2" name="Grafik 3"/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-85119" y="-88900"/>
            <a:ext cx="2698144" cy="2553752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" name="Freihandform 81"/>
          <p:cNvSpPr>
            <a:spLocks/>
          </p:cNvSpPr>
          <p:nvPr/>
        </p:nvSpPr>
        <p:spPr bwMode="auto">
          <a:xfrm>
            <a:off x="52554" y="42197"/>
            <a:ext cx="1695117" cy="2255580"/>
          </a:xfrm>
          <a:custGeom>
            <a:avLst/>
            <a:gdLst>
              <a:gd name="connsiteX0" fmla="*/ 950537 w 1176338"/>
              <a:gd name="connsiteY0" fmla="*/ 74613 h 1565275"/>
              <a:gd name="connsiteX1" fmla="*/ 954549 w 1176338"/>
              <a:gd name="connsiteY1" fmla="*/ 74613 h 1565275"/>
              <a:gd name="connsiteX2" fmla="*/ 958560 w 1176338"/>
              <a:gd name="connsiteY2" fmla="*/ 74613 h 1565275"/>
              <a:gd name="connsiteX3" fmla="*/ 962572 w 1176338"/>
              <a:gd name="connsiteY3" fmla="*/ 75398 h 1565275"/>
              <a:gd name="connsiteX4" fmla="*/ 968188 w 1176338"/>
              <a:gd name="connsiteY4" fmla="*/ 76183 h 1565275"/>
              <a:gd name="connsiteX5" fmla="*/ 973804 w 1176338"/>
              <a:gd name="connsiteY5" fmla="*/ 77754 h 1565275"/>
              <a:gd name="connsiteX6" fmla="*/ 979420 w 1176338"/>
              <a:gd name="connsiteY6" fmla="*/ 82465 h 1565275"/>
              <a:gd name="connsiteX7" fmla="*/ 977013 w 1176338"/>
              <a:gd name="connsiteY7" fmla="*/ 87176 h 1565275"/>
              <a:gd name="connsiteX8" fmla="*/ 970595 w 1176338"/>
              <a:gd name="connsiteY8" fmla="*/ 92673 h 1565275"/>
              <a:gd name="connsiteX9" fmla="*/ 962572 w 1176338"/>
              <a:gd name="connsiteY9" fmla="*/ 96599 h 1565275"/>
              <a:gd name="connsiteX10" fmla="*/ 959363 w 1176338"/>
              <a:gd name="connsiteY10" fmla="*/ 100525 h 1565275"/>
              <a:gd name="connsiteX11" fmla="*/ 961769 w 1176338"/>
              <a:gd name="connsiteY11" fmla="*/ 104451 h 1565275"/>
              <a:gd name="connsiteX12" fmla="*/ 968188 w 1176338"/>
              <a:gd name="connsiteY12" fmla="*/ 107592 h 1565275"/>
              <a:gd name="connsiteX13" fmla="*/ 979420 w 1176338"/>
              <a:gd name="connsiteY13" fmla="*/ 111518 h 1565275"/>
              <a:gd name="connsiteX14" fmla="*/ 984234 w 1176338"/>
              <a:gd name="connsiteY14" fmla="*/ 113089 h 1565275"/>
              <a:gd name="connsiteX15" fmla="*/ 985838 w 1176338"/>
              <a:gd name="connsiteY15" fmla="*/ 116229 h 1565275"/>
              <a:gd name="connsiteX16" fmla="*/ 985838 w 1176338"/>
              <a:gd name="connsiteY16" fmla="*/ 118585 h 1565275"/>
              <a:gd name="connsiteX17" fmla="*/ 984234 w 1176338"/>
              <a:gd name="connsiteY17" fmla="*/ 120941 h 1565275"/>
              <a:gd name="connsiteX18" fmla="*/ 980222 w 1176338"/>
              <a:gd name="connsiteY18" fmla="*/ 123296 h 1565275"/>
              <a:gd name="connsiteX19" fmla="*/ 975408 w 1176338"/>
              <a:gd name="connsiteY19" fmla="*/ 124867 h 1565275"/>
              <a:gd name="connsiteX20" fmla="*/ 971397 w 1176338"/>
              <a:gd name="connsiteY20" fmla="*/ 124867 h 1565275"/>
              <a:gd name="connsiteX21" fmla="*/ 965781 w 1176338"/>
              <a:gd name="connsiteY21" fmla="*/ 124867 h 1565275"/>
              <a:gd name="connsiteX22" fmla="*/ 960967 w 1176338"/>
              <a:gd name="connsiteY22" fmla="*/ 124082 h 1565275"/>
              <a:gd name="connsiteX23" fmla="*/ 956956 w 1176338"/>
              <a:gd name="connsiteY23" fmla="*/ 124082 h 1565275"/>
              <a:gd name="connsiteX24" fmla="*/ 953747 w 1176338"/>
              <a:gd name="connsiteY24" fmla="*/ 124867 h 1565275"/>
              <a:gd name="connsiteX25" fmla="*/ 950537 w 1176338"/>
              <a:gd name="connsiteY25" fmla="*/ 126437 h 1565275"/>
              <a:gd name="connsiteX26" fmla="*/ 948130 w 1176338"/>
              <a:gd name="connsiteY26" fmla="*/ 129578 h 1565275"/>
              <a:gd name="connsiteX27" fmla="*/ 944921 w 1176338"/>
              <a:gd name="connsiteY27" fmla="*/ 131934 h 1565275"/>
              <a:gd name="connsiteX28" fmla="*/ 941712 w 1176338"/>
              <a:gd name="connsiteY28" fmla="*/ 136645 h 1565275"/>
              <a:gd name="connsiteX29" fmla="*/ 936898 w 1176338"/>
              <a:gd name="connsiteY29" fmla="*/ 141356 h 1565275"/>
              <a:gd name="connsiteX30" fmla="*/ 930480 w 1176338"/>
              <a:gd name="connsiteY30" fmla="*/ 147638 h 1565275"/>
              <a:gd name="connsiteX31" fmla="*/ 929678 w 1176338"/>
              <a:gd name="connsiteY31" fmla="*/ 144497 h 1565275"/>
              <a:gd name="connsiteX32" fmla="*/ 928073 w 1176338"/>
              <a:gd name="connsiteY32" fmla="*/ 138215 h 1565275"/>
              <a:gd name="connsiteX33" fmla="*/ 920050 w 1176338"/>
              <a:gd name="connsiteY33" fmla="*/ 130363 h 1565275"/>
              <a:gd name="connsiteX34" fmla="*/ 912830 w 1176338"/>
              <a:gd name="connsiteY34" fmla="*/ 124082 h 1565275"/>
              <a:gd name="connsiteX35" fmla="*/ 913632 w 1176338"/>
              <a:gd name="connsiteY35" fmla="*/ 119370 h 1565275"/>
              <a:gd name="connsiteX36" fmla="*/ 917643 w 1176338"/>
              <a:gd name="connsiteY36" fmla="*/ 117800 h 1565275"/>
              <a:gd name="connsiteX37" fmla="*/ 920050 w 1176338"/>
              <a:gd name="connsiteY37" fmla="*/ 117015 h 1565275"/>
              <a:gd name="connsiteX38" fmla="*/ 920853 w 1176338"/>
              <a:gd name="connsiteY38" fmla="*/ 116229 h 1565275"/>
              <a:gd name="connsiteX39" fmla="*/ 923259 w 1176338"/>
              <a:gd name="connsiteY39" fmla="*/ 112303 h 1565275"/>
              <a:gd name="connsiteX40" fmla="*/ 923259 w 1176338"/>
              <a:gd name="connsiteY40" fmla="*/ 108377 h 1565275"/>
              <a:gd name="connsiteX41" fmla="*/ 917643 w 1176338"/>
              <a:gd name="connsiteY41" fmla="*/ 106022 h 1565275"/>
              <a:gd name="connsiteX42" fmla="*/ 912027 w 1176338"/>
              <a:gd name="connsiteY42" fmla="*/ 100525 h 1565275"/>
              <a:gd name="connsiteX43" fmla="*/ 911225 w 1176338"/>
              <a:gd name="connsiteY43" fmla="*/ 93458 h 1565275"/>
              <a:gd name="connsiteX44" fmla="*/ 914434 w 1176338"/>
              <a:gd name="connsiteY44" fmla="*/ 84821 h 1565275"/>
              <a:gd name="connsiteX45" fmla="*/ 920050 w 1176338"/>
              <a:gd name="connsiteY45" fmla="*/ 80895 h 1565275"/>
              <a:gd name="connsiteX46" fmla="*/ 923259 w 1176338"/>
              <a:gd name="connsiteY46" fmla="*/ 79324 h 1565275"/>
              <a:gd name="connsiteX47" fmla="*/ 925666 w 1176338"/>
              <a:gd name="connsiteY47" fmla="*/ 80895 h 1565275"/>
              <a:gd name="connsiteX48" fmla="*/ 928876 w 1176338"/>
              <a:gd name="connsiteY48" fmla="*/ 81680 h 1565275"/>
              <a:gd name="connsiteX49" fmla="*/ 932085 w 1176338"/>
              <a:gd name="connsiteY49" fmla="*/ 82465 h 1565275"/>
              <a:gd name="connsiteX50" fmla="*/ 935294 w 1176338"/>
              <a:gd name="connsiteY50" fmla="*/ 84036 h 1565275"/>
              <a:gd name="connsiteX51" fmla="*/ 938503 w 1176338"/>
              <a:gd name="connsiteY51" fmla="*/ 86391 h 1565275"/>
              <a:gd name="connsiteX52" fmla="*/ 943317 w 1176338"/>
              <a:gd name="connsiteY52" fmla="*/ 87962 h 1565275"/>
              <a:gd name="connsiteX53" fmla="*/ 948130 w 1176338"/>
              <a:gd name="connsiteY53" fmla="*/ 88747 h 1565275"/>
              <a:gd name="connsiteX54" fmla="*/ 953747 w 1176338"/>
              <a:gd name="connsiteY54" fmla="*/ 87962 h 1565275"/>
              <a:gd name="connsiteX55" fmla="*/ 952944 w 1176338"/>
              <a:gd name="connsiteY55" fmla="*/ 83250 h 1565275"/>
              <a:gd name="connsiteX56" fmla="*/ 948130 w 1176338"/>
              <a:gd name="connsiteY56" fmla="*/ 77754 h 1565275"/>
              <a:gd name="connsiteX57" fmla="*/ 944921 w 1176338"/>
              <a:gd name="connsiteY57" fmla="*/ 75398 h 1565275"/>
              <a:gd name="connsiteX58" fmla="*/ 946526 w 1176338"/>
              <a:gd name="connsiteY58" fmla="*/ 75398 h 1565275"/>
              <a:gd name="connsiteX59" fmla="*/ 948130 w 1176338"/>
              <a:gd name="connsiteY59" fmla="*/ 75398 h 1565275"/>
              <a:gd name="connsiteX60" fmla="*/ 938213 w 1176338"/>
              <a:gd name="connsiteY60" fmla="*/ 53975 h 1565275"/>
              <a:gd name="connsiteX61" fmla="*/ 942182 w 1176338"/>
              <a:gd name="connsiteY61" fmla="*/ 55449 h 1565275"/>
              <a:gd name="connsiteX62" fmla="*/ 942976 w 1176338"/>
              <a:gd name="connsiteY62" fmla="*/ 59871 h 1565275"/>
              <a:gd name="connsiteX63" fmla="*/ 942976 w 1176338"/>
              <a:gd name="connsiteY63" fmla="*/ 61345 h 1565275"/>
              <a:gd name="connsiteX64" fmla="*/ 942976 w 1176338"/>
              <a:gd name="connsiteY64" fmla="*/ 63557 h 1565275"/>
              <a:gd name="connsiteX65" fmla="*/ 942976 w 1176338"/>
              <a:gd name="connsiteY65" fmla="*/ 67979 h 1565275"/>
              <a:gd name="connsiteX66" fmla="*/ 940595 w 1176338"/>
              <a:gd name="connsiteY66" fmla="*/ 72401 h 1565275"/>
              <a:gd name="connsiteX67" fmla="*/ 935038 w 1176338"/>
              <a:gd name="connsiteY67" fmla="*/ 74612 h 1565275"/>
              <a:gd name="connsiteX68" fmla="*/ 928688 w 1176338"/>
              <a:gd name="connsiteY68" fmla="*/ 72401 h 1565275"/>
              <a:gd name="connsiteX69" fmla="*/ 925513 w 1176338"/>
              <a:gd name="connsiteY69" fmla="*/ 68716 h 1565275"/>
              <a:gd name="connsiteX70" fmla="*/ 926307 w 1176338"/>
              <a:gd name="connsiteY70" fmla="*/ 62819 h 1565275"/>
              <a:gd name="connsiteX71" fmla="*/ 931863 w 1176338"/>
              <a:gd name="connsiteY71" fmla="*/ 56923 h 1565275"/>
              <a:gd name="connsiteX72" fmla="*/ 393170 w 1176338"/>
              <a:gd name="connsiteY72" fmla="*/ 0 h 1565275"/>
              <a:gd name="connsiteX73" fmla="*/ 401096 w 1176338"/>
              <a:gd name="connsiteY73" fmla="*/ 0 h 1565275"/>
              <a:gd name="connsiteX74" fmla="*/ 408231 w 1176338"/>
              <a:gd name="connsiteY74" fmla="*/ 0 h 1565275"/>
              <a:gd name="connsiteX75" fmla="*/ 414572 w 1176338"/>
              <a:gd name="connsiteY75" fmla="*/ 793 h 1565275"/>
              <a:gd name="connsiteX76" fmla="*/ 420121 w 1176338"/>
              <a:gd name="connsiteY76" fmla="*/ 1586 h 1565275"/>
              <a:gd name="connsiteX77" fmla="*/ 424084 w 1176338"/>
              <a:gd name="connsiteY77" fmla="*/ 3172 h 1565275"/>
              <a:gd name="connsiteX78" fmla="*/ 427255 w 1176338"/>
              <a:gd name="connsiteY78" fmla="*/ 4758 h 1565275"/>
              <a:gd name="connsiteX79" fmla="*/ 433596 w 1176338"/>
              <a:gd name="connsiteY79" fmla="*/ 6344 h 1565275"/>
              <a:gd name="connsiteX80" fmla="*/ 439938 w 1176338"/>
              <a:gd name="connsiteY80" fmla="*/ 9515 h 1565275"/>
              <a:gd name="connsiteX81" fmla="*/ 447865 w 1176338"/>
              <a:gd name="connsiteY81" fmla="*/ 11101 h 1565275"/>
              <a:gd name="connsiteX82" fmla="*/ 454999 w 1176338"/>
              <a:gd name="connsiteY82" fmla="*/ 12687 h 1565275"/>
              <a:gd name="connsiteX83" fmla="*/ 461340 w 1176338"/>
              <a:gd name="connsiteY83" fmla="*/ 13480 h 1565275"/>
              <a:gd name="connsiteX84" fmla="*/ 467682 w 1176338"/>
              <a:gd name="connsiteY84" fmla="*/ 12687 h 1565275"/>
              <a:gd name="connsiteX85" fmla="*/ 471645 w 1176338"/>
              <a:gd name="connsiteY85" fmla="*/ 11894 h 1565275"/>
              <a:gd name="connsiteX86" fmla="*/ 474816 w 1176338"/>
              <a:gd name="connsiteY86" fmla="*/ 11101 h 1565275"/>
              <a:gd name="connsiteX87" fmla="*/ 478779 w 1176338"/>
              <a:gd name="connsiteY87" fmla="*/ 11894 h 1565275"/>
              <a:gd name="connsiteX88" fmla="*/ 483535 w 1176338"/>
              <a:gd name="connsiteY88" fmla="*/ 13480 h 1565275"/>
              <a:gd name="connsiteX89" fmla="*/ 488291 w 1176338"/>
              <a:gd name="connsiteY89" fmla="*/ 17445 h 1565275"/>
              <a:gd name="connsiteX90" fmla="*/ 493840 w 1176338"/>
              <a:gd name="connsiteY90" fmla="*/ 21410 h 1565275"/>
              <a:gd name="connsiteX91" fmla="*/ 500182 w 1176338"/>
              <a:gd name="connsiteY91" fmla="*/ 24581 h 1565275"/>
              <a:gd name="connsiteX92" fmla="*/ 508108 w 1176338"/>
              <a:gd name="connsiteY92" fmla="*/ 28546 h 1565275"/>
              <a:gd name="connsiteX93" fmla="*/ 516035 w 1176338"/>
              <a:gd name="connsiteY93" fmla="*/ 30925 h 1565275"/>
              <a:gd name="connsiteX94" fmla="*/ 527133 w 1176338"/>
              <a:gd name="connsiteY94" fmla="*/ 34890 h 1565275"/>
              <a:gd name="connsiteX95" fmla="*/ 529511 w 1176338"/>
              <a:gd name="connsiteY95" fmla="*/ 39647 h 1565275"/>
              <a:gd name="connsiteX96" fmla="*/ 530303 w 1176338"/>
              <a:gd name="connsiteY96" fmla="*/ 45198 h 1565275"/>
              <a:gd name="connsiteX97" fmla="*/ 535059 w 1176338"/>
              <a:gd name="connsiteY97" fmla="*/ 53127 h 1565275"/>
              <a:gd name="connsiteX98" fmla="*/ 540608 w 1176338"/>
              <a:gd name="connsiteY98" fmla="*/ 63436 h 1565275"/>
              <a:gd name="connsiteX99" fmla="*/ 542194 w 1176338"/>
              <a:gd name="connsiteY99" fmla="*/ 71365 h 1565275"/>
              <a:gd name="connsiteX100" fmla="*/ 539816 w 1176338"/>
              <a:gd name="connsiteY100" fmla="*/ 77709 h 1565275"/>
              <a:gd name="connsiteX101" fmla="*/ 535059 w 1176338"/>
              <a:gd name="connsiteY101" fmla="*/ 84052 h 1565275"/>
              <a:gd name="connsiteX102" fmla="*/ 530303 w 1176338"/>
              <a:gd name="connsiteY102" fmla="*/ 90396 h 1565275"/>
              <a:gd name="connsiteX103" fmla="*/ 528718 w 1176338"/>
              <a:gd name="connsiteY103" fmla="*/ 95154 h 1565275"/>
              <a:gd name="connsiteX104" fmla="*/ 530303 w 1176338"/>
              <a:gd name="connsiteY104" fmla="*/ 97532 h 1565275"/>
              <a:gd name="connsiteX105" fmla="*/ 535059 w 1176338"/>
              <a:gd name="connsiteY105" fmla="*/ 97532 h 1565275"/>
              <a:gd name="connsiteX106" fmla="*/ 542194 w 1176338"/>
              <a:gd name="connsiteY106" fmla="*/ 96739 h 1565275"/>
              <a:gd name="connsiteX107" fmla="*/ 549328 w 1176338"/>
              <a:gd name="connsiteY107" fmla="*/ 97532 h 1565275"/>
              <a:gd name="connsiteX108" fmla="*/ 555669 w 1176338"/>
              <a:gd name="connsiteY108" fmla="*/ 102290 h 1565275"/>
              <a:gd name="connsiteX109" fmla="*/ 557255 w 1176338"/>
              <a:gd name="connsiteY109" fmla="*/ 109427 h 1565275"/>
              <a:gd name="connsiteX110" fmla="*/ 558047 w 1176338"/>
              <a:gd name="connsiteY110" fmla="*/ 112598 h 1565275"/>
              <a:gd name="connsiteX111" fmla="*/ 559633 w 1176338"/>
              <a:gd name="connsiteY111" fmla="*/ 114184 h 1565275"/>
              <a:gd name="connsiteX112" fmla="*/ 563596 w 1176338"/>
              <a:gd name="connsiteY112" fmla="*/ 113391 h 1565275"/>
              <a:gd name="connsiteX113" fmla="*/ 567559 w 1176338"/>
              <a:gd name="connsiteY113" fmla="*/ 112598 h 1565275"/>
              <a:gd name="connsiteX114" fmla="*/ 571523 w 1176338"/>
              <a:gd name="connsiteY114" fmla="*/ 111805 h 1565275"/>
              <a:gd name="connsiteX115" fmla="*/ 576279 w 1176338"/>
              <a:gd name="connsiteY115" fmla="*/ 109427 h 1565275"/>
              <a:gd name="connsiteX116" fmla="*/ 581035 w 1176338"/>
              <a:gd name="connsiteY116" fmla="*/ 109427 h 1565275"/>
              <a:gd name="connsiteX117" fmla="*/ 585791 w 1176338"/>
              <a:gd name="connsiteY117" fmla="*/ 109427 h 1565275"/>
              <a:gd name="connsiteX118" fmla="*/ 589754 w 1176338"/>
              <a:gd name="connsiteY118" fmla="*/ 110220 h 1565275"/>
              <a:gd name="connsiteX119" fmla="*/ 593718 w 1176338"/>
              <a:gd name="connsiteY119" fmla="*/ 112598 h 1565275"/>
              <a:gd name="connsiteX120" fmla="*/ 598474 w 1176338"/>
              <a:gd name="connsiteY120" fmla="*/ 114184 h 1565275"/>
              <a:gd name="connsiteX121" fmla="*/ 602437 w 1176338"/>
              <a:gd name="connsiteY121" fmla="*/ 115770 h 1565275"/>
              <a:gd name="connsiteX122" fmla="*/ 607193 w 1176338"/>
              <a:gd name="connsiteY122" fmla="*/ 118942 h 1565275"/>
              <a:gd name="connsiteX123" fmla="*/ 611950 w 1176338"/>
              <a:gd name="connsiteY123" fmla="*/ 121321 h 1565275"/>
              <a:gd name="connsiteX124" fmla="*/ 615913 w 1176338"/>
              <a:gd name="connsiteY124" fmla="*/ 125286 h 1565275"/>
              <a:gd name="connsiteX125" fmla="*/ 619084 w 1176338"/>
              <a:gd name="connsiteY125" fmla="*/ 128457 h 1565275"/>
              <a:gd name="connsiteX126" fmla="*/ 623047 w 1176338"/>
              <a:gd name="connsiteY126" fmla="*/ 131629 h 1565275"/>
              <a:gd name="connsiteX127" fmla="*/ 625425 w 1176338"/>
              <a:gd name="connsiteY127" fmla="*/ 133215 h 1565275"/>
              <a:gd name="connsiteX128" fmla="*/ 629388 w 1176338"/>
              <a:gd name="connsiteY128" fmla="*/ 133215 h 1565275"/>
              <a:gd name="connsiteX129" fmla="*/ 632559 w 1176338"/>
              <a:gd name="connsiteY129" fmla="*/ 131629 h 1565275"/>
              <a:gd name="connsiteX130" fmla="*/ 637315 w 1176338"/>
              <a:gd name="connsiteY130" fmla="*/ 130043 h 1565275"/>
              <a:gd name="connsiteX131" fmla="*/ 641279 w 1176338"/>
              <a:gd name="connsiteY131" fmla="*/ 126871 h 1565275"/>
              <a:gd name="connsiteX132" fmla="*/ 646035 w 1176338"/>
              <a:gd name="connsiteY132" fmla="*/ 123700 h 1565275"/>
              <a:gd name="connsiteX133" fmla="*/ 649205 w 1176338"/>
              <a:gd name="connsiteY133" fmla="*/ 120528 h 1565275"/>
              <a:gd name="connsiteX134" fmla="*/ 657925 w 1176338"/>
              <a:gd name="connsiteY134" fmla="*/ 118149 h 1565275"/>
              <a:gd name="connsiteX135" fmla="*/ 665059 w 1176338"/>
              <a:gd name="connsiteY135" fmla="*/ 122114 h 1565275"/>
              <a:gd name="connsiteX136" fmla="*/ 670608 w 1176338"/>
              <a:gd name="connsiteY136" fmla="*/ 130836 h 1565275"/>
              <a:gd name="connsiteX137" fmla="*/ 672193 w 1176338"/>
              <a:gd name="connsiteY137" fmla="*/ 142730 h 1565275"/>
              <a:gd name="connsiteX138" fmla="*/ 671401 w 1176338"/>
              <a:gd name="connsiteY138" fmla="*/ 153832 h 1565275"/>
              <a:gd name="connsiteX139" fmla="*/ 667437 w 1176338"/>
              <a:gd name="connsiteY139" fmla="*/ 160968 h 1565275"/>
              <a:gd name="connsiteX140" fmla="*/ 661888 w 1176338"/>
              <a:gd name="connsiteY140" fmla="*/ 166519 h 1565275"/>
              <a:gd name="connsiteX141" fmla="*/ 654754 w 1176338"/>
              <a:gd name="connsiteY141" fmla="*/ 170483 h 1565275"/>
              <a:gd name="connsiteX142" fmla="*/ 647620 w 1176338"/>
              <a:gd name="connsiteY142" fmla="*/ 175241 h 1565275"/>
              <a:gd name="connsiteX143" fmla="*/ 641279 w 1176338"/>
              <a:gd name="connsiteY143" fmla="*/ 179999 h 1565275"/>
              <a:gd name="connsiteX144" fmla="*/ 638108 w 1176338"/>
              <a:gd name="connsiteY144" fmla="*/ 185549 h 1565275"/>
              <a:gd name="connsiteX145" fmla="*/ 638108 w 1176338"/>
              <a:gd name="connsiteY145" fmla="*/ 192686 h 1565275"/>
              <a:gd name="connsiteX146" fmla="*/ 642071 w 1176338"/>
              <a:gd name="connsiteY146" fmla="*/ 199029 h 1565275"/>
              <a:gd name="connsiteX147" fmla="*/ 648413 w 1176338"/>
              <a:gd name="connsiteY147" fmla="*/ 202994 h 1565275"/>
              <a:gd name="connsiteX148" fmla="*/ 655547 w 1176338"/>
              <a:gd name="connsiteY148" fmla="*/ 202994 h 1565275"/>
              <a:gd name="connsiteX149" fmla="*/ 661096 w 1176338"/>
              <a:gd name="connsiteY149" fmla="*/ 198237 h 1565275"/>
              <a:gd name="connsiteX150" fmla="*/ 664266 w 1176338"/>
              <a:gd name="connsiteY150" fmla="*/ 195858 h 1565275"/>
              <a:gd name="connsiteX151" fmla="*/ 666644 w 1176338"/>
              <a:gd name="connsiteY151" fmla="*/ 193479 h 1565275"/>
              <a:gd name="connsiteX152" fmla="*/ 670608 w 1176338"/>
              <a:gd name="connsiteY152" fmla="*/ 191893 h 1565275"/>
              <a:gd name="connsiteX153" fmla="*/ 673779 w 1176338"/>
              <a:gd name="connsiteY153" fmla="*/ 191100 h 1565275"/>
              <a:gd name="connsiteX154" fmla="*/ 677742 w 1176338"/>
              <a:gd name="connsiteY154" fmla="*/ 191100 h 1565275"/>
              <a:gd name="connsiteX155" fmla="*/ 681705 w 1176338"/>
              <a:gd name="connsiteY155" fmla="*/ 192686 h 1565275"/>
              <a:gd name="connsiteX156" fmla="*/ 684876 w 1176338"/>
              <a:gd name="connsiteY156" fmla="*/ 194272 h 1565275"/>
              <a:gd name="connsiteX157" fmla="*/ 688840 w 1176338"/>
              <a:gd name="connsiteY157" fmla="*/ 198237 h 1565275"/>
              <a:gd name="connsiteX158" fmla="*/ 692010 w 1176338"/>
              <a:gd name="connsiteY158" fmla="*/ 202201 h 1565275"/>
              <a:gd name="connsiteX159" fmla="*/ 698352 w 1176338"/>
              <a:gd name="connsiteY159" fmla="*/ 202994 h 1565275"/>
              <a:gd name="connsiteX160" fmla="*/ 704693 w 1176338"/>
              <a:gd name="connsiteY160" fmla="*/ 202994 h 1565275"/>
              <a:gd name="connsiteX161" fmla="*/ 711827 w 1176338"/>
              <a:gd name="connsiteY161" fmla="*/ 200615 h 1565275"/>
              <a:gd name="connsiteX162" fmla="*/ 718169 w 1176338"/>
              <a:gd name="connsiteY162" fmla="*/ 198237 h 1565275"/>
              <a:gd name="connsiteX163" fmla="*/ 723718 w 1176338"/>
              <a:gd name="connsiteY163" fmla="*/ 193479 h 1565275"/>
              <a:gd name="connsiteX164" fmla="*/ 726888 w 1176338"/>
              <a:gd name="connsiteY164" fmla="*/ 188721 h 1565275"/>
              <a:gd name="connsiteX165" fmla="*/ 727681 w 1176338"/>
              <a:gd name="connsiteY165" fmla="*/ 184756 h 1565275"/>
              <a:gd name="connsiteX166" fmla="*/ 728474 w 1176338"/>
              <a:gd name="connsiteY166" fmla="*/ 179999 h 1565275"/>
              <a:gd name="connsiteX167" fmla="*/ 731644 w 1176338"/>
              <a:gd name="connsiteY167" fmla="*/ 175241 h 1565275"/>
              <a:gd name="connsiteX168" fmla="*/ 736400 w 1176338"/>
              <a:gd name="connsiteY168" fmla="*/ 172862 h 1565275"/>
              <a:gd name="connsiteX169" fmla="*/ 741949 w 1176338"/>
              <a:gd name="connsiteY169" fmla="*/ 169690 h 1565275"/>
              <a:gd name="connsiteX170" fmla="*/ 748291 w 1176338"/>
              <a:gd name="connsiteY170" fmla="*/ 168105 h 1565275"/>
              <a:gd name="connsiteX171" fmla="*/ 753839 w 1176338"/>
              <a:gd name="connsiteY171" fmla="*/ 166519 h 1565275"/>
              <a:gd name="connsiteX172" fmla="*/ 760181 w 1176338"/>
              <a:gd name="connsiteY172" fmla="*/ 165726 h 1565275"/>
              <a:gd name="connsiteX173" fmla="*/ 764144 w 1176338"/>
              <a:gd name="connsiteY173" fmla="*/ 165726 h 1565275"/>
              <a:gd name="connsiteX174" fmla="*/ 768900 w 1176338"/>
              <a:gd name="connsiteY174" fmla="*/ 165726 h 1565275"/>
              <a:gd name="connsiteX175" fmla="*/ 773656 w 1176338"/>
              <a:gd name="connsiteY175" fmla="*/ 163347 h 1565275"/>
              <a:gd name="connsiteX176" fmla="*/ 779205 w 1176338"/>
              <a:gd name="connsiteY176" fmla="*/ 162554 h 1565275"/>
              <a:gd name="connsiteX177" fmla="*/ 783961 w 1176338"/>
              <a:gd name="connsiteY177" fmla="*/ 160175 h 1565275"/>
              <a:gd name="connsiteX178" fmla="*/ 787925 w 1176338"/>
              <a:gd name="connsiteY178" fmla="*/ 157003 h 1565275"/>
              <a:gd name="connsiteX179" fmla="*/ 792681 w 1176338"/>
              <a:gd name="connsiteY179" fmla="*/ 154625 h 1565275"/>
              <a:gd name="connsiteX180" fmla="*/ 795851 w 1176338"/>
              <a:gd name="connsiteY180" fmla="*/ 151453 h 1565275"/>
              <a:gd name="connsiteX181" fmla="*/ 797437 w 1176338"/>
              <a:gd name="connsiteY181" fmla="*/ 148281 h 1565275"/>
              <a:gd name="connsiteX182" fmla="*/ 799815 w 1176338"/>
              <a:gd name="connsiteY182" fmla="*/ 144316 h 1565275"/>
              <a:gd name="connsiteX183" fmla="*/ 804571 w 1176338"/>
              <a:gd name="connsiteY183" fmla="*/ 141937 h 1565275"/>
              <a:gd name="connsiteX184" fmla="*/ 810120 w 1176338"/>
              <a:gd name="connsiteY184" fmla="*/ 137973 h 1565275"/>
              <a:gd name="connsiteX185" fmla="*/ 817254 w 1176338"/>
              <a:gd name="connsiteY185" fmla="*/ 134008 h 1565275"/>
              <a:gd name="connsiteX186" fmla="*/ 824388 w 1176338"/>
              <a:gd name="connsiteY186" fmla="*/ 130836 h 1565275"/>
              <a:gd name="connsiteX187" fmla="*/ 832315 w 1176338"/>
              <a:gd name="connsiteY187" fmla="*/ 126871 h 1565275"/>
              <a:gd name="connsiteX188" fmla="*/ 837864 w 1176338"/>
              <a:gd name="connsiteY188" fmla="*/ 124493 h 1565275"/>
              <a:gd name="connsiteX189" fmla="*/ 841827 w 1176338"/>
              <a:gd name="connsiteY189" fmla="*/ 120528 h 1565275"/>
              <a:gd name="connsiteX190" fmla="*/ 845790 w 1176338"/>
              <a:gd name="connsiteY190" fmla="*/ 118149 h 1565275"/>
              <a:gd name="connsiteX191" fmla="*/ 848961 w 1176338"/>
              <a:gd name="connsiteY191" fmla="*/ 114977 h 1565275"/>
              <a:gd name="connsiteX192" fmla="*/ 852924 w 1176338"/>
              <a:gd name="connsiteY192" fmla="*/ 114184 h 1565275"/>
              <a:gd name="connsiteX193" fmla="*/ 857681 w 1176338"/>
              <a:gd name="connsiteY193" fmla="*/ 112598 h 1565275"/>
              <a:gd name="connsiteX194" fmla="*/ 862437 w 1176338"/>
              <a:gd name="connsiteY194" fmla="*/ 112598 h 1565275"/>
              <a:gd name="connsiteX195" fmla="*/ 865607 w 1176338"/>
              <a:gd name="connsiteY195" fmla="*/ 112598 h 1565275"/>
              <a:gd name="connsiteX196" fmla="*/ 869571 w 1176338"/>
              <a:gd name="connsiteY196" fmla="*/ 113391 h 1565275"/>
              <a:gd name="connsiteX197" fmla="*/ 872741 w 1176338"/>
              <a:gd name="connsiteY197" fmla="*/ 114977 h 1565275"/>
              <a:gd name="connsiteX198" fmla="*/ 878290 w 1176338"/>
              <a:gd name="connsiteY198" fmla="*/ 118149 h 1565275"/>
              <a:gd name="connsiteX199" fmla="*/ 883046 w 1176338"/>
              <a:gd name="connsiteY199" fmla="*/ 118942 h 1565275"/>
              <a:gd name="connsiteX200" fmla="*/ 887010 w 1176338"/>
              <a:gd name="connsiteY200" fmla="*/ 117356 h 1565275"/>
              <a:gd name="connsiteX201" fmla="*/ 889388 w 1176338"/>
              <a:gd name="connsiteY201" fmla="*/ 112598 h 1565275"/>
              <a:gd name="connsiteX202" fmla="*/ 892559 w 1176338"/>
              <a:gd name="connsiteY202" fmla="*/ 108634 h 1565275"/>
              <a:gd name="connsiteX203" fmla="*/ 895729 w 1176338"/>
              <a:gd name="connsiteY203" fmla="*/ 109427 h 1565275"/>
              <a:gd name="connsiteX204" fmla="*/ 900485 w 1176338"/>
              <a:gd name="connsiteY204" fmla="*/ 115770 h 1565275"/>
              <a:gd name="connsiteX205" fmla="*/ 906034 w 1176338"/>
              <a:gd name="connsiteY205" fmla="*/ 126078 h 1565275"/>
              <a:gd name="connsiteX206" fmla="*/ 909997 w 1176338"/>
              <a:gd name="connsiteY206" fmla="*/ 132422 h 1565275"/>
              <a:gd name="connsiteX207" fmla="*/ 914754 w 1176338"/>
              <a:gd name="connsiteY207" fmla="*/ 137973 h 1565275"/>
              <a:gd name="connsiteX208" fmla="*/ 920302 w 1176338"/>
              <a:gd name="connsiteY208" fmla="*/ 143523 h 1565275"/>
              <a:gd name="connsiteX209" fmla="*/ 926644 w 1176338"/>
              <a:gd name="connsiteY209" fmla="*/ 149074 h 1565275"/>
              <a:gd name="connsiteX210" fmla="*/ 932193 w 1176338"/>
              <a:gd name="connsiteY210" fmla="*/ 153832 h 1565275"/>
              <a:gd name="connsiteX211" fmla="*/ 936949 w 1176338"/>
              <a:gd name="connsiteY211" fmla="*/ 157796 h 1565275"/>
              <a:gd name="connsiteX212" fmla="*/ 940912 w 1176338"/>
              <a:gd name="connsiteY212" fmla="*/ 161761 h 1565275"/>
              <a:gd name="connsiteX213" fmla="*/ 942497 w 1176338"/>
              <a:gd name="connsiteY213" fmla="*/ 165726 h 1565275"/>
              <a:gd name="connsiteX214" fmla="*/ 946461 w 1176338"/>
              <a:gd name="connsiteY214" fmla="*/ 170483 h 1565275"/>
              <a:gd name="connsiteX215" fmla="*/ 951217 w 1176338"/>
              <a:gd name="connsiteY215" fmla="*/ 174448 h 1565275"/>
              <a:gd name="connsiteX216" fmla="*/ 958351 w 1176338"/>
              <a:gd name="connsiteY216" fmla="*/ 174448 h 1565275"/>
              <a:gd name="connsiteX217" fmla="*/ 965485 w 1176338"/>
              <a:gd name="connsiteY217" fmla="*/ 170483 h 1565275"/>
              <a:gd name="connsiteX218" fmla="*/ 968656 w 1176338"/>
              <a:gd name="connsiteY218" fmla="*/ 168105 h 1565275"/>
              <a:gd name="connsiteX219" fmla="*/ 972619 w 1176338"/>
              <a:gd name="connsiteY219" fmla="*/ 165726 h 1565275"/>
              <a:gd name="connsiteX220" fmla="*/ 976583 w 1176338"/>
              <a:gd name="connsiteY220" fmla="*/ 163347 h 1565275"/>
              <a:gd name="connsiteX221" fmla="*/ 980546 w 1176338"/>
              <a:gd name="connsiteY221" fmla="*/ 162554 h 1565275"/>
              <a:gd name="connsiteX222" fmla="*/ 985302 w 1176338"/>
              <a:gd name="connsiteY222" fmla="*/ 161761 h 1565275"/>
              <a:gd name="connsiteX223" fmla="*/ 990851 w 1176338"/>
              <a:gd name="connsiteY223" fmla="*/ 162554 h 1565275"/>
              <a:gd name="connsiteX224" fmla="*/ 995607 w 1176338"/>
              <a:gd name="connsiteY224" fmla="*/ 164140 h 1565275"/>
              <a:gd name="connsiteX225" fmla="*/ 1001156 w 1176338"/>
              <a:gd name="connsiteY225" fmla="*/ 168105 h 1565275"/>
              <a:gd name="connsiteX226" fmla="*/ 1009083 w 1176338"/>
              <a:gd name="connsiteY226" fmla="*/ 174448 h 1565275"/>
              <a:gd name="connsiteX227" fmla="*/ 1010668 w 1176338"/>
              <a:gd name="connsiteY227" fmla="*/ 179999 h 1565275"/>
              <a:gd name="connsiteX228" fmla="*/ 1006705 w 1176338"/>
              <a:gd name="connsiteY228" fmla="*/ 183964 h 1565275"/>
              <a:gd name="connsiteX229" fmla="*/ 997985 w 1176338"/>
              <a:gd name="connsiteY229" fmla="*/ 187135 h 1565275"/>
              <a:gd name="connsiteX230" fmla="*/ 994814 w 1176338"/>
              <a:gd name="connsiteY230" fmla="*/ 188721 h 1565275"/>
              <a:gd name="connsiteX231" fmla="*/ 993229 w 1176338"/>
              <a:gd name="connsiteY231" fmla="*/ 191100 h 1565275"/>
              <a:gd name="connsiteX232" fmla="*/ 994814 w 1176338"/>
              <a:gd name="connsiteY232" fmla="*/ 192686 h 1565275"/>
              <a:gd name="connsiteX233" fmla="*/ 997192 w 1176338"/>
              <a:gd name="connsiteY233" fmla="*/ 193479 h 1565275"/>
              <a:gd name="connsiteX234" fmla="*/ 1001948 w 1176338"/>
              <a:gd name="connsiteY234" fmla="*/ 194272 h 1565275"/>
              <a:gd name="connsiteX235" fmla="*/ 1007497 w 1176338"/>
              <a:gd name="connsiteY235" fmla="*/ 193479 h 1565275"/>
              <a:gd name="connsiteX236" fmla="*/ 1013046 w 1176338"/>
              <a:gd name="connsiteY236" fmla="*/ 192686 h 1565275"/>
              <a:gd name="connsiteX237" fmla="*/ 1018595 w 1176338"/>
              <a:gd name="connsiteY237" fmla="*/ 190307 h 1565275"/>
              <a:gd name="connsiteX238" fmla="*/ 1025729 w 1176338"/>
              <a:gd name="connsiteY238" fmla="*/ 185549 h 1565275"/>
              <a:gd name="connsiteX239" fmla="*/ 1030485 w 1176338"/>
              <a:gd name="connsiteY239" fmla="*/ 185549 h 1565275"/>
              <a:gd name="connsiteX240" fmla="*/ 1033656 w 1176338"/>
              <a:gd name="connsiteY240" fmla="*/ 190307 h 1565275"/>
              <a:gd name="connsiteX241" fmla="*/ 1039997 w 1176338"/>
              <a:gd name="connsiteY241" fmla="*/ 198237 h 1565275"/>
              <a:gd name="connsiteX242" fmla="*/ 1046339 w 1176338"/>
              <a:gd name="connsiteY242" fmla="*/ 208545 h 1565275"/>
              <a:gd name="connsiteX243" fmla="*/ 1051095 w 1176338"/>
              <a:gd name="connsiteY243" fmla="*/ 217267 h 1565275"/>
              <a:gd name="connsiteX244" fmla="*/ 1052680 w 1176338"/>
              <a:gd name="connsiteY244" fmla="*/ 226783 h 1565275"/>
              <a:gd name="connsiteX245" fmla="*/ 1053473 w 1176338"/>
              <a:gd name="connsiteY245" fmla="*/ 237091 h 1565275"/>
              <a:gd name="connsiteX246" fmla="*/ 1056643 w 1176338"/>
              <a:gd name="connsiteY246" fmla="*/ 256122 h 1565275"/>
              <a:gd name="connsiteX247" fmla="*/ 1062985 w 1176338"/>
              <a:gd name="connsiteY247" fmla="*/ 280703 h 1565275"/>
              <a:gd name="connsiteX248" fmla="*/ 1070912 w 1176338"/>
              <a:gd name="connsiteY248" fmla="*/ 306870 h 1565275"/>
              <a:gd name="connsiteX249" fmla="*/ 1079631 w 1176338"/>
              <a:gd name="connsiteY249" fmla="*/ 329865 h 1565275"/>
              <a:gd name="connsiteX250" fmla="*/ 1082009 w 1176338"/>
              <a:gd name="connsiteY250" fmla="*/ 339381 h 1565275"/>
              <a:gd name="connsiteX251" fmla="*/ 1082009 w 1176338"/>
              <a:gd name="connsiteY251" fmla="*/ 349689 h 1565275"/>
              <a:gd name="connsiteX252" fmla="*/ 1080424 w 1176338"/>
              <a:gd name="connsiteY252" fmla="*/ 360790 h 1565275"/>
              <a:gd name="connsiteX253" fmla="*/ 1076460 w 1176338"/>
              <a:gd name="connsiteY253" fmla="*/ 371099 h 1565275"/>
              <a:gd name="connsiteX254" fmla="*/ 1070912 w 1176338"/>
              <a:gd name="connsiteY254" fmla="*/ 380614 h 1565275"/>
              <a:gd name="connsiteX255" fmla="*/ 1065363 w 1176338"/>
              <a:gd name="connsiteY255" fmla="*/ 390129 h 1565275"/>
              <a:gd name="connsiteX256" fmla="*/ 1059021 w 1176338"/>
              <a:gd name="connsiteY256" fmla="*/ 396473 h 1565275"/>
              <a:gd name="connsiteX257" fmla="*/ 1053473 w 1176338"/>
              <a:gd name="connsiteY257" fmla="*/ 402024 h 1565275"/>
              <a:gd name="connsiteX258" fmla="*/ 1048717 w 1176338"/>
              <a:gd name="connsiteY258" fmla="*/ 410746 h 1565275"/>
              <a:gd name="connsiteX259" fmla="*/ 1050302 w 1176338"/>
              <a:gd name="connsiteY259" fmla="*/ 420261 h 1565275"/>
              <a:gd name="connsiteX260" fmla="*/ 1056643 w 1176338"/>
              <a:gd name="connsiteY260" fmla="*/ 428191 h 1565275"/>
              <a:gd name="connsiteX261" fmla="*/ 1065363 w 1176338"/>
              <a:gd name="connsiteY261" fmla="*/ 435327 h 1565275"/>
              <a:gd name="connsiteX262" fmla="*/ 1069326 w 1176338"/>
              <a:gd name="connsiteY262" fmla="*/ 439292 h 1565275"/>
              <a:gd name="connsiteX263" fmla="*/ 1072497 w 1176338"/>
              <a:gd name="connsiteY263" fmla="*/ 441671 h 1565275"/>
              <a:gd name="connsiteX264" fmla="*/ 1074082 w 1176338"/>
              <a:gd name="connsiteY264" fmla="*/ 445636 h 1565275"/>
              <a:gd name="connsiteX265" fmla="*/ 1076460 w 1176338"/>
              <a:gd name="connsiteY265" fmla="*/ 449600 h 1565275"/>
              <a:gd name="connsiteX266" fmla="*/ 1079631 w 1176338"/>
              <a:gd name="connsiteY266" fmla="*/ 453565 h 1565275"/>
              <a:gd name="connsiteX267" fmla="*/ 1082802 w 1176338"/>
              <a:gd name="connsiteY267" fmla="*/ 457530 h 1565275"/>
              <a:gd name="connsiteX268" fmla="*/ 1088351 w 1176338"/>
              <a:gd name="connsiteY268" fmla="*/ 459909 h 1565275"/>
              <a:gd name="connsiteX269" fmla="*/ 1095485 w 1176338"/>
              <a:gd name="connsiteY269" fmla="*/ 463873 h 1565275"/>
              <a:gd name="connsiteX270" fmla="*/ 1108960 w 1176338"/>
              <a:gd name="connsiteY270" fmla="*/ 473389 h 1565275"/>
              <a:gd name="connsiteX271" fmla="*/ 1114509 w 1176338"/>
              <a:gd name="connsiteY271" fmla="*/ 485283 h 1565275"/>
              <a:gd name="connsiteX272" fmla="*/ 1112924 w 1176338"/>
              <a:gd name="connsiteY272" fmla="*/ 497970 h 1565275"/>
              <a:gd name="connsiteX273" fmla="*/ 1109753 w 1176338"/>
              <a:gd name="connsiteY273" fmla="*/ 508278 h 1565275"/>
              <a:gd name="connsiteX274" fmla="*/ 1106582 w 1176338"/>
              <a:gd name="connsiteY274" fmla="*/ 516208 h 1565275"/>
              <a:gd name="connsiteX275" fmla="*/ 1105790 w 1176338"/>
              <a:gd name="connsiteY275" fmla="*/ 522551 h 1565275"/>
              <a:gd name="connsiteX276" fmla="*/ 1107375 w 1176338"/>
              <a:gd name="connsiteY276" fmla="*/ 528895 h 1565275"/>
              <a:gd name="connsiteX277" fmla="*/ 1112924 w 1176338"/>
              <a:gd name="connsiteY277" fmla="*/ 536031 h 1565275"/>
              <a:gd name="connsiteX278" fmla="*/ 1117680 w 1176338"/>
              <a:gd name="connsiteY278" fmla="*/ 542375 h 1565275"/>
              <a:gd name="connsiteX279" fmla="*/ 1120851 w 1176338"/>
              <a:gd name="connsiteY279" fmla="*/ 547133 h 1565275"/>
              <a:gd name="connsiteX280" fmla="*/ 1122436 w 1176338"/>
              <a:gd name="connsiteY280" fmla="*/ 551890 h 1565275"/>
              <a:gd name="connsiteX281" fmla="*/ 1124021 w 1176338"/>
              <a:gd name="connsiteY281" fmla="*/ 559027 h 1565275"/>
              <a:gd name="connsiteX282" fmla="*/ 1127192 w 1176338"/>
              <a:gd name="connsiteY282" fmla="*/ 570921 h 1565275"/>
              <a:gd name="connsiteX283" fmla="*/ 1129570 w 1176338"/>
              <a:gd name="connsiteY283" fmla="*/ 588366 h 1565275"/>
              <a:gd name="connsiteX284" fmla="*/ 1130363 w 1176338"/>
              <a:gd name="connsiteY284" fmla="*/ 605018 h 1565275"/>
              <a:gd name="connsiteX285" fmla="*/ 1127192 w 1176338"/>
              <a:gd name="connsiteY285" fmla="*/ 616912 h 1565275"/>
              <a:gd name="connsiteX286" fmla="*/ 1122436 w 1176338"/>
              <a:gd name="connsiteY286" fmla="*/ 625634 h 1565275"/>
              <a:gd name="connsiteX287" fmla="*/ 1119265 w 1176338"/>
              <a:gd name="connsiteY287" fmla="*/ 632771 h 1565275"/>
              <a:gd name="connsiteX288" fmla="*/ 1121643 w 1176338"/>
              <a:gd name="connsiteY288" fmla="*/ 640700 h 1565275"/>
              <a:gd name="connsiteX289" fmla="*/ 1127192 w 1176338"/>
              <a:gd name="connsiteY289" fmla="*/ 650216 h 1565275"/>
              <a:gd name="connsiteX290" fmla="*/ 1133533 w 1176338"/>
              <a:gd name="connsiteY290" fmla="*/ 660524 h 1565275"/>
              <a:gd name="connsiteX291" fmla="*/ 1135911 w 1176338"/>
              <a:gd name="connsiteY291" fmla="*/ 668453 h 1565275"/>
              <a:gd name="connsiteX292" fmla="*/ 1135119 w 1176338"/>
              <a:gd name="connsiteY292" fmla="*/ 674797 h 1565275"/>
              <a:gd name="connsiteX293" fmla="*/ 1132741 w 1176338"/>
              <a:gd name="connsiteY293" fmla="*/ 681140 h 1565275"/>
              <a:gd name="connsiteX294" fmla="*/ 1130363 w 1176338"/>
              <a:gd name="connsiteY294" fmla="*/ 686691 h 1565275"/>
              <a:gd name="connsiteX295" fmla="*/ 1133533 w 1176338"/>
              <a:gd name="connsiteY295" fmla="*/ 691449 h 1565275"/>
              <a:gd name="connsiteX296" fmla="*/ 1139875 w 1176338"/>
              <a:gd name="connsiteY296" fmla="*/ 694621 h 1565275"/>
              <a:gd name="connsiteX297" fmla="*/ 1148594 w 1176338"/>
              <a:gd name="connsiteY297" fmla="*/ 697792 h 1565275"/>
              <a:gd name="connsiteX298" fmla="*/ 1158107 w 1176338"/>
              <a:gd name="connsiteY298" fmla="*/ 700964 h 1565275"/>
              <a:gd name="connsiteX299" fmla="*/ 1164448 w 1176338"/>
              <a:gd name="connsiteY299" fmla="*/ 707308 h 1565275"/>
              <a:gd name="connsiteX300" fmla="*/ 1169204 w 1176338"/>
              <a:gd name="connsiteY300" fmla="*/ 718409 h 1565275"/>
              <a:gd name="connsiteX301" fmla="*/ 1174753 w 1176338"/>
              <a:gd name="connsiteY301" fmla="*/ 734268 h 1565275"/>
              <a:gd name="connsiteX302" fmla="*/ 1176338 w 1176338"/>
              <a:gd name="connsiteY302" fmla="*/ 740611 h 1565275"/>
              <a:gd name="connsiteX303" fmla="*/ 1176338 w 1176338"/>
              <a:gd name="connsiteY303" fmla="*/ 746955 h 1565275"/>
              <a:gd name="connsiteX304" fmla="*/ 1175546 w 1176338"/>
              <a:gd name="connsiteY304" fmla="*/ 754091 h 1565275"/>
              <a:gd name="connsiteX305" fmla="*/ 1174753 w 1176338"/>
              <a:gd name="connsiteY305" fmla="*/ 761228 h 1565275"/>
              <a:gd name="connsiteX306" fmla="*/ 1169997 w 1176338"/>
              <a:gd name="connsiteY306" fmla="*/ 778673 h 1565275"/>
              <a:gd name="connsiteX307" fmla="*/ 1164448 w 1176338"/>
              <a:gd name="connsiteY307" fmla="*/ 796118 h 1565275"/>
              <a:gd name="connsiteX308" fmla="*/ 1157314 w 1176338"/>
              <a:gd name="connsiteY308" fmla="*/ 812769 h 1565275"/>
              <a:gd name="connsiteX309" fmla="*/ 1151765 w 1176338"/>
              <a:gd name="connsiteY309" fmla="*/ 826250 h 1565275"/>
              <a:gd name="connsiteX310" fmla="*/ 1147802 w 1176338"/>
              <a:gd name="connsiteY310" fmla="*/ 832593 h 1565275"/>
              <a:gd name="connsiteX311" fmla="*/ 1144631 w 1176338"/>
              <a:gd name="connsiteY311" fmla="*/ 836558 h 1565275"/>
              <a:gd name="connsiteX312" fmla="*/ 1140668 w 1176338"/>
              <a:gd name="connsiteY312" fmla="*/ 838144 h 1565275"/>
              <a:gd name="connsiteX313" fmla="*/ 1136704 w 1176338"/>
              <a:gd name="connsiteY313" fmla="*/ 838144 h 1565275"/>
              <a:gd name="connsiteX314" fmla="*/ 1133533 w 1176338"/>
              <a:gd name="connsiteY314" fmla="*/ 836558 h 1565275"/>
              <a:gd name="connsiteX315" fmla="*/ 1129570 w 1176338"/>
              <a:gd name="connsiteY315" fmla="*/ 833386 h 1565275"/>
              <a:gd name="connsiteX316" fmla="*/ 1127192 w 1176338"/>
              <a:gd name="connsiteY316" fmla="*/ 830214 h 1565275"/>
              <a:gd name="connsiteX317" fmla="*/ 1124021 w 1176338"/>
              <a:gd name="connsiteY317" fmla="*/ 826250 h 1565275"/>
              <a:gd name="connsiteX318" fmla="*/ 1122436 w 1176338"/>
              <a:gd name="connsiteY318" fmla="*/ 823078 h 1565275"/>
              <a:gd name="connsiteX319" fmla="*/ 1119265 w 1176338"/>
              <a:gd name="connsiteY319" fmla="*/ 819113 h 1565275"/>
              <a:gd name="connsiteX320" fmla="*/ 1117680 w 1176338"/>
              <a:gd name="connsiteY320" fmla="*/ 815941 h 1565275"/>
              <a:gd name="connsiteX321" fmla="*/ 1114509 w 1176338"/>
              <a:gd name="connsiteY321" fmla="*/ 813562 h 1565275"/>
              <a:gd name="connsiteX322" fmla="*/ 1111338 w 1176338"/>
              <a:gd name="connsiteY322" fmla="*/ 811184 h 1565275"/>
              <a:gd name="connsiteX323" fmla="*/ 1106582 w 1176338"/>
              <a:gd name="connsiteY323" fmla="*/ 808012 h 1565275"/>
              <a:gd name="connsiteX324" fmla="*/ 1102619 w 1176338"/>
              <a:gd name="connsiteY324" fmla="*/ 804047 h 1565275"/>
              <a:gd name="connsiteX325" fmla="*/ 1095485 w 1176338"/>
              <a:gd name="connsiteY325" fmla="*/ 800875 h 1565275"/>
              <a:gd name="connsiteX326" fmla="*/ 1085973 w 1176338"/>
              <a:gd name="connsiteY326" fmla="*/ 796118 h 1565275"/>
              <a:gd name="connsiteX327" fmla="*/ 1080424 w 1176338"/>
              <a:gd name="connsiteY327" fmla="*/ 799289 h 1565275"/>
              <a:gd name="connsiteX328" fmla="*/ 1081217 w 1176338"/>
              <a:gd name="connsiteY328" fmla="*/ 806426 h 1565275"/>
              <a:gd name="connsiteX329" fmla="*/ 1087558 w 1176338"/>
              <a:gd name="connsiteY329" fmla="*/ 818320 h 1565275"/>
              <a:gd name="connsiteX330" fmla="*/ 1090729 w 1176338"/>
              <a:gd name="connsiteY330" fmla="*/ 823871 h 1565275"/>
              <a:gd name="connsiteX331" fmla="*/ 1088351 w 1176338"/>
              <a:gd name="connsiteY331" fmla="*/ 829421 h 1565275"/>
              <a:gd name="connsiteX332" fmla="*/ 1084387 w 1176338"/>
              <a:gd name="connsiteY332" fmla="*/ 833386 h 1565275"/>
              <a:gd name="connsiteX333" fmla="*/ 1077253 w 1176338"/>
              <a:gd name="connsiteY333" fmla="*/ 837351 h 1565275"/>
              <a:gd name="connsiteX334" fmla="*/ 1070119 w 1176338"/>
              <a:gd name="connsiteY334" fmla="*/ 839730 h 1565275"/>
              <a:gd name="connsiteX335" fmla="*/ 1062192 w 1176338"/>
              <a:gd name="connsiteY335" fmla="*/ 842901 h 1565275"/>
              <a:gd name="connsiteX336" fmla="*/ 1055851 w 1176338"/>
              <a:gd name="connsiteY336" fmla="*/ 845280 h 1565275"/>
              <a:gd name="connsiteX337" fmla="*/ 1051095 w 1176338"/>
              <a:gd name="connsiteY337" fmla="*/ 847659 h 1565275"/>
              <a:gd name="connsiteX338" fmla="*/ 1046339 w 1176338"/>
              <a:gd name="connsiteY338" fmla="*/ 850038 h 1565275"/>
              <a:gd name="connsiteX339" fmla="*/ 1039204 w 1176338"/>
              <a:gd name="connsiteY339" fmla="*/ 852417 h 1565275"/>
              <a:gd name="connsiteX340" fmla="*/ 1028900 w 1176338"/>
              <a:gd name="connsiteY340" fmla="*/ 856381 h 1565275"/>
              <a:gd name="connsiteX341" fmla="*/ 1019387 w 1176338"/>
              <a:gd name="connsiteY341" fmla="*/ 860346 h 1565275"/>
              <a:gd name="connsiteX342" fmla="*/ 1009083 w 1176338"/>
              <a:gd name="connsiteY342" fmla="*/ 863518 h 1565275"/>
              <a:gd name="connsiteX343" fmla="*/ 998778 w 1176338"/>
              <a:gd name="connsiteY343" fmla="*/ 867483 h 1565275"/>
              <a:gd name="connsiteX344" fmla="*/ 991644 w 1176338"/>
              <a:gd name="connsiteY344" fmla="*/ 872240 h 1565275"/>
              <a:gd name="connsiteX345" fmla="*/ 986887 w 1176338"/>
              <a:gd name="connsiteY345" fmla="*/ 875412 h 1565275"/>
              <a:gd name="connsiteX346" fmla="*/ 984509 w 1176338"/>
              <a:gd name="connsiteY346" fmla="*/ 879377 h 1565275"/>
              <a:gd name="connsiteX347" fmla="*/ 980546 w 1176338"/>
              <a:gd name="connsiteY347" fmla="*/ 881756 h 1565275"/>
              <a:gd name="connsiteX348" fmla="*/ 978168 w 1176338"/>
              <a:gd name="connsiteY348" fmla="*/ 884928 h 1565275"/>
              <a:gd name="connsiteX349" fmla="*/ 974205 w 1176338"/>
              <a:gd name="connsiteY349" fmla="*/ 886513 h 1565275"/>
              <a:gd name="connsiteX350" fmla="*/ 970241 w 1176338"/>
              <a:gd name="connsiteY350" fmla="*/ 888099 h 1565275"/>
              <a:gd name="connsiteX351" fmla="*/ 966278 w 1176338"/>
              <a:gd name="connsiteY351" fmla="*/ 891271 h 1565275"/>
              <a:gd name="connsiteX352" fmla="*/ 961522 w 1176338"/>
              <a:gd name="connsiteY352" fmla="*/ 893650 h 1565275"/>
              <a:gd name="connsiteX353" fmla="*/ 955973 w 1176338"/>
              <a:gd name="connsiteY353" fmla="*/ 897615 h 1565275"/>
              <a:gd name="connsiteX354" fmla="*/ 950424 w 1176338"/>
              <a:gd name="connsiteY354" fmla="*/ 902372 h 1565275"/>
              <a:gd name="connsiteX355" fmla="*/ 944875 w 1176338"/>
              <a:gd name="connsiteY355" fmla="*/ 906337 h 1565275"/>
              <a:gd name="connsiteX356" fmla="*/ 940119 w 1176338"/>
              <a:gd name="connsiteY356" fmla="*/ 911888 h 1565275"/>
              <a:gd name="connsiteX357" fmla="*/ 932985 w 1176338"/>
              <a:gd name="connsiteY357" fmla="*/ 915852 h 1565275"/>
              <a:gd name="connsiteX358" fmla="*/ 925851 w 1176338"/>
              <a:gd name="connsiteY358" fmla="*/ 920610 h 1565275"/>
              <a:gd name="connsiteX359" fmla="*/ 919510 w 1176338"/>
              <a:gd name="connsiteY359" fmla="*/ 922989 h 1565275"/>
              <a:gd name="connsiteX360" fmla="*/ 911583 w 1176338"/>
              <a:gd name="connsiteY360" fmla="*/ 924575 h 1565275"/>
              <a:gd name="connsiteX361" fmla="*/ 902863 w 1176338"/>
              <a:gd name="connsiteY361" fmla="*/ 926161 h 1565275"/>
              <a:gd name="connsiteX362" fmla="*/ 894937 w 1176338"/>
              <a:gd name="connsiteY362" fmla="*/ 926954 h 1565275"/>
              <a:gd name="connsiteX363" fmla="*/ 887010 w 1176338"/>
              <a:gd name="connsiteY363" fmla="*/ 928540 h 1565275"/>
              <a:gd name="connsiteX364" fmla="*/ 878290 w 1176338"/>
              <a:gd name="connsiteY364" fmla="*/ 931711 h 1565275"/>
              <a:gd name="connsiteX365" fmla="*/ 870363 w 1176338"/>
              <a:gd name="connsiteY365" fmla="*/ 934883 h 1565275"/>
              <a:gd name="connsiteX366" fmla="*/ 864022 w 1176338"/>
              <a:gd name="connsiteY366" fmla="*/ 939641 h 1565275"/>
              <a:gd name="connsiteX367" fmla="*/ 857681 w 1176338"/>
              <a:gd name="connsiteY367" fmla="*/ 942813 h 1565275"/>
              <a:gd name="connsiteX368" fmla="*/ 852924 w 1176338"/>
              <a:gd name="connsiteY368" fmla="*/ 946777 h 1565275"/>
              <a:gd name="connsiteX369" fmla="*/ 850546 w 1176338"/>
              <a:gd name="connsiteY369" fmla="*/ 950742 h 1565275"/>
              <a:gd name="connsiteX370" fmla="*/ 847376 w 1176338"/>
              <a:gd name="connsiteY370" fmla="*/ 953914 h 1565275"/>
              <a:gd name="connsiteX371" fmla="*/ 844998 w 1176338"/>
              <a:gd name="connsiteY371" fmla="*/ 957879 h 1565275"/>
              <a:gd name="connsiteX372" fmla="*/ 841827 w 1176338"/>
              <a:gd name="connsiteY372" fmla="*/ 962636 h 1565275"/>
              <a:gd name="connsiteX373" fmla="*/ 838656 w 1176338"/>
              <a:gd name="connsiteY373" fmla="*/ 965808 h 1565275"/>
              <a:gd name="connsiteX374" fmla="*/ 833900 w 1176338"/>
              <a:gd name="connsiteY374" fmla="*/ 968980 h 1565275"/>
              <a:gd name="connsiteX375" fmla="*/ 829937 w 1176338"/>
              <a:gd name="connsiteY375" fmla="*/ 969773 h 1565275"/>
              <a:gd name="connsiteX376" fmla="*/ 824388 w 1176338"/>
              <a:gd name="connsiteY376" fmla="*/ 969773 h 1565275"/>
              <a:gd name="connsiteX377" fmla="*/ 820425 w 1176338"/>
              <a:gd name="connsiteY377" fmla="*/ 968187 h 1565275"/>
              <a:gd name="connsiteX378" fmla="*/ 811705 w 1176338"/>
              <a:gd name="connsiteY378" fmla="*/ 964222 h 1565275"/>
              <a:gd name="connsiteX379" fmla="*/ 808534 w 1176338"/>
              <a:gd name="connsiteY379" fmla="*/ 964222 h 1565275"/>
              <a:gd name="connsiteX380" fmla="*/ 808534 w 1176338"/>
              <a:gd name="connsiteY380" fmla="*/ 968980 h 1565275"/>
              <a:gd name="connsiteX381" fmla="*/ 811705 w 1176338"/>
              <a:gd name="connsiteY381" fmla="*/ 978495 h 1565275"/>
              <a:gd name="connsiteX382" fmla="*/ 814876 w 1176338"/>
              <a:gd name="connsiteY382" fmla="*/ 984839 h 1565275"/>
              <a:gd name="connsiteX383" fmla="*/ 817254 w 1176338"/>
              <a:gd name="connsiteY383" fmla="*/ 990389 h 1565275"/>
              <a:gd name="connsiteX384" fmla="*/ 822010 w 1176338"/>
              <a:gd name="connsiteY384" fmla="*/ 996733 h 1565275"/>
              <a:gd name="connsiteX385" fmla="*/ 826766 w 1176338"/>
              <a:gd name="connsiteY385" fmla="*/ 1002284 h 1565275"/>
              <a:gd name="connsiteX386" fmla="*/ 832315 w 1176338"/>
              <a:gd name="connsiteY386" fmla="*/ 1007834 h 1565275"/>
              <a:gd name="connsiteX387" fmla="*/ 838656 w 1176338"/>
              <a:gd name="connsiteY387" fmla="*/ 1014178 h 1565275"/>
              <a:gd name="connsiteX388" fmla="*/ 844998 w 1176338"/>
              <a:gd name="connsiteY388" fmla="*/ 1019728 h 1565275"/>
              <a:gd name="connsiteX389" fmla="*/ 852924 w 1176338"/>
              <a:gd name="connsiteY389" fmla="*/ 1026072 h 1565275"/>
              <a:gd name="connsiteX390" fmla="*/ 862437 w 1176338"/>
              <a:gd name="connsiteY390" fmla="*/ 1037173 h 1565275"/>
              <a:gd name="connsiteX391" fmla="*/ 860059 w 1176338"/>
              <a:gd name="connsiteY391" fmla="*/ 1045103 h 1565275"/>
              <a:gd name="connsiteX392" fmla="*/ 853717 w 1176338"/>
              <a:gd name="connsiteY392" fmla="*/ 1055411 h 1565275"/>
              <a:gd name="connsiteX393" fmla="*/ 850546 w 1176338"/>
              <a:gd name="connsiteY393" fmla="*/ 1068098 h 1565275"/>
              <a:gd name="connsiteX394" fmla="*/ 852132 w 1176338"/>
              <a:gd name="connsiteY394" fmla="*/ 1079199 h 1565275"/>
              <a:gd name="connsiteX395" fmla="*/ 857681 w 1176338"/>
              <a:gd name="connsiteY395" fmla="*/ 1086336 h 1565275"/>
              <a:gd name="connsiteX396" fmla="*/ 864815 w 1176338"/>
              <a:gd name="connsiteY396" fmla="*/ 1095058 h 1565275"/>
              <a:gd name="connsiteX397" fmla="*/ 872741 w 1176338"/>
              <a:gd name="connsiteY397" fmla="*/ 1107745 h 1565275"/>
              <a:gd name="connsiteX398" fmla="*/ 876705 w 1176338"/>
              <a:gd name="connsiteY398" fmla="*/ 1115675 h 1565275"/>
              <a:gd name="connsiteX399" fmla="*/ 880668 w 1176338"/>
              <a:gd name="connsiteY399" fmla="*/ 1122018 h 1565275"/>
              <a:gd name="connsiteX400" fmla="*/ 883839 w 1176338"/>
              <a:gd name="connsiteY400" fmla="*/ 1128362 h 1565275"/>
              <a:gd name="connsiteX401" fmla="*/ 887802 w 1176338"/>
              <a:gd name="connsiteY401" fmla="*/ 1133913 h 1565275"/>
              <a:gd name="connsiteX402" fmla="*/ 892559 w 1176338"/>
              <a:gd name="connsiteY402" fmla="*/ 1138670 h 1565275"/>
              <a:gd name="connsiteX403" fmla="*/ 896522 w 1176338"/>
              <a:gd name="connsiteY403" fmla="*/ 1141842 h 1565275"/>
              <a:gd name="connsiteX404" fmla="*/ 902071 w 1176338"/>
              <a:gd name="connsiteY404" fmla="*/ 1144221 h 1565275"/>
              <a:gd name="connsiteX405" fmla="*/ 908412 w 1176338"/>
              <a:gd name="connsiteY405" fmla="*/ 1145807 h 1565275"/>
              <a:gd name="connsiteX406" fmla="*/ 916339 w 1176338"/>
              <a:gd name="connsiteY406" fmla="*/ 1147393 h 1565275"/>
              <a:gd name="connsiteX407" fmla="*/ 921095 w 1176338"/>
              <a:gd name="connsiteY407" fmla="*/ 1152150 h 1565275"/>
              <a:gd name="connsiteX408" fmla="*/ 926644 w 1176338"/>
              <a:gd name="connsiteY408" fmla="*/ 1157701 h 1565275"/>
              <a:gd name="connsiteX409" fmla="*/ 931400 w 1176338"/>
              <a:gd name="connsiteY409" fmla="*/ 1164044 h 1565275"/>
              <a:gd name="connsiteX410" fmla="*/ 936949 w 1176338"/>
              <a:gd name="connsiteY410" fmla="*/ 1170388 h 1565275"/>
              <a:gd name="connsiteX411" fmla="*/ 942497 w 1176338"/>
              <a:gd name="connsiteY411" fmla="*/ 1176732 h 1565275"/>
              <a:gd name="connsiteX412" fmla="*/ 948839 w 1176338"/>
              <a:gd name="connsiteY412" fmla="*/ 1183075 h 1565275"/>
              <a:gd name="connsiteX413" fmla="*/ 955973 w 1176338"/>
              <a:gd name="connsiteY413" fmla="*/ 1187833 h 1565275"/>
              <a:gd name="connsiteX414" fmla="*/ 963107 w 1176338"/>
              <a:gd name="connsiteY414" fmla="*/ 1192591 h 1565275"/>
              <a:gd name="connsiteX415" fmla="*/ 970241 w 1176338"/>
              <a:gd name="connsiteY415" fmla="*/ 1197348 h 1565275"/>
              <a:gd name="connsiteX416" fmla="*/ 973412 w 1176338"/>
              <a:gd name="connsiteY416" fmla="*/ 1201313 h 1565275"/>
              <a:gd name="connsiteX417" fmla="*/ 977375 w 1176338"/>
              <a:gd name="connsiteY417" fmla="*/ 1206071 h 1565275"/>
              <a:gd name="connsiteX418" fmla="*/ 979753 w 1176338"/>
              <a:gd name="connsiteY418" fmla="*/ 1210828 h 1565275"/>
              <a:gd name="connsiteX419" fmla="*/ 981339 w 1176338"/>
              <a:gd name="connsiteY419" fmla="*/ 1214000 h 1565275"/>
              <a:gd name="connsiteX420" fmla="*/ 984509 w 1176338"/>
              <a:gd name="connsiteY420" fmla="*/ 1217965 h 1565275"/>
              <a:gd name="connsiteX421" fmla="*/ 986887 w 1176338"/>
              <a:gd name="connsiteY421" fmla="*/ 1221930 h 1565275"/>
              <a:gd name="connsiteX422" fmla="*/ 990851 w 1176338"/>
              <a:gd name="connsiteY422" fmla="*/ 1224308 h 1565275"/>
              <a:gd name="connsiteX423" fmla="*/ 994814 w 1176338"/>
              <a:gd name="connsiteY423" fmla="*/ 1225101 h 1565275"/>
              <a:gd name="connsiteX424" fmla="*/ 997985 w 1176338"/>
              <a:gd name="connsiteY424" fmla="*/ 1227480 h 1565275"/>
              <a:gd name="connsiteX425" fmla="*/ 1002741 w 1176338"/>
              <a:gd name="connsiteY425" fmla="*/ 1227480 h 1565275"/>
              <a:gd name="connsiteX426" fmla="*/ 1007497 w 1176338"/>
              <a:gd name="connsiteY426" fmla="*/ 1228273 h 1565275"/>
              <a:gd name="connsiteX427" fmla="*/ 1012253 w 1176338"/>
              <a:gd name="connsiteY427" fmla="*/ 1229859 h 1565275"/>
              <a:gd name="connsiteX428" fmla="*/ 1016217 w 1176338"/>
              <a:gd name="connsiteY428" fmla="*/ 1231445 h 1565275"/>
              <a:gd name="connsiteX429" fmla="*/ 1020973 w 1176338"/>
              <a:gd name="connsiteY429" fmla="*/ 1235410 h 1565275"/>
              <a:gd name="connsiteX430" fmla="*/ 1028107 w 1176338"/>
              <a:gd name="connsiteY430" fmla="*/ 1243339 h 1565275"/>
              <a:gd name="connsiteX431" fmla="*/ 1034448 w 1176338"/>
              <a:gd name="connsiteY431" fmla="*/ 1253647 h 1565275"/>
              <a:gd name="connsiteX432" fmla="*/ 1038412 w 1176338"/>
              <a:gd name="connsiteY432" fmla="*/ 1266334 h 1565275"/>
              <a:gd name="connsiteX433" fmla="*/ 1039997 w 1176338"/>
              <a:gd name="connsiteY433" fmla="*/ 1282986 h 1565275"/>
              <a:gd name="connsiteX434" fmla="*/ 1039204 w 1176338"/>
              <a:gd name="connsiteY434" fmla="*/ 1290916 h 1565275"/>
              <a:gd name="connsiteX435" fmla="*/ 1037619 w 1176338"/>
              <a:gd name="connsiteY435" fmla="*/ 1298052 h 1565275"/>
              <a:gd name="connsiteX436" fmla="*/ 1033656 w 1176338"/>
              <a:gd name="connsiteY436" fmla="*/ 1303603 h 1565275"/>
              <a:gd name="connsiteX437" fmla="*/ 1030485 w 1176338"/>
              <a:gd name="connsiteY437" fmla="*/ 1307568 h 1565275"/>
              <a:gd name="connsiteX438" fmla="*/ 1025729 w 1176338"/>
              <a:gd name="connsiteY438" fmla="*/ 1309154 h 1565275"/>
              <a:gd name="connsiteX439" fmla="*/ 1020180 w 1176338"/>
              <a:gd name="connsiteY439" fmla="*/ 1309947 h 1565275"/>
              <a:gd name="connsiteX440" fmla="*/ 1014631 w 1176338"/>
              <a:gd name="connsiteY440" fmla="*/ 1309947 h 1565275"/>
              <a:gd name="connsiteX441" fmla="*/ 1009083 w 1176338"/>
              <a:gd name="connsiteY441" fmla="*/ 1308361 h 1565275"/>
              <a:gd name="connsiteX442" fmla="*/ 1001156 w 1176338"/>
              <a:gd name="connsiteY442" fmla="*/ 1307568 h 1565275"/>
              <a:gd name="connsiteX443" fmla="*/ 995607 w 1176338"/>
              <a:gd name="connsiteY443" fmla="*/ 1312325 h 1565275"/>
              <a:gd name="connsiteX444" fmla="*/ 993229 w 1176338"/>
              <a:gd name="connsiteY444" fmla="*/ 1320255 h 1565275"/>
              <a:gd name="connsiteX445" fmla="*/ 992436 w 1176338"/>
              <a:gd name="connsiteY445" fmla="*/ 1330563 h 1565275"/>
              <a:gd name="connsiteX446" fmla="*/ 991644 w 1176338"/>
              <a:gd name="connsiteY446" fmla="*/ 1336114 h 1565275"/>
              <a:gd name="connsiteX447" fmla="*/ 990851 w 1176338"/>
              <a:gd name="connsiteY447" fmla="*/ 1342457 h 1565275"/>
              <a:gd name="connsiteX448" fmla="*/ 988473 w 1176338"/>
              <a:gd name="connsiteY448" fmla="*/ 1348008 h 1565275"/>
              <a:gd name="connsiteX449" fmla="*/ 985302 w 1176338"/>
              <a:gd name="connsiteY449" fmla="*/ 1354351 h 1565275"/>
              <a:gd name="connsiteX450" fmla="*/ 980546 w 1176338"/>
              <a:gd name="connsiteY450" fmla="*/ 1358316 h 1565275"/>
              <a:gd name="connsiteX451" fmla="*/ 976583 w 1176338"/>
              <a:gd name="connsiteY451" fmla="*/ 1363074 h 1565275"/>
              <a:gd name="connsiteX452" fmla="*/ 971034 w 1176338"/>
              <a:gd name="connsiteY452" fmla="*/ 1366246 h 1565275"/>
              <a:gd name="connsiteX453" fmla="*/ 965485 w 1176338"/>
              <a:gd name="connsiteY453" fmla="*/ 1367039 h 1565275"/>
              <a:gd name="connsiteX454" fmla="*/ 959144 w 1176338"/>
              <a:gd name="connsiteY454" fmla="*/ 1367039 h 1565275"/>
              <a:gd name="connsiteX455" fmla="*/ 953595 w 1176338"/>
              <a:gd name="connsiteY455" fmla="*/ 1368625 h 1565275"/>
              <a:gd name="connsiteX456" fmla="*/ 948046 w 1176338"/>
              <a:gd name="connsiteY456" fmla="*/ 1369417 h 1565275"/>
              <a:gd name="connsiteX457" fmla="*/ 941705 w 1176338"/>
              <a:gd name="connsiteY457" fmla="*/ 1372589 h 1565275"/>
              <a:gd name="connsiteX458" fmla="*/ 936156 w 1176338"/>
              <a:gd name="connsiteY458" fmla="*/ 1374968 h 1565275"/>
              <a:gd name="connsiteX459" fmla="*/ 929814 w 1176338"/>
              <a:gd name="connsiteY459" fmla="*/ 1378933 h 1565275"/>
              <a:gd name="connsiteX460" fmla="*/ 922680 w 1176338"/>
              <a:gd name="connsiteY460" fmla="*/ 1382105 h 1565275"/>
              <a:gd name="connsiteX461" fmla="*/ 914754 w 1176338"/>
              <a:gd name="connsiteY461" fmla="*/ 1386069 h 1565275"/>
              <a:gd name="connsiteX462" fmla="*/ 904449 w 1176338"/>
              <a:gd name="connsiteY462" fmla="*/ 1394792 h 1565275"/>
              <a:gd name="connsiteX463" fmla="*/ 902863 w 1176338"/>
              <a:gd name="connsiteY463" fmla="*/ 1404307 h 1565275"/>
              <a:gd name="connsiteX464" fmla="*/ 909997 w 1176338"/>
              <a:gd name="connsiteY464" fmla="*/ 1415408 h 1565275"/>
              <a:gd name="connsiteX465" fmla="*/ 917924 w 1176338"/>
              <a:gd name="connsiteY465" fmla="*/ 1424924 h 1565275"/>
              <a:gd name="connsiteX466" fmla="*/ 925058 w 1176338"/>
              <a:gd name="connsiteY466" fmla="*/ 1435232 h 1565275"/>
              <a:gd name="connsiteX467" fmla="*/ 930607 w 1176338"/>
              <a:gd name="connsiteY467" fmla="*/ 1445540 h 1565275"/>
              <a:gd name="connsiteX468" fmla="*/ 932985 w 1176338"/>
              <a:gd name="connsiteY468" fmla="*/ 1455056 h 1565275"/>
              <a:gd name="connsiteX469" fmla="*/ 931400 w 1176338"/>
              <a:gd name="connsiteY469" fmla="*/ 1464571 h 1565275"/>
              <a:gd name="connsiteX470" fmla="*/ 930607 w 1176338"/>
              <a:gd name="connsiteY470" fmla="*/ 1470915 h 1565275"/>
              <a:gd name="connsiteX471" fmla="*/ 932985 w 1176338"/>
              <a:gd name="connsiteY471" fmla="*/ 1475672 h 1565275"/>
              <a:gd name="connsiteX472" fmla="*/ 938534 w 1176338"/>
              <a:gd name="connsiteY472" fmla="*/ 1479637 h 1565275"/>
              <a:gd name="connsiteX473" fmla="*/ 944875 w 1176338"/>
              <a:gd name="connsiteY473" fmla="*/ 1486773 h 1565275"/>
              <a:gd name="connsiteX474" fmla="*/ 948839 w 1176338"/>
              <a:gd name="connsiteY474" fmla="*/ 1496289 h 1565275"/>
              <a:gd name="connsiteX475" fmla="*/ 947253 w 1176338"/>
              <a:gd name="connsiteY475" fmla="*/ 1508183 h 1565275"/>
              <a:gd name="connsiteX476" fmla="*/ 941705 w 1176338"/>
              <a:gd name="connsiteY476" fmla="*/ 1518491 h 1565275"/>
              <a:gd name="connsiteX477" fmla="*/ 934571 w 1176338"/>
              <a:gd name="connsiteY477" fmla="*/ 1525628 h 1565275"/>
              <a:gd name="connsiteX478" fmla="*/ 929814 w 1176338"/>
              <a:gd name="connsiteY478" fmla="*/ 1526421 h 1565275"/>
              <a:gd name="connsiteX479" fmla="*/ 924266 w 1176338"/>
              <a:gd name="connsiteY479" fmla="*/ 1526421 h 1565275"/>
              <a:gd name="connsiteX480" fmla="*/ 918717 w 1176338"/>
              <a:gd name="connsiteY480" fmla="*/ 1524042 h 1565275"/>
              <a:gd name="connsiteX481" fmla="*/ 913168 w 1176338"/>
              <a:gd name="connsiteY481" fmla="*/ 1520870 h 1565275"/>
              <a:gd name="connsiteX482" fmla="*/ 908412 w 1176338"/>
              <a:gd name="connsiteY482" fmla="*/ 1517698 h 1565275"/>
              <a:gd name="connsiteX483" fmla="*/ 904449 w 1176338"/>
              <a:gd name="connsiteY483" fmla="*/ 1513734 h 1565275"/>
              <a:gd name="connsiteX484" fmla="*/ 901278 w 1176338"/>
              <a:gd name="connsiteY484" fmla="*/ 1509769 h 1565275"/>
              <a:gd name="connsiteX485" fmla="*/ 900485 w 1176338"/>
              <a:gd name="connsiteY485" fmla="*/ 1506597 h 1565275"/>
              <a:gd name="connsiteX486" fmla="*/ 898900 w 1176338"/>
              <a:gd name="connsiteY486" fmla="*/ 1500254 h 1565275"/>
              <a:gd name="connsiteX487" fmla="*/ 894937 w 1176338"/>
              <a:gd name="connsiteY487" fmla="*/ 1494703 h 1565275"/>
              <a:gd name="connsiteX488" fmla="*/ 888595 w 1176338"/>
              <a:gd name="connsiteY488" fmla="*/ 1491531 h 1565275"/>
              <a:gd name="connsiteX489" fmla="*/ 881461 w 1176338"/>
              <a:gd name="connsiteY489" fmla="*/ 1491531 h 1565275"/>
              <a:gd name="connsiteX490" fmla="*/ 875120 w 1176338"/>
              <a:gd name="connsiteY490" fmla="*/ 1493910 h 1565275"/>
              <a:gd name="connsiteX491" fmla="*/ 870363 w 1176338"/>
              <a:gd name="connsiteY491" fmla="*/ 1494703 h 1565275"/>
              <a:gd name="connsiteX492" fmla="*/ 865607 w 1176338"/>
              <a:gd name="connsiteY492" fmla="*/ 1494703 h 1565275"/>
              <a:gd name="connsiteX493" fmla="*/ 858473 w 1176338"/>
              <a:gd name="connsiteY493" fmla="*/ 1491531 h 1565275"/>
              <a:gd name="connsiteX494" fmla="*/ 853717 w 1176338"/>
              <a:gd name="connsiteY494" fmla="*/ 1489945 h 1565275"/>
              <a:gd name="connsiteX495" fmla="*/ 847376 w 1176338"/>
              <a:gd name="connsiteY495" fmla="*/ 1488359 h 1565275"/>
              <a:gd name="connsiteX496" fmla="*/ 841827 w 1176338"/>
              <a:gd name="connsiteY496" fmla="*/ 1487566 h 1565275"/>
              <a:gd name="connsiteX497" fmla="*/ 835486 w 1176338"/>
              <a:gd name="connsiteY497" fmla="*/ 1487566 h 1565275"/>
              <a:gd name="connsiteX498" fmla="*/ 829937 w 1176338"/>
              <a:gd name="connsiteY498" fmla="*/ 1488359 h 1565275"/>
              <a:gd name="connsiteX499" fmla="*/ 825973 w 1176338"/>
              <a:gd name="connsiteY499" fmla="*/ 1489945 h 1565275"/>
              <a:gd name="connsiteX500" fmla="*/ 822803 w 1176338"/>
              <a:gd name="connsiteY500" fmla="*/ 1493117 h 1565275"/>
              <a:gd name="connsiteX501" fmla="*/ 822803 w 1176338"/>
              <a:gd name="connsiteY501" fmla="*/ 1497082 h 1565275"/>
              <a:gd name="connsiteX502" fmla="*/ 822010 w 1176338"/>
              <a:gd name="connsiteY502" fmla="*/ 1501839 h 1565275"/>
              <a:gd name="connsiteX503" fmla="*/ 818047 w 1176338"/>
              <a:gd name="connsiteY503" fmla="*/ 1506597 h 1565275"/>
              <a:gd name="connsiteX504" fmla="*/ 812498 w 1176338"/>
              <a:gd name="connsiteY504" fmla="*/ 1508976 h 1565275"/>
              <a:gd name="connsiteX505" fmla="*/ 804571 w 1176338"/>
              <a:gd name="connsiteY505" fmla="*/ 1511355 h 1565275"/>
              <a:gd name="connsiteX506" fmla="*/ 795851 w 1176338"/>
              <a:gd name="connsiteY506" fmla="*/ 1512941 h 1565275"/>
              <a:gd name="connsiteX507" fmla="*/ 785547 w 1176338"/>
              <a:gd name="connsiteY507" fmla="*/ 1513734 h 1565275"/>
              <a:gd name="connsiteX508" fmla="*/ 774449 w 1176338"/>
              <a:gd name="connsiteY508" fmla="*/ 1514527 h 1565275"/>
              <a:gd name="connsiteX509" fmla="*/ 764144 w 1176338"/>
              <a:gd name="connsiteY509" fmla="*/ 1514527 h 1565275"/>
              <a:gd name="connsiteX510" fmla="*/ 754632 w 1176338"/>
              <a:gd name="connsiteY510" fmla="*/ 1515319 h 1565275"/>
              <a:gd name="connsiteX511" fmla="*/ 745120 w 1176338"/>
              <a:gd name="connsiteY511" fmla="*/ 1518491 h 1565275"/>
              <a:gd name="connsiteX512" fmla="*/ 736400 w 1176338"/>
              <a:gd name="connsiteY512" fmla="*/ 1521663 h 1565275"/>
              <a:gd name="connsiteX513" fmla="*/ 727681 w 1176338"/>
              <a:gd name="connsiteY513" fmla="*/ 1526421 h 1565275"/>
              <a:gd name="connsiteX514" fmla="*/ 720547 w 1176338"/>
              <a:gd name="connsiteY514" fmla="*/ 1531971 h 1565275"/>
              <a:gd name="connsiteX515" fmla="*/ 713413 w 1176338"/>
              <a:gd name="connsiteY515" fmla="*/ 1536729 h 1565275"/>
              <a:gd name="connsiteX516" fmla="*/ 706279 w 1176338"/>
              <a:gd name="connsiteY516" fmla="*/ 1541487 h 1565275"/>
              <a:gd name="connsiteX517" fmla="*/ 699937 w 1176338"/>
              <a:gd name="connsiteY517" fmla="*/ 1544658 h 1565275"/>
              <a:gd name="connsiteX518" fmla="*/ 693596 w 1176338"/>
              <a:gd name="connsiteY518" fmla="*/ 1547830 h 1565275"/>
              <a:gd name="connsiteX519" fmla="*/ 685669 w 1176338"/>
              <a:gd name="connsiteY519" fmla="*/ 1550209 h 1565275"/>
              <a:gd name="connsiteX520" fmla="*/ 678535 w 1176338"/>
              <a:gd name="connsiteY520" fmla="*/ 1551002 h 1565275"/>
              <a:gd name="connsiteX521" fmla="*/ 672193 w 1176338"/>
              <a:gd name="connsiteY521" fmla="*/ 1551002 h 1565275"/>
              <a:gd name="connsiteX522" fmla="*/ 665059 w 1176338"/>
              <a:gd name="connsiteY522" fmla="*/ 1551002 h 1565275"/>
              <a:gd name="connsiteX523" fmla="*/ 659510 w 1176338"/>
              <a:gd name="connsiteY523" fmla="*/ 1550209 h 1565275"/>
              <a:gd name="connsiteX524" fmla="*/ 654754 w 1176338"/>
              <a:gd name="connsiteY524" fmla="*/ 1547830 h 1565275"/>
              <a:gd name="connsiteX525" fmla="*/ 652376 w 1176338"/>
              <a:gd name="connsiteY525" fmla="*/ 1544658 h 1565275"/>
              <a:gd name="connsiteX526" fmla="*/ 649205 w 1176338"/>
              <a:gd name="connsiteY526" fmla="*/ 1542280 h 1565275"/>
              <a:gd name="connsiteX527" fmla="*/ 646035 w 1176338"/>
              <a:gd name="connsiteY527" fmla="*/ 1538315 h 1565275"/>
              <a:gd name="connsiteX528" fmla="*/ 642071 w 1176338"/>
              <a:gd name="connsiteY528" fmla="*/ 1535936 h 1565275"/>
              <a:gd name="connsiteX529" fmla="*/ 637315 w 1176338"/>
              <a:gd name="connsiteY529" fmla="*/ 1532764 h 1565275"/>
              <a:gd name="connsiteX530" fmla="*/ 631767 w 1176338"/>
              <a:gd name="connsiteY530" fmla="*/ 1531178 h 1565275"/>
              <a:gd name="connsiteX531" fmla="*/ 625425 w 1176338"/>
              <a:gd name="connsiteY531" fmla="*/ 1528007 h 1565275"/>
              <a:gd name="connsiteX532" fmla="*/ 619876 w 1176338"/>
              <a:gd name="connsiteY532" fmla="*/ 1526421 h 1565275"/>
              <a:gd name="connsiteX533" fmla="*/ 613535 w 1176338"/>
              <a:gd name="connsiteY533" fmla="*/ 1525628 h 1565275"/>
              <a:gd name="connsiteX534" fmla="*/ 607193 w 1176338"/>
              <a:gd name="connsiteY534" fmla="*/ 1524835 h 1565275"/>
              <a:gd name="connsiteX535" fmla="*/ 601645 w 1176338"/>
              <a:gd name="connsiteY535" fmla="*/ 1524835 h 1565275"/>
              <a:gd name="connsiteX536" fmla="*/ 596096 w 1176338"/>
              <a:gd name="connsiteY536" fmla="*/ 1525628 h 1565275"/>
              <a:gd name="connsiteX537" fmla="*/ 592132 w 1176338"/>
              <a:gd name="connsiteY537" fmla="*/ 1525628 h 1565275"/>
              <a:gd name="connsiteX538" fmla="*/ 588169 w 1176338"/>
              <a:gd name="connsiteY538" fmla="*/ 1526421 h 1565275"/>
              <a:gd name="connsiteX539" fmla="*/ 585791 w 1176338"/>
              <a:gd name="connsiteY539" fmla="*/ 1527214 h 1565275"/>
              <a:gd name="connsiteX540" fmla="*/ 583413 w 1176338"/>
              <a:gd name="connsiteY540" fmla="*/ 1528007 h 1565275"/>
              <a:gd name="connsiteX541" fmla="*/ 582620 w 1176338"/>
              <a:gd name="connsiteY541" fmla="*/ 1528007 h 1565275"/>
              <a:gd name="connsiteX542" fmla="*/ 582620 w 1176338"/>
              <a:gd name="connsiteY542" fmla="*/ 1530385 h 1565275"/>
              <a:gd name="connsiteX543" fmla="*/ 581828 w 1176338"/>
              <a:gd name="connsiteY543" fmla="*/ 1536729 h 1565275"/>
              <a:gd name="connsiteX544" fmla="*/ 579450 w 1176338"/>
              <a:gd name="connsiteY544" fmla="*/ 1543073 h 1565275"/>
              <a:gd name="connsiteX545" fmla="*/ 574694 w 1176338"/>
              <a:gd name="connsiteY545" fmla="*/ 1550209 h 1565275"/>
              <a:gd name="connsiteX546" fmla="*/ 569145 w 1176338"/>
              <a:gd name="connsiteY546" fmla="*/ 1557346 h 1565275"/>
              <a:gd name="connsiteX547" fmla="*/ 563596 w 1176338"/>
              <a:gd name="connsiteY547" fmla="*/ 1562896 h 1565275"/>
              <a:gd name="connsiteX548" fmla="*/ 557255 w 1176338"/>
              <a:gd name="connsiteY548" fmla="*/ 1565275 h 1565275"/>
              <a:gd name="connsiteX549" fmla="*/ 551706 w 1176338"/>
              <a:gd name="connsiteY549" fmla="*/ 1562103 h 1565275"/>
              <a:gd name="connsiteX550" fmla="*/ 547742 w 1176338"/>
              <a:gd name="connsiteY550" fmla="*/ 1558139 h 1565275"/>
              <a:gd name="connsiteX551" fmla="*/ 542194 w 1176338"/>
              <a:gd name="connsiteY551" fmla="*/ 1554967 h 1565275"/>
              <a:gd name="connsiteX552" fmla="*/ 535852 w 1176338"/>
              <a:gd name="connsiteY552" fmla="*/ 1550209 h 1565275"/>
              <a:gd name="connsiteX553" fmla="*/ 528718 w 1176338"/>
              <a:gd name="connsiteY553" fmla="*/ 1545451 h 1565275"/>
              <a:gd name="connsiteX554" fmla="*/ 520791 w 1176338"/>
              <a:gd name="connsiteY554" fmla="*/ 1541487 h 1565275"/>
              <a:gd name="connsiteX555" fmla="*/ 513657 w 1176338"/>
              <a:gd name="connsiteY555" fmla="*/ 1535936 h 1565275"/>
              <a:gd name="connsiteX556" fmla="*/ 505730 w 1176338"/>
              <a:gd name="connsiteY556" fmla="*/ 1531178 h 1565275"/>
              <a:gd name="connsiteX557" fmla="*/ 498596 w 1176338"/>
              <a:gd name="connsiteY557" fmla="*/ 1525628 h 1565275"/>
              <a:gd name="connsiteX558" fmla="*/ 493047 w 1176338"/>
              <a:gd name="connsiteY558" fmla="*/ 1521663 h 1565275"/>
              <a:gd name="connsiteX559" fmla="*/ 488291 w 1176338"/>
              <a:gd name="connsiteY559" fmla="*/ 1520077 h 1565275"/>
              <a:gd name="connsiteX560" fmla="*/ 485121 w 1176338"/>
              <a:gd name="connsiteY560" fmla="*/ 1520077 h 1565275"/>
              <a:gd name="connsiteX561" fmla="*/ 481950 w 1176338"/>
              <a:gd name="connsiteY561" fmla="*/ 1520870 h 1565275"/>
              <a:gd name="connsiteX562" fmla="*/ 479572 w 1176338"/>
              <a:gd name="connsiteY562" fmla="*/ 1523249 h 1565275"/>
              <a:gd name="connsiteX563" fmla="*/ 475608 w 1176338"/>
              <a:gd name="connsiteY563" fmla="*/ 1524042 h 1565275"/>
              <a:gd name="connsiteX564" fmla="*/ 471645 w 1176338"/>
              <a:gd name="connsiteY564" fmla="*/ 1524042 h 1565275"/>
              <a:gd name="connsiteX565" fmla="*/ 466096 w 1176338"/>
              <a:gd name="connsiteY565" fmla="*/ 1523249 h 1565275"/>
              <a:gd name="connsiteX566" fmla="*/ 458169 w 1176338"/>
              <a:gd name="connsiteY566" fmla="*/ 1520077 h 1565275"/>
              <a:gd name="connsiteX567" fmla="*/ 451035 w 1176338"/>
              <a:gd name="connsiteY567" fmla="*/ 1516905 h 1565275"/>
              <a:gd name="connsiteX568" fmla="*/ 443109 w 1176338"/>
              <a:gd name="connsiteY568" fmla="*/ 1512148 h 1565275"/>
              <a:gd name="connsiteX569" fmla="*/ 435182 w 1176338"/>
              <a:gd name="connsiteY569" fmla="*/ 1507390 h 1565275"/>
              <a:gd name="connsiteX570" fmla="*/ 426462 w 1176338"/>
              <a:gd name="connsiteY570" fmla="*/ 1503425 h 1565275"/>
              <a:gd name="connsiteX571" fmla="*/ 418535 w 1176338"/>
              <a:gd name="connsiteY571" fmla="*/ 1499461 h 1565275"/>
              <a:gd name="connsiteX572" fmla="*/ 411401 w 1176338"/>
              <a:gd name="connsiteY572" fmla="*/ 1496289 h 1565275"/>
              <a:gd name="connsiteX573" fmla="*/ 405060 w 1176338"/>
              <a:gd name="connsiteY573" fmla="*/ 1494703 h 1565275"/>
              <a:gd name="connsiteX574" fmla="*/ 397926 w 1176338"/>
              <a:gd name="connsiteY574" fmla="*/ 1493910 h 1565275"/>
              <a:gd name="connsiteX575" fmla="*/ 390792 w 1176338"/>
              <a:gd name="connsiteY575" fmla="*/ 1493117 h 1565275"/>
              <a:gd name="connsiteX576" fmla="*/ 383657 w 1176338"/>
              <a:gd name="connsiteY576" fmla="*/ 1491531 h 1565275"/>
              <a:gd name="connsiteX577" fmla="*/ 377316 w 1176338"/>
              <a:gd name="connsiteY577" fmla="*/ 1489945 h 1565275"/>
              <a:gd name="connsiteX578" fmla="*/ 370182 w 1176338"/>
              <a:gd name="connsiteY578" fmla="*/ 1489152 h 1565275"/>
              <a:gd name="connsiteX579" fmla="*/ 363840 w 1176338"/>
              <a:gd name="connsiteY579" fmla="*/ 1488359 h 1565275"/>
              <a:gd name="connsiteX580" fmla="*/ 358292 w 1176338"/>
              <a:gd name="connsiteY580" fmla="*/ 1487566 h 1565275"/>
              <a:gd name="connsiteX581" fmla="*/ 354328 w 1176338"/>
              <a:gd name="connsiteY581" fmla="*/ 1486773 h 1565275"/>
              <a:gd name="connsiteX582" fmla="*/ 351158 w 1176338"/>
              <a:gd name="connsiteY582" fmla="*/ 1484395 h 1565275"/>
              <a:gd name="connsiteX583" fmla="*/ 347194 w 1176338"/>
              <a:gd name="connsiteY583" fmla="*/ 1482016 h 1565275"/>
              <a:gd name="connsiteX584" fmla="*/ 343231 w 1176338"/>
              <a:gd name="connsiteY584" fmla="*/ 1478844 h 1565275"/>
              <a:gd name="connsiteX585" fmla="*/ 339267 w 1176338"/>
              <a:gd name="connsiteY585" fmla="*/ 1476465 h 1565275"/>
              <a:gd name="connsiteX586" fmla="*/ 334511 w 1176338"/>
              <a:gd name="connsiteY586" fmla="*/ 1473293 h 1565275"/>
              <a:gd name="connsiteX587" fmla="*/ 328963 w 1176338"/>
              <a:gd name="connsiteY587" fmla="*/ 1470915 h 1565275"/>
              <a:gd name="connsiteX588" fmla="*/ 324206 w 1176338"/>
              <a:gd name="connsiteY588" fmla="*/ 1470122 h 1565275"/>
              <a:gd name="connsiteX589" fmla="*/ 318658 w 1176338"/>
              <a:gd name="connsiteY589" fmla="*/ 1470122 h 1565275"/>
              <a:gd name="connsiteX590" fmla="*/ 309146 w 1176338"/>
              <a:gd name="connsiteY590" fmla="*/ 1473293 h 1565275"/>
              <a:gd name="connsiteX591" fmla="*/ 302804 w 1176338"/>
              <a:gd name="connsiteY591" fmla="*/ 1479637 h 1565275"/>
              <a:gd name="connsiteX592" fmla="*/ 299633 w 1176338"/>
              <a:gd name="connsiteY592" fmla="*/ 1487566 h 1565275"/>
              <a:gd name="connsiteX593" fmla="*/ 304389 w 1176338"/>
              <a:gd name="connsiteY593" fmla="*/ 1494703 h 1565275"/>
              <a:gd name="connsiteX594" fmla="*/ 306767 w 1176338"/>
              <a:gd name="connsiteY594" fmla="*/ 1497875 h 1565275"/>
              <a:gd name="connsiteX595" fmla="*/ 307560 w 1176338"/>
              <a:gd name="connsiteY595" fmla="*/ 1501839 h 1565275"/>
              <a:gd name="connsiteX596" fmla="*/ 306767 w 1176338"/>
              <a:gd name="connsiteY596" fmla="*/ 1505804 h 1565275"/>
              <a:gd name="connsiteX597" fmla="*/ 304389 w 1176338"/>
              <a:gd name="connsiteY597" fmla="*/ 1508183 h 1565275"/>
              <a:gd name="connsiteX598" fmla="*/ 300426 w 1176338"/>
              <a:gd name="connsiteY598" fmla="*/ 1511355 h 1565275"/>
              <a:gd name="connsiteX599" fmla="*/ 297255 w 1176338"/>
              <a:gd name="connsiteY599" fmla="*/ 1512148 h 1565275"/>
              <a:gd name="connsiteX600" fmla="*/ 292499 w 1176338"/>
              <a:gd name="connsiteY600" fmla="*/ 1511355 h 1565275"/>
              <a:gd name="connsiteX601" fmla="*/ 287743 w 1176338"/>
              <a:gd name="connsiteY601" fmla="*/ 1508976 h 1565275"/>
              <a:gd name="connsiteX602" fmla="*/ 283780 w 1176338"/>
              <a:gd name="connsiteY602" fmla="*/ 1506597 h 1565275"/>
              <a:gd name="connsiteX603" fmla="*/ 279816 w 1176338"/>
              <a:gd name="connsiteY603" fmla="*/ 1503425 h 1565275"/>
              <a:gd name="connsiteX604" fmla="*/ 275853 w 1176338"/>
              <a:gd name="connsiteY604" fmla="*/ 1502632 h 1565275"/>
              <a:gd name="connsiteX605" fmla="*/ 271097 w 1176338"/>
              <a:gd name="connsiteY605" fmla="*/ 1501839 h 1565275"/>
              <a:gd name="connsiteX606" fmla="*/ 267926 w 1176338"/>
              <a:gd name="connsiteY606" fmla="*/ 1502632 h 1565275"/>
              <a:gd name="connsiteX607" fmla="*/ 263963 w 1176338"/>
              <a:gd name="connsiteY607" fmla="*/ 1503425 h 1565275"/>
              <a:gd name="connsiteX608" fmla="*/ 260792 w 1176338"/>
              <a:gd name="connsiteY608" fmla="*/ 1506597 h 1565275"/>
              <a:gd name="connsiteX609" fmla="*/ 256829 w 1176338"/>
              <a:gd name="connsiteY609" fmla="*/ 1508976 h 1565275"/>
              <a:gd name="connsiteX610" fmla="*/ 252865 w 1176338"/>
              <a:gd name="connsiteY610" fmla="*/ 1511355 h 1565275"/>
              <a:gd name="connsiteX611" fmla="*/ 249694 w 1176338"/>
              <a:gd name="connsiteY611" fmla="*/ 1512148 h 1565275"/>
              <a:gd name="connsiteX612" fmla="*/ 245731 w 1176338"/>
              <a:gd name="connsiteY612" fmla="*/ 1511355 h 1565275"/>
              <a:gd name="connsiteX613" fmla="*/ 240975 w 1176338"/>
              <a:gd name="connsiteY613" fmla="*/ 1508976 h 1565275"/>
              <a:gd name="connsiteX614" fmla="*/ 237012 w 1176338"/>
              <a:gd name="connsiteY614" fmla="*/ 1507390 h 1565275"/>
              <a:gd name="connsiteX615" fmla="*/ 231463 w 1176338"/>
              <a:gd name="connsiteY615" fmla="*/ 1505804 h 1565275"/>
              <a:gd name="connsiteX616" fmla="*/ 226707 w 1176338"/>
              <a:gd name="connsiteY616" fmla="*/ 1505011 h 1565275"/>
              <a:gd name="connsiteX617" fmla="*/ 221158 w 1176338"/>
              <a:gd name="connsiteY617" fmla="*/ 1503425 h 1565275"/>
              <a:gd name="connsiteX618" fmla="*/ 215609 w 1176338"/>
              <a:gd name="connsiteY618" fmla="*/ 1505011 h 1565275"/>
              <a:gd name="connsiteX619" fmla="*/ 210060 w 1176338"/>
              <a:gd name="connsiteY619" fmla="*/ 1505804 h 1565275"/>
              <a:gd name="connsiteX620" fmla="*/ 205304 w 1176338"/>
              <a:gd name="connsiteY620" fmla="*/ 1507390 h 1565275"/>
              <a:gd name="connsiteX621" fmla="*/ 199756 w 1176338"/>
              <a:gd name="connsiteY621" fmla="*/ 1508976 h 1565275"/>
              <a:gd name="connsiteX622" fmla="*/ 195792 w 1176338"/>
              <a:gd name="connsiteY622" fmla="*/ 1509769 h 1565275"/>
              <a:gd name="connsiteX623" fmla="*/ 191036 w 1176338"/>
              <a:gd name="connsiteY623" fmla="*/ 1511355 h 1565275"/>
              <a:gd name="connsiteX624" fmla="*/ 186280 w 1176338"/>
              <a:gd name="connsiteY624" fmla="*/ 1508976 h 1565275"/>
              <a:gd name="connsiteX625" fmla="*/ 181524 w 1176338"/>
              <a:gd name="connsiteY625" fmla="*/ 1506597 h 1565275"/>
              <a:gd name="connsiteX626" fmla="*/ 175182 w 1176338"/>
              <a:gd name="connsiteY626" fmla="*/ 1496289 h 1565275"/>
              <a:gd name="connsiteX627" fmla="*/ 172804 w 1176338"/>
              <a:gd name="connsiteY627" fmla="*/ 1483602 h 1565275"/>
              <a:gd name="connsiteX628" fmla="*/ 173597 w 1176338"/>
              <a:gd name="connsiteY628" fmla="*/ 1470915 h 1565275"/>
              <a:gd name="connsiteX629" fmla="*/ 179146 w 1176338"/>
              <a:gd name="connsiteY629" fmla="*/ 1456641 h 1565275"/>
              <a:gd name="connsiteX630" fmla="*/ 184695 w 1176338"/>
              <a:gd name="connsiteY630" fmla="*/ 1442368 h 1565275"/>
              <a:gd name="connsiteX631" fmla="*/ 187073 w 1176338"/>
              <a:gd name="connsiteY631" fmla="*/ 1431267 h 1565275"/>
              <a:gd name="connsiteX632" fmla="*/ 186280 w 1176338"/>
              <a:gd name="connsiteY632" fmla="*/ 1422545 h 1565275"/>
              <a:gd name="connsiteX633" fmla="*/ 184695 w 1176338"/>
              <a:gd name="connsiteY633" fmla="*/ 1414615 h 1565275"/>
              <a:gd name="connsiteX634" fmla="*/ 183109 w 1176338"/>
              <a:gd name="connsiteY634" fmla="*/ 1405893 h 1565275"/>
              <a:gd name="connsiteX635" fmla="*/ 183902 w 1176338"/>
              <a:gd name="connsiteY635" fmla="*/ 1398756 h 1565275"/>
              <a:gd name="connsiteX636" fmla="*/ 185487 w 1176338"/>
              <a:gd name="connsiteY636" fmla="*/ 1392413 h 1565275"/>
              <a:gd name="connsiteX637" fmla="*/ 190243 w 1176338"/>
              <a:gd name="connsiteY637" fmla="*/ 1386069 h 1565275"/>
              <a:gd name="connsiteX638" fmla="*/ 196585 w 1176338"/>
              <a:gd name="connsiteY638" fmla="*/ 1379726 h 1565275"/>
              <a:gd name="connsiteX639" fmla="*/ 201341 w 1176338"/>
              <a:gd name="connsiteY639" fmla="*/ 1371003 h 1565275"/>
              <a:gd name="connsiteX640" fmla="*/ 204512 w 1176338"/>
              <a:gd name="connsiteY640" fmla="*/ 1360695 h 1565275"/>
              <a:gd name="connsiteX641" fmla="*/ 206890 w 1176338"/>
              <a:gd name="connsiteY641" fmla="*/ 1344043 h 1565275"/>
              <a:gd name="connsiteX642" fmla="*/ 208475 w 1176338"/>
              <a:gd name="connsiteY642" fmla="*/ 1333735 h 1565275"/>
              <a:gd name="connsiteX643" fmla="*/ 213231 w 1176338"/>
              <a:gd name="connsiteY643" fmla="*/ 1332149 h 1565275"/>
              <a:gd name="connsiteX644" fmla="*/ 216402 w 1176338"/>
              <a:gd name="connsiteY644" fmla="*/ 1327391 h 1565275"/>
              <a:gd name="connsiteX645" fmla="*/ 218780 w 1176338"/>
              <a:gd name="connsiteY645" fmla="*/ 1308361 h 1565275"/>
              <a:gd name="connsiteX646" fmla="*/ 219573 w 1176338"/>
              <a:gd name="connsiteY646" fmla="*/ 1295673 h 1565275"/>
              <a:gd name="connsiteX647" fmla="*/ 222743 w 1176338"/>
              <a:gd name="connsiteY647" fmla="*/ 1289330 h 1565275"/>
              <a:gd name="connsiteX648" fmla="*/ 226707 w 1176338"/>
              <a:gd name="connsiteY648" fmla="*/ 1286158 h 1565275"/>
              <a:gd name="connsiteX649" fmla="*/ 232255 w 1176338"/>
              <a:gd name="connsiteY649" fmla="*/ 1285365 h 1565275"/>
              <a:gd name="connsiteX650" fmla="*/ 237804 w 1176338"/>
              <a:gd name="connsiteY650" fmla="*/ 1286158 h 1565275"/>
              <a:gd name="connsiteX651" fmla="*/ 240975 w 1176338"/>
              <a:gd name="connsiteY651" fmla="*/ 1285365 h 1565275"/>
              <a:gd name="connsiteX652" fmla="*/ 244938 w 1176338"/>
              <a:gd name="connsiteY652" fmla="*/ 1282193 h 1565275"/>
              <a:gd name="connsiteX653" fmla="*/ 245731 w 1176338"/>
              <a:gd name="connsiteY653" fmla="*/ 1274264 h 1565275"/>
              <a:gd name="connsiteX654" fmla="*/ 245731 w 1176338"/>
              <a:gd name="connsiteY654" fmla="*/ 1261577 h 1565275"/>
              <a:gd name="connsiteX655" fmla="*/ 248902 w 1176338"/>
              <a:gd name="connsiteY655" fmla="*/ 1259991 h 1565275"/>
              <a:gd name="connsiteX656" fmla="*/ 256036 w 1176338"/>
              <a:gd name="connsiteY656" fmla="*/ 1257612 h 1565275"/>
              <a:gd name="connsiteX657" fmla="*/ 268719 w 1176338"/>
              <a:gd name="connsiteY657" fmla="*/ 1243339 h 1565275"/>
              <a:gd name="connsiteX658" fmla="*/ 274268 w 1176338"/>
              <a:gd name="connsiteY658" fmla="*/ 1233824 h 1565275"/>
              <a:gd name="connsiteX659" fmla="*/ 273475 w 1176338"/>
              <a:gd name="connsiteY659" fmla="*/ 1225101 h 1565275"/>
              <a:gd name="connsiteX660" fmla="*/ 269511 w 1176338"/>
              <a:gd name="connsiteY660" fmla="*/ 1219551 h 1565275"/>
              <a:gd name="connsiteX661" fmla="*/ 263170 w 1176338"/>
              <a:gd name="connsiteY661" fmla="*/ 1216379 h 1565275"/>
              <a:gd name="connsiteX662" fmla="*/ 255243 w 1176338"/>
              <a:gd name="connsiteY662" fmla="*/ 1213207 h 1565275"/>
              <a:gd name="connsiteX663" fmla="*/ 247316 w 1176338"/>
              <a:gd name="connsiteY663" fmla="*/ 1211621 h 1565275"/>
              <a:gd name="connsiteX664" fmla="*/ 241768 w 1176338"/>
              <a:gd name="connsiteY664" fmla="*/ 1210828 h 1565275"/>
              <a:gd name="connsiteX665" fmla="*/ 240182 w 1176338"/>
              <a:gd name="connsiteY665" fmla="*/ 1210828 h 1565275"/>
              <a:gd name="connsiteX666" fmla="*/ 238597 w 1176338"/>
              <a:gd name="connsiteY666" fmla="*/ 1210828 h 1565275"/>
              <a:gd name="connsiteX667" fmla="*/ 233841 w 1176338"/>
              <a:gd name="connsiteY667" fmla="*/ 1210828 h 1565275"/>
              <a:gd name="connsiteX668" fmla="*/ 227499 w 1176338"/>
              <a:gd name="connsiteY668" fmla="*/ 1210035 h 1565275"/>
              <a:gd name="connsiteX669" fmla="*/ 219573 w 1176338"/>
              <a:gd name="connsiteY669" fmla="*/ 1207657 h 1565275"/>
              <a:gd name="connsiteX670" fmla="*/ 210853 w 1176338"/>
              <a:gd name="connsiteY670" fmla="*/ 1206071 h 1565275"/>
              <a:gd name="connsiteX671" fmla="*/ 202926 w 1176338"/>
              <a:gd name="connsiteY671" fmla="*/ 1202106 h 1565275"/>
              <a:gd name="connsiteX672" fmla="*/ 195792 w 1176338"/>
              <a:gd name="connsiteY672" fmla="*/ 1197348 h 1565275"/>
              <a:gd name="connsiteX673" fmla="*/ 190243 w 1176338"/>
              <a:gd name="connsiteY673" fmla="*/ 1190212 h 1565275"/>
              <a:gd name="connsiteX674" fmla="*/ 183109 w 1176338"/>
              <a:gd name="connsiteY674" fmla="*/ 1179903 h 1565275"/>
              <a:gd name="connsiteX675" fmla="*/ 176768 w 1176338"/>
              <a:gd name="connsiteY675" fmla="*/ 1175939 h 1565275"/>
              <a:gd name="connsiteX676" fmla="*/ 171219 w 1176338"/>
              <a:gd name="connsiteY676" fmla="*/ 1175939 h 1565275"/>
              <a:gd name="connsiteX677" fmla="*/ 165670 w 1176338"/>
              <a:gd name="connsiteY677" fmla="*/ 1179903 h 1565275"/>
              <a:gd name="connsiteX678" fmla="*/ 161707 w 1176338"/>
              <a:gd name="connsiteY678" fmla="*/ 1182282 h 1565275"/>
              <a:gd name="connsiteX679" fmla="*/ 156158 w 1176338"/>
              <a:gd name="connsiteY679" fmla="*/ 1186247 h 1565275"/>
              <a:gd name="connsiteX680" fmla="*/ 150609 w 1176338"/>
              <a:gd name="connsiteY680" fmla="*/ 1189419 h 1565275"/>
              <a:gd name="connsiteX681" fmla="*/ 145061 w 1176338"/>
              <a:gd name="connsiteY681" fmla="*/ 1192591 h 1565275"/>
              <a:gd name="connsiteX682" fmla="*/ 139512 w 1176338"/>
              <a:gd name="connsiteY682" fmla="*/ 1194176 h 1565275"/>
              <a:gd name="connsiteX683" fmla="*/ 134756 w 1176338"/>
              <a:gd name="connsiteY683" fmla="*/ 1193383 h 1565275"/>
              <a:gd name="connsiteX684" fmla="*/ 130000 w 1176338"/>
              <a:gd name="connsiteY684" fmla="*/ 1189419 h 1565275"/>
              <a:gd name="connsiteX685" fmla="*/ 126036 w 1176338"/>
              <a:gd name="connsiteY685" fmla="*/ 1182282 h 1565275"/>
              <a:gd name="connsiteX686" fmla="*/ 123658 w 1176338"/>
              <a:gd name="connsiteY686" fmla="*/ 1175146 h 1565275"/>
              <a:gd name="connsiteX687" fmla="*/ 119695 w 1176338"/>
              <a:gd name="connsiteY687" fmla="*/ 1170388 h 1565275"/>
              <a:gd name="connsiteX688" fmla="*/ 116524 w 1176338"/>
              <a:gd name="connsiteY688" fmla="*/ 1168802 h 1565275"/>
              <a:gd name="connsiteX689" fmla="*/ 112561 w 1176338"/>
              <a:gd name="connsiteY689" fmla="*/ 1169595 h 1565275"/>
              <a:gd name="connsiteX690" fmla="*/ 107805 w 1176338"/>
              <a:gd name="connsiteY690" fmla="*/ 1170388 h 1565275"/>
              <a:gd name="connsiteX691" fmla="*/ 102256 w 1176338"/>
              <a:gd name="connsiteY691" fmla="*/ 1173560 h 1565275"/>
              <a:gd name="connsiteX692" fmla="*/ 95914 w 1176338"/>
              <a:gd name="connsiteY692" fmla="*/ 1175146 h 1565275"/>
              <a:gd name="connsiteX693" fmla="*/ 89573 w 1176338"/>
              <a:gd name="connsiteY693" fmla="*/ 1176732 h 1565275"/>
              <a:gd name="connsiteX694" fmla="*/ 83232 w 1176338"/>
              <a:gd name="connsiteY694" fmla="*/ 1175939 h 1565275"/>
              <a:gd name="connsiteX695" fmla="*/ 76890 w 1176338"/>
              <a:gd name="connsiteY695" fmla="*/ 1170388 h 1565275"/>
              <a:gd name="connsiteX696" fmla="*/ 72134 w 1176338"/>
              <a:gd name="connsiteY696" fmla="*/ 1162459 h 1565275"/>
              <a:gd name="connsiteX697" fmla="*/ 67378 w 1176338"/>
              <a:gd name="connsiteY697" fmla="*/ 1152943 h 1565275"/>
              <a:gd name="connsiteX698" fmla="*/ 64207 w 1176338"/>
              <a:gd name="connsiteY698" fmla="*/ 1141842 h 1565275"/>
              <a:gd name="connsiteX699" fmla="*/ 60244 w 1176338"/>
              <a:gd name="connsiteY699" fmla="*/ 1132327 h 1565275"/>
              <a:gd name="connsiteX700" fmla="*/ 57866 w 1176338"/>
              <a:gd name="connsiteY700" fmla="*/ 1123604 h 1565275"/>
              <a:gd name="connsiteX701" fmla="*/ 55488 w 1176338"/>
              <a:gd name="connsiteY701" fmla="*/ 1118847 h 1565275"/>
              <a:gd name="connsiteX702" fmla="*/ 53110 w 1176338"/>
              <a:gd name="connsiteY702" fmla="*/ 1114882 h 1565275"/>
              <a:gd name="connsiteX703" fmla="*/ 49146 w 1176338"/>
              <a:gd name="connsiteY703" fmla="*/ 1111710 h 1565275"/>
              <a:gd name="connsiteX704" fmla="*/ 45976 w 1176338"/>
              <a:gd name="connsiteY704" fmla="*/ 1108538 h 1565275"/>
              <a:gd name="connsiteX705" fmla="*/ 42012 w 1176338"/>
              <a:gd name="connsiteY705" fmla="*/ 1104574 h 1565275"/>
              <a:gd name="connsiteX706" fmla="*/ 39634 w 1176338"/>
              <a:gd name="connsiteY706" fmla="*/ 1100609 h 1565275"/>
              <a:gd name="connsiteX707" fmla="*/ 38841 w 1176338"/>
              <a:gd name="connsiteY707" fmla="*/ 1095058 h 1565275"/>
              <a:gd name="connsiteX708" fmla="*/ 40427 w 1176338"/>
              <a:gd name="connsiteY708" fmla="*/ 1086336 h 1565275"/>
              <a:gd name="connsiteX709" fmla="*/ 45183 w 1176338"/>
              <a:gd name="connsiteY709" fmla="*/ 1076820 h 1565275"/>
              <a:gd name="connsiteX710" fmla="*/ 49146 w 1176338"/>
              <a:gd name="connsiteY710" fmla="*/ 1065719 h 1565275"/>
              <a:gd name="connsiteX711" fmla="*/ 52317 w 1176338"/>
              <a:gd name="connsiteY711" fmla="*/ 1056204 h 1565275"/>
              <a:gd name="connsiteX712" fmla="*/ 52317 w 1176338"/>
              <a:gd name="connsiteY712" fmla="*/ 1048274 h 1565275"/>
              <a:gd name="connsiteX713" fmla="*/ 50732 w 1176338"/>
              <a:gd name="connsiteY713" fmla="*/ 1041138 h 1565275"/>
              <a:gd name="connsiteX714" fmla="*/ 46768 w 1176338"/>
              <a:gd name="connsiteY714" fmla="*/ 1033208 h 1565275"/>
              <a:gd name="connsiteX715" fmla="*/ 41219 w 1176338"/>
              <a:gd name="connsiteY715" fmla="*/ 1026072 h 1565275"/>
              <a:gd name="connsiteX716" fmla="*/ 34085 w 1176338"/>
              <a:gd name="connsiteY716" fmla="*/ 1018142 h 1565275"/>
              <a:gd name="connsiteX717" fmla="*/ 25366 w 1176338"/>
              <a:gd name="connsiteY717" fmla="*/ 1010213 h 1565275"/>
              <a:gd name="connsiteX718" fmla="*/ 18232 w 1176338"/>
              <a:gd name="connsiteY718" fmla="*/ 999905 h 1565275"/>
              <a:gd name="connsiteX719" fmla="*/ 14268 w 1176338"/>
              <a:gd name="connsiteY719" fmla="*/ 988804 h 1565275"/>
              <a:gd name="connsiteX720" fmla="*/ 14268 w 1176338"/>
              <a:gd name="connsiteY720" fmla="*/ 977702 h 1565275"/>
              <a:gd name="connsiteX721" fmla="*/ 15061 w 1176338"/>
              <a:gd name="connsiteY721" fmla="*/ 966601 h 1565275"/>
              <a:gd name="connsiteX722" fmla="*/ 18232 w 1176338"/>
              <a:gd name="connsiteY722" fmla="*/ 957086 h 1565275"/>
              <a:gd name="connsiteX723" fmla="*/ 22988 w 1176338"/>
              <a:gd name="connsiteY723" fmla="*/ 947570 h 1565275"/>
              <a:gd name="connsiteX724" fmla="*/ 28537 w 1176338"/>
              <a:gd name="connsiteY724" fmla="*/ 941227 h 1565275"/>
              <a:gd name="connsiteX725" fmla="*/ 34085 w 1176338"/>
              <a:gd name="connsiteY725" fmla="*/ 936469 h 1565275"/>
              <a:gd name="connsiteX726" fmla="*/ 42805 w 1176338"/>
              <a:gd name="connsiteY726" fmla="*/ 928540 h 1565275"/>
              <a:gd name="connsiteX727" fmla="*/ 49146 w 1176338"/>
              <a:gd name="connsiteY727" fmla="*/ 918231 h 1565275"/>
              <a:gd name="connsiteX728" fmla="*/ 49146 w 1176338"/>
              <a:gd name="connsiteY728" fmla="*/ 907923 h 1565275"/>
              <a:gd name="connsiteX729" fmla="*/ 42012 w 1176338"/>
              <a:gd name="connsiteY729" fmla="*/ 897615 h 1565275"/>
              <a:gd name="connsiteX730" fmla="*/ 33293 w 1176338"/>
              <a:gd name="connsiteY730" fmla="*/ 892064 h 1565275"/>
              <a:gd name="connsiteX731" fmla="*/ 30122 w 1176338"/>
              <a:gd name="connsiteY731" fmla="*/ 888099 h 1565275"/>
              <a:gd name="connsiteX732" fmla="*/ 29329 w 1176338"/>
              <a:gd name="connsiteY732" fmla="*/ 881756 h 1565275"/>
              <a:gd name="connsiteX733" fmla="*/ 28537 w 1176338"/>
              <a:gd name="connsiteY733" fmla="*/ 867483 h 1565275"/>
              <a:gd name="connsiteX734" fmla="*/ 23780 w 1176338"/>
              <a:gd name="connsiteY734" fmla="*/ 854796 h 1565275"/>
              <a:gd name="connsiteX735" fmla="*/ 17439 w 1176338"/>
              <a:gd name="connsiteY735" fmla="*/ 850038 h 1565275"/>
              <a:gd name="connsiteX736" fmla="*/ 12683 w 1176338"/>
              <a:gd name="connsiteY736" fmla="*/ 845280 h 1565275"/>
              <a:gd name="connsiteX737" fmla="*/ 15061 w 1176338"/>
              <a:gd name="connsiteY737" fmla="*/ 829421 h 1565275"/>
              <a:gd name="connsiteX738" fmla="*/ 16646 w 1176338"/>
              <a:gd name="connsiteY738" fmla="*/ 811184 h 1565275"/>
              <a:gd name="connsiteX739" fmla="*/ 12683 w 1176338"/>
              <a:gd name="connsiteY739" fmla="*/ 802461 h 1565275"/>
              <a:gd name="connsiteX740" fmla="*/ 5549 w 1176338"/>
              <a:gd name="connsiteY740" fmla="*/ 797704 h 1565275"/>
              <a:gd name="connsiteX741" fmla="*/ 0 w 1176338"/>
              <a:gd name="connsiteY741" fmla="*/ 792946 h 1565275"/>
              <a:gd name="connsiteX742" fmla="*/ 0 w 1176338"/>
              <a:gd name="connsiteY742" fmla="*/ 785016 h 1565275"/>
              <a:gd name="connsiteX743" fmla="*/ 7134 w 1176338"/>
              <a:gd name="connsiteY743" fmla="*/ 778673 h 1565275"/>
              <a:gd name="connsiteX744" fmla="*/ 15061 w 1176338"/>
              <a:gd name="connsiteY744" fmla="*/ 771536 h 1565275"/>
              <a:gd name="connsiteX745" fmla="*/ 20610 w 1176338"/>
              <a:gd name="connsiteY745" fmla="*/ 762814 h 1565275"/>
              <a:gd name="connsiteX746" fmla="*/ 21402 w 1176338"/>
              <a:gd name="connsiteY746" fmla="*/ 753299 h 1565275"/>
              <a:gd name="connsiteX747" fmla="*/ 22195 w 1176338"/>
              <a:gd name="connsiteY747" fmla="*/ 745369 h 1565275"/>
              <a:gd name="connsiteX748" fmla="*/ 24573 w 1176338"/>
              <a:gd name="connsiteY748" fmla="*/ 737440 h 1565275"/>
              <a:gd name="connsiteX749" fmla="*/ 34085 w 1176338"/>
              <a:gd name="connsiteY749" fmla="*/ 728717 h 1565275"/>
              <a:gd name="connsiteX750" fmla="*/ 42012 w 1176338"/>
              <a:gd name="connsiteY750" fmla="*/ 717616 h 1565275"/>
              <a:gd name="connsiteX751" fmla="*/ 44390 w 1176338"/>
              <a:gd name="connsiteY751" fmla="*/ 704929 h 1565275"/>
              <a:gd name="connsiteX752" fmla="*/ 42805 w 1176338"/>
              <a:gd name="connsiteY752" fmla="*/ 691449 h 1565275"/>
              <a:gd name="connsiteX753" fmla="*/ 42012 w 1176338"/>
              <a:gd name="connsiteY753" fmla="*/ 678762 h 1565275"/>
              <a:gd name="connsiteX754" fmla="*/ 38841 w 1176338"/>
              <a:gd name="connsiteY754" fmla="*/ 665282 h 1565275"/>
              <a:gd name="connsiteX755" fmla="*/ 30122 w 1176338"/>
              <a:gd name="connsiteY755" fmla="*/ 654180 h 1565275"/>
              <a:gd name="connsiteX756" fmla="*/ 21402 w 1176338"/>
              <a:gd name="connsiteY756" fmla="*/ 642286 h 1565275"/>
              <a:gd name="connsiteX757" fmla="*/ 17439 w 1176338"/>
              <a:gd name="connsiteY757" fmla="*/ 631185 h 1565275"/>
              <a:gd name="connsiteX758" fmla="*/ 19024 w 1176338"/>
              <a:gd name="connsiteY758" fmla="*/ 626427 h 1565275"/>
              <a:gd name="connsiteX759" fmla="*/ 22988 w 1176338"/>
              <a:gd name="connsiteY759" fmla="*/ 621670 h 1565275"/>
              <a:gd name="connsiteX760" fmla="*/ 28537 w 1176338"/>
              <a:gd name="connsiteY760" fmla="*/ 616912 h 1565275"/>
              <a:gd name="connsiteX761" fmla="*/ 35671 w 1176338"/>
              <a:gd name="connsiteY761" fmla="*/ 614533 h 1565275"/>
              <a:gd name="connsiteX762" fmla="*/ 44390 w 1176338"/>
              <a:gd name="connsiteY762" fmla="*/ 612154 h 1565275"/>
              <a:gd name="connsiteX763" fmla="*/ 51524 w 1176338"/>
              <a:gd name="connsiteY763" fmla="*/ 610568 h 1565275"/>
              <a:gd name="connsiteX764" fmla="*/ 58658 w 1176338"/>
              <a:gd name="connsiteY764" fmla="*/ 610568 h 1565275"/>
              <a:gd name="connsiteX765" fmla="*/ 65000 w 1176338"/>
              <a:gd name="connsiteY765" fmla="*/ 612154 h 1565275"/>
              <a:gd name="connsiteX766" fmla="*/ 72927 w 1176338"/>
              <a:gd name="connsiteY766" fmla="*/ 615326 h 1565275"/>
              <a:gd name="connsiteX767" fmla="*/ 79268 w 1176338"/>
              <a:gd name="connsiteY767" fmla="*/ 616912 h 1565275"/>
              <a:gd name="connsiteX768" fmla="*/ 84024 w 1176338"/>
              <a:gd name="connsiteY768" fmla="*/ 616119 h 1565275"/>
              <a:gd name="connsiteX769" fmla="*/ 89573 w 1176338"/>
              <a:gd name="connsiteY769" fmla="*/ 612154 h 1565275"/>
              <a:gd name="connsiteX770" fmla="*/ 94329 w 1176338"/>
              <a:gd name="connsiteY770" fmla="*/ 608982 h 1565275"/>
              <a:gd name="connsiteX771" fmla="*/ 99878 w 1176338"/>
              <a:gd name="connsiteY771" fmla="*/ 607397 h 1565275"/>
              <a:gd name="connsiteX772" fmla="*/ 106219 w 1176338"/>
              <a:gd name="connsiteY772" fmla="*/ 605018 h 1565275"/>
              <a:gd name="connsiteX773" fmla="*/ 112561 w 1176338"/>
              <a:gd name="connsiteY773" fmla="*/ 604225 h 1565275"/>
              <a:gd name="connsiteX774" fmla="*/ 118902 w 1176338"/>
              <a:gd name="connsiteY774" fmla="*/ 602639 h 1565275"/>
              <a:gd name="connsiteX775" fmla="*/ 122866 w 1176338"/>
              <a:gd name="connsiteY775" fmla="*/ 600260 h 1565275"/>
              <a:gd name="connsiteX776" fmla="*/ 124451 w 1176338"/>
              <a:gd name="connsiteY776" fmla="*/ 595502 h 1565275"/>
              <a:gd name="connsiteX777" fmla="*/ 123658 w 1176338"/>
              <a:gd name="connsiteY777" fmla="*/ 589159 h 1565275"/>
              <a:gd name="connsiteX778" fmla="*/ 121280 w 1176338"/>
              <a:gd name="connsiteY778" fmla="*/ 582815 h 1565275"/>
              <a:gd name="connsiteX779" fmla="*/ 122866 w 1176338"/>
              <a:gd name="connsiteY779" fmla="*/ 577265 h 1565275"/>
              <a:gd name="connsiteX780" fmla="*/ 125244 w 1176338"/>
              <a:gd name="connsiteY780" fmla="*/ 571714 h 1565275"/>
              <a:gd name="connsiteX781" fmla="*/ 130000 w 1176338"/>
              <a:gd name="connsiteY781" fmla="*/ 566956 h 1565275"/>
              <a:gd name="connsiteX782" fmla="*/ 135548 w 1176338"/>
              <a:gd name="connsiteY782" fmla="*/ 562199 h 1565275"/>
              <a:gd name="connsiteX783" fmla="*/ 141097 w 1176338"/>
              <a:gd name="connsiteY783" fmla="*/ 556648 h 1565275"/>
              <a:gd name="connsiteX784" fmla="*/ 146646 w 1176338"/>
              <a:gd name="connsiteY784" fmla="*/ 551890 h 1565275"/>
              <a:gd name="connsiteX785" fmla="*/ 150609 w 1176338"/>
              <a:gd name="connsiteY785" fmla="*/ 543961 h 1565275"/>
              <a:gd name="connsiteX786" fmla="*/ 156158 w 1176338"/>
              <a:gd name="connsiteY786" fmla="*/ 530481 h 1565275"/>
              <a:gd name="connsiteX787" fmla="*/ 156158 w 1176338"/>
              <a:gd name="connsiteY787" fmla="*/ 518587 h 1565275"/>
              <a:gd name="connsiteX788" fmla="*/ 152987 w 1176338"/>
              <a:gd name="connsiteY788" fmla="*/ 508278 h 1565275"/>
              <a:gd name="connsiteX789" fmla="*/ 145061 w 1176338"/>
              <a:gd name="connsiteY789" fmla="*/ 501935 h 1565275"/>
              <a:gd name="connsiteX790" fmla="*/ 137134 w 1176338"/>
              <a:gd name="connsiteY790" fmla="*/ 498763 h 1565275"/>
              <a:gd name="connsiteX791" fmla="*/ 129207 w 1176338"/>
              <a:gd name="connsiteY791" fmla="*/ 494798 h 1565275"/>
              <a:gd name="connsiteX792" fmla="*/ 123658 w 1176338"/>
              <a:gd name="connsiteY792" fmla="*/ 488455 h 1565275"/>
              <a:gd name="connsiteX793" fmla="*/ 120488 w 1176338"/>
              <a:gd name="connsiteY793" fmla="*/ 477353 h 1565275"/>
              <a:gd name="connsiteX794" fmla="*/ 121280 w 1176338"/>
              <a:gd name="connsiteY794" fmla="*/ 471010 h 1565275"/>
              <a:gd name="connsiteX795" fmla="*/ 124451 w 1176338"/>
              <a:gd name="connsiteY795" fmla="*/ 466252 h 1565275"/>
              <a:gd name="connsiteX796" fmla="*/ 127622 w 1176338"/>
              <a:gd name="connsiteY796" fmla="*/ 463080 h 1565275"/>
              <a:gd name="connsiteX797" fmla="*/ 132378 w 1176338"/>
              <a:gd name="connsiteY797" fmla="*/ 461494 h 1565275"/>
              <a:gd name="connsiteX798" fmla="*/ 137926 w 1176338"/>
              <a:gd name="connsiteY798" fmla="*/ 459116 h 1565275"/>
              <a:gd name="connsiteX799" fmla="*/ 143475 w 1176338"/>
              <a:gd name="connsiteY799" fmla="*/ 458323 h 1565275"/>
              <a:gd name="connsiteX800" fmla="*/ 149817 w 1176338"/>
              <a:gd name="connsiteY800" fmla="*/ 458323 h 1565275"/>
              <a:gd name="connsiteX801" fmla="*/ 156158 w 1176338"/>
              <a:gd name="connsiteY801" fmla="*/ 458323 h 1565275"/>
              <a:gd name="connsiteX802" fmla="*/ 165670 w 1176338"/>
              <a:gd name="connsiteY802" fmla="*/ 455151 h 1565275"/>
              <a:gd name="connsiteX803" fmla="*/ 168048 w 1176338"/>
              <a:gd name="connsiteY803" fmla="*/ 446429 h 1565275"/>
              <a:gd name="connsiteX804" fmla="*/ 168841 w 1176338"/>
              <a:gd name="connsiteY804" fmla="*/ 436120 h 1565275"/>
              <a:gd name="connsiteX805" fmla="*/ 171219 w 1176338"/>
              <a:gd name="connsiteY805" fmla="*/ 427398 h 1565275"/>
              <a:gd name="connsiteX806" fmla="*/ 176768 w 1176338"/>
              <a:gd name="connsiteY806" fmla="*/ 417090 h 1565275"/>
              <a:gd name="connsiteX807" fmla="*/ 183902 w 1176338"/>
              <a:gd name="connsiteY807" fmla="*/ 405195 h 1565275"/>
              <a:gd name="connsiteX808" fmla="*/ 188658 w 1176338"/>
              <a:gd name="connsiteY808" fmla="*/ 392508 h 1565275"/>
              <a:gd name="connsiteX809" fmla="*/ 187073 w 1176338"/>
              <a:gd name="connsiteY809" fmla="*/ 379821 h 1565275"/>
              <a:gd name="connsiteX810" fmla="*/ 185487 w 1176338"/>
              <a:gd name="connsiteY810" fmla="*/ 367927 h 1565275"/>
              <a:gd name="connsiteX811" fmla="*/ 187073 w 1176338"/>
              <a:gd name="connsiteY811" fmla="*/ 357619 h 1565275"/>
              <a:gd name="connsiteX812" fmla="*/ 191829 w 1176338"/>
              <a:gd name="connsiteY812" fmla="*/ 348896 h 1565275"/>
              <a:gd name="connsiteX813" fmla="*/ 198170 w 1176338"/>
              <a:gd name="connsiteY813" fmla="*/ 340967 h 1565275"/>
              <a:gd name="connsiteX814" fmla="*/ 202134 w 1176338"/>
              <a:gd name="connsiteY814" fmla="*/ 333037 h 1565275"/>
              <a:gd name="connsiteX815" fmla="*/ 198963 w 1176338"/>
              <a:gd name="connsiteY815" fmla="*/ 326694 h 1565275"/>
              <a:gd name="connsiteX816" fmla="*/ 192621 w 1176338"/>
              <a:gd name="connsiteY816" fmla="*/ 323522 h 1565275"/>
              <a:gd name="connsiteX817" fmla="*/ 181524 w 1176338"/>
              <a:gd name="connsiteY817" fmla="*/ 321143 h 1565275"/>
              <a:gd name="connsiteX818" fmla="*/ 174390 w 1176338"/>
              <a:gd name="connsiteY818" fmla="*/ 316385 h 1565275"/>
              <a:gd name="connsiteX819" fmla="*/ 173597 w 1176338"/>
              <a:gd name="connsiteY819" fmla="*/ 301319 h 1565275"/>
              <a:gd name="connsiteX820" fmla="*/ 177561 w 1176338"/>
              <a:gd name="connsiteY820" fmla="*/ 286253 h 1565275"/>
              <a:gd name="connsiteX821" fmla="*/ 181524 w 1176338"/>
              <a:gd name="connsiteY821" fmla="*/ 274359 h 1565275"/>
              <a:gd name="connsiteX822" fmla="*/ 184695 w 1176338"/>
              <a:gd name="connsiteY822" fmla="*/ 269602 h 1565275"/>
              <a:gd name="connsiteX823" fmla="*/ 187073 w 1176338"/>
              <a:gd name="connsiteY823" fmla="*/ 265637 h 1565275"/>
              <a:gd name="connsiteX824" fmla="*/ 191036 w 1176338"/>
              <a:gd name="connsiteY824" fmla="*/ 262465 h 1565275"/>
              <a:gd name="connsiteX825" fmla="*/ 194999 w 1176338"/>
              <a:gd name="connsiteY825" fmla="*/ 258500 h 1565275"/>
              <a:gd name="connsiteX826" fmla="*/ 199756 w 1176338"/>
              <a:gd name="connsiteY826" fmla="*/ 256122 h 1565275"/>
              <a:gd name="connsiteX827" fmla="*/ 206890 w 1176338"/>
              <a:gd name="connsiteY827" fmla="*/ 252950 h 1565275"/>
              <a:gd name="connsiteX828" fmla="*/ 213231 w 1176338"/>
              <a:gd name="connsiteY828" fmla="*/ 252157 h 1565275"/>
              <a:gd name="connsiteX829" fmla="*/ 221158 w 1176338"/>
              <a:gd name="connsiteY829" fmla="*/ 251364 h 1565275"/>
              <a:gd name="connsiteX830" fmla="*/ 230670 w 1176338"/>
              <a:gd name="connsiteY830" fmla="*/ 251364 h 1565275"/>
              <a:gd name="connsiteX831" fmla="*/ 240182 w 1176338"/>
              <a:gd name="connsiteY831" fmla="*/ 250571 h 1565275"/>
              <a:gd name="connsiteX832" fmla="*/ 251280 w 1176338"/>
              <a:gd name="connsiteY832" fmla="*/ 248985 h 1565275"/>
              <a:gd name="connsiteX833" fmla="*/ 263170 w 1176338"/>
              <a:gd name="connsiteY833" fmla="*/ 248985 h 1565275"/>
              <a:gd name="connsiteX834" fmla="*/ 274268 w 1176338"/>
              <a:gd name="connsiteY834" fmla="*/ 248192 h 1565275"/>
              <a:gd name="connsiteX835" fmla="*/ 283780 w 1176338"/>
              <a:gd name="connsiteY835" fmla="*/ 248192 h 1565275"/>
              <a:gd name="connsiteX836" fmla="*/ 292499 w 1176338"/>
              <a:gd name="connsiteY836" fmla="*/ 248985 h 1565275"/>
              <a:gd name="connsiteX837" fmla="*/ 298841 w 1176338"/>
              <a:gd name="connsiteY837" fmla="*/ 251364 h 1565275"/>
              <a:gd name="connsiteX838" fmla="*/ 305975 w 1176338"/>
              <a:gd name="connsiteY838" fmla="*/ 258500 h 1565275"/>
              <a:gd name="connsiteX839" fmla="*/ 309146 w 1176338"/>
              <a:gd name="connsiteY839" fmla="*/ 268809 h 1565275"/>
              <a:gd name="connsiteX840" fmla="*/ 306767 w 1176338"/>
              <a:gd name="connsiteY840" fmla="*/ 279117 h 1565275"/>
              <a:gd name="connsiteX841" fmla="*/ 301219 w 1176338"/>
              <a:gd name="connsiteY841" fmla="*/ 287839 h 1565275"/>
              <a:gd name="connsiteX842" fmla="*/ 298841 w 1176338"/>
              <a:gd name="connsiteY842" fmla="*/ 293390 h 1565275"/>
              <a:gd name="connsiteX843" fmla="*/ 300426 w 1176338"/>
              <a:gd name="connsiteY843" fmla="*/ 297355 h 1565275"/>
              <a:gd name="connsiteX844" fmla="*/ 307560 w 1176338"/>
              <a:gd name="connsiteY844" fmla="*/ 302112 h 1565275"/>
              <a:gd name="connsiteX845" fmla="*/ 318658 w 1176338"/>
              <a:gd name="connsiteY845" fmla="*/ 305284 h 1565275"/>
              <a:gd name="connsiteX846" fmla="*/ 325792 w 1176338"/>
              <a:gd name="connsiteY846" fmla="*/ 302112 h 1565275"/>
              <a:gd name="connsiteX847" fmla="*/ 328170 w 1176338"/>
              <a:gd name="connsiteY847" fmla="*/ 294183 h 1565275"/>
              <a:gd name="connsiteX848" fmla="*/ 328170 w 1176338"/>
              <a:gd name="connsiteY848" fmla="*/ 283875 h 1565275"/>
              <a:gd name="connsiteX849" fmla="*/ 332926 w 1176338"/>
              <a:gd name="connsiteY849" fmla="*/ 276738 h 1565275"/>
              <a:gd name="connsiteX850" fmla="*/ 340853 w 1176338"/>
              <a:gd name="connsiteY850" fmla="*/ 276738 h 1565275"/>
              <a:gd name="connsiteX851" fmla="*/ 347987 w 1176338"/>
              <a:gd name="connsiteY851" fmla="*/ 281496 h 1565275"/>
              <a:gd name="connsiteX852" fmla="*/ 352743 w 1176338"/>
              <a:gd name="connsiteY852" fmla="*/ 287839 h 1565275"/>
              <a:gd name="connsiteX853" fmla="*/ 354328 w 1176338"/>
              <a:gd name="connsiteY853" fmla="*/ 290218 h 1565275"/>
              <a:gd name="connsiteX854" fmla="*/ 355121 w 1176338"/>
              <a:gd name="connsiteY854" fmla="*/ 286253 h 1565275"/>
              <a:gd name="connsiteX855" fmla="*/ 357499 w 1176338"/>
              <a:gd name="connsiteY855" fmla="*/ 275152 h 1565275"/>
              <a:gd name="connsiteX856" fmla="*/ 358292 w 1176338"/>
              <a:gd name="connsiteY856" fmla="*/ 258500 h 1565275"/>
              <a:gd name="connsiteX857" fmla="*/ 357499 w 1176338"/>
              <a:gd name="connsiteY857" fmla="*/ 240263 h 1565275"/>
              <a:gd name="connsiteX858" fmla="*/ 357499 w 1176338"/>
              <a:gd name="connsiteY858" fmla="*/ 232333 h 1565275"/>
              <a:gd name="connsiteX859" fmla="*/ 359084 w 1176338"/>
              <a:gd name="connsiteY859" fmla="*/ 227576 h 1565275"/>
              <a:gd name="connsiteX860" fmla="*/ 363048 w 1176338"/>
              <a:gd name="connsiteY860" fmla="*/ 224404 h 1565275"/>
              <a:gd name="connsiteX861" fmla="*/ 367804 w 1176338"/>
              <a:gd name="connsiteY861" fmla="*/ 223611 h 1565275"/>
              <a:gd name="connsiteX862" fmla="*/ 373353 w 1176338"/>
              <a:gd name="connsiteY862" fmla="*/ 223611 h 1565275"/>
              <a:gd name="connsiteX863" fmla="*/ 378901 w 1176338"/>
              <a:gd name="connsiteY863" fmla="*/ 225990 h 1565275"/>
              <a:gd name="connsiteX864" fmla="*/ 385243 w 1176338"/>
              <a:gd name="connsiteY864" fmla="*/ 227576 h 1565275"/>
              <a:gd name="connsiteX865" fmla="*/ 390792 w 1176338"/>
              <a:gd name="connsiteY865" fmla="*/ 229161 h 1565275"/>
              <a:gd name="connsiteX866" fmla="*/ 395548 w 1176338"/>
              <a:gd name="connsiteY866" fmla="*/ 230747 h 1565275"/>
              <a:gd name="connsiteX867" fmla="*/ 399511 w 1176338"/>
              <a:gd name="connsiteY867" fmla="*/ 232333 h 1565275"/>
              <a:gd name="connsiteX868" fmla="*/ 402682 w 1176338"/>
              <a:gd name="connsiteY868" fmla="*/ 232333 h 1565275"/>
              <a:gd name="connsiteX869" fmla="*/ 406645 w 1176338"/>
              <a:gd name="connsiteY869" fmla="*/ 232333 h 1565275"/>
              <a:gd name="connsiteX870" fmla="*/ 409023 w 1176338"/>
              <a:gd name="connsiteY870" fmla="*/ 230747 h 1565275"/>
              <a:gd name="connsiteX871" fmla="*/ 412987 w 1176338"/>
              <a:gd name="connsiteY871" fmla="*/ 229954 h 1565275"/>
              <a:gd name="connsiteX872" fmla="*/ 416157 w 1176338"/>
              <a:gd name="connsiteY872" fmla="*/ 228368 h 1565275"/>
              <a:gd name="connsiteX873" fmla="*/ 420913 w 1176338"/>
              <a:gd name="connsiteY873" fmla="*/ 226783 h 1565275"/>
              <a:gd name="connsiteX874" fmla="*/ 426462 w 1176338"/>
              <a:gd name="connsiteY874" fmla="*/ 225990 h 1565275"/>
              <a:gd name="connsiteX875" fmla="*/ 432804 w 1176338"/>
              <a:gd name="connsiteY875" fmla="*/ 227576 h 1565275"/>
              <a:gd name="connsiteX876" fmla="*/ 439145 w 1176338"/>
              <a:gd name="connsiteY876" fmla="*/ 229954 h 1565275"/>
              <a:gd name="connsiteX877" fmla="*/ 445487 w 1176338"/>
              <a:gd name="connsiteY877" fmla="*/ 234712 h 1565275"/>
              <a:gd name="connsiteX878" fmla="*/ 451828 w 1176338"/>
              <a:gd name="connsiteY878" fmla="*/ 240263 h 1565275"/>
              <a:gd name="connsiteX879" fmla="*/ 458169 w 1176338"/>
              <a:gd name="connsiteY879" fmla="*/ 245813 h 1565275"/>
              <a:gd name="connsiteX880" fmla="*/ 463718 w 1176338"/>
              <a:gd name="connsiteY880" fmla="*/ 252157 h 1565275"/>
              <a:gd name="connsiteX881" fmla="*/ 468474 w 1176338"/>
              <a:gd name="connsiteY881" fmla="*/ 257707 h 1565275"/>
              <a:gd name="connsiteX882" fmla="*/ 472438 w 1176338"/>
              <a:gd name="connsiteY882" fmla="*/ 263258 h 1565275"/>
              <a:gd name="connsiteX883" fmla="*/ 474816 w 1176338"/>
              <a:gd name="connsiteY883" fmla="*/ 268809 h 1565275"/>
              <a:gd name="connsiteX884" fmla="*/ 477986 w 1176338"/>
              <a:gd name="connsiteY884" fmla="*/ 272773 h 1565275"/>
              <a:gd name="connsiteX885" fmla="*/ 480365 w 1176338"/>
              <a:gd name="connsiteY885" fmla="*/ 278324 h 1565275"/>
              <a:gd name="connsiteX886" fmla="*/ 483535 w 1176338"/>
              <a:gd name="connsiteY886" fmla="*/ 283082 h 1565275"/>
              <a:gd name="connsiteX887" fmla="*/ 487499 w 1176338"/>
              <a:gd name="connsiteY887" fmla="*/ 287046 h 1565275"/>
              <a:gd name="connsiteX888" fmla="*/ 492255 w 1176338"/>
              <a:gd name="connsiteY888" fmla="*/ 290218 h 1565275"/>
              <a:gd name="connsiteX889" fmla="*/ 498596 w 1176338"/>
              <a:gd name="connsiteY889" fmla="*/ 293390 h 1565275"/>
              <a:gd name="connsiteX890" fmla="*/ 508108 w 1176338"/>
              <a:gd name="connsiteY890" fmla="*/ 294183 h 1565275"/>
              <a:gd name="connsiteX891" fmla="*/ 508901 w 1176338"/>
              <a:gd name="connsiteY891" fmla="*/ 288632 h 1565275"/>
              <a:gd name="connsiteX892" fmla="*/ 502560 w 1176338"/>
              <a:gd name="connsiteY892" fmla="*/ 282289 h 1565275"/>
              <a:gd name="connsiteX893" fmla="*/ 493047 w 1176338"/>
              <a:gd name="connsiteY893" fmla="*/ 276738 h 1565275"/>
              <a:gd name="connsiteX894" fmla="*/ 485121 w 1176338"/>
              <a:gd name="connsiteY894" fmla="*/ 271188 h 1565275"/>
              <a:gd name="connsiteX895" fmla="*/ 479572 w 1176338"/>
              <a:gd name="connsiteY895" fmla="*/ 262465 h 1565275"/>
              <a:gd name="connsiteX896" fmla="*/ 474816 w 1176338"/>
              <a:gd name="connsiteY896" fmla="*/ 250571 h 1565275"/>
              <a:gd name="connsiteX897" fmla="*/ 468474 w 1176338"/>
              <a:gd name="connsiteY897" fmla="*/ 234712 h 1565275"/>
              <a:gd name="connsiteX898" fmla="*/ 463718 w 1176338"/>
              <a:gd name="connsiteY898" fmla="*/ 227576 h 1565275"/>
              <a:gd name="connsiteX899" fmla="*/ 458169 w 1176338"/>
              <a:gd name="connsiteY899" fmla="*/ 222025 h 1565275"/>
              <a:gd name="connsiteX900" fmla="*/ 453413 w 1176338"/>
              <a:gd name="connsiteY900" fmla="*/ 218060 h 1565275"/>
              <a:gd name="connsiteX901" fmla="*/ 447865 w 1176338"/>
              <a:gd name="connsiteY901" fmla="*/ 216474 h 1565275"/>
              <a:gd name="connsiteX902" fmla="*/ 441523 w 1176338"/>
              <a:gd name="connsiteY902" fmla="*/ 214888 h 1565275"/>
              <a:gd name="connsiteX903" fmla="*/ 435182 w 1176338"/>
              <a:gd name="connsiteY903" fmla="*/ 212510 h 1565275"/>
              <a:gd name="connsiteX904" fmla="*/ 428048 w 1176338"/>
              <a:gd name="connsiteY904" fmla="*/ 211717 h 1565275"/>
              <a:gd name="connsiteX905" fmla="*/ 420913 w 1176338"/>
              <a:gd name="connsiteY905" fmla="*/ 210131 h 1565275"/>
              <a:gd name="connsiteX906" fmla="*/ 409816 w 1176338"/>
              <a:gd name="connsiteY906" fmla="*/ 204580 h 1565275"/>
              <a:gd name="connsiteX907" fmla="*/ 405060 w 1176338"/>
              <a:gd name="connsiteY907" fmla="*/ 199029 h 1565275"/>
              <a:gd name="connsiteX908" fmla="*/ 401889 w 1176338"/>
              <a:gd name="connsiteY908" fmla="*/ 194272 h 1565275"/>
              <a:gd name="connsiteX909" fmla="*/ 401889 w 1176338"/>
              <a:gd name="connsiteY909" fmla="*/ 192686 h 1565275"/>
              <a:gd name="connsiteX910" fmla="*/ 403474 w 1176338"/>
              <a:gd name="connsiteY910" fmla="*/ 191893 h 1565275"/>
              <a:gd name="connsiteX911" fmla="*/ 409023 w 1176338"/>
              <a:gd name="connsiteY911" fmla="*/ 190307 h 1565275"/>
              <a:gd name="connsiteX912" fmla="*/ 413779 w 1176338"/>
              <a:gd name="connsiteY912" fmla="*/ 185549 h 1565275"/>
              <a:gd name="connsiteX913" fmla="*/ 415365 w 1176338"/>
              <a:gd name="connsiteY913" fmla="*/ 179206 h 1565275"/>
              <a:gd name="connsiteX914" fmla="*/ 412194 w 1176338"/>
              <a:gd name="connsiteY914" fmla="*/ 172069 h 1565275"/>
              <a:gd name="connsiteX915" fmla="*/ 405060 w 1176338"/>
              <a:gd name="connsiteY915" fmla="*/ 166519 h 1565275"/>
              <a:gd name="connsiteX916" fmla="*/ 397926 w 1176338"/>
              <a:gd name="connsiteY916" fmla="*/ 161761 h 1565275"/>
              <a:gd name="connsiteX917" fmla="*/ 396340 w 1176338"/>
              <a:gd name="connsiteY917" fmla="*/ 154625 h 1565275"/>
              <a:gd name="connsiteX918" fmla="*/ 397926 w 1176338"/>
              <a:gd name="connsiteY918" fmla="*/ 145902 h 1565275"/>
              <a:gd name="connsiteX919" fmla="*/ 397133 w 1176338"/>
              <a:gd name="connsiteY919" fmla="*/ 138766 h 1565275"/>
              <a:gd name="connsiteX920" fmla="*/ 393962 w 1176338"/>
              <a:gd name="connsiteY920" fmla="*/ 133215 h 1565275"/>
              <a:gd name="connsiteX921" fmla="*/ 385243 w 1176338"/>
              <a:gd name="connsiteY921" fmla="*/ 128457 h 1565275"/>
              <a:gd name="connsiteX922" fmla="*/ 378901 w 1176338"/>
              <a:gd name="connsiteY922" fmla="*/ 123700 h 1565275"/>
              <a:gd name="connsiteX923" fmla="*/ 378109 w 1176338"/>
              <a:gd name="connsiteY923" fmla="*/ 118149 h 1565275"/>
              <a:gd name="connsiteX924" fmla="*/ 382865 w 1176338"/>
              <a:gd name="connsiteY924" fmla="*/ 113391 h 1565275"/>
              <a:gd name="connsiteX925" fmla="*/ 390792 w 1176338"/>
              <a:gd name="connsiteY925" fmla="*/ 112598 h 1565275"/>
              <a:gd name="connsiteX926" fmla="*/ 399511 w 1176338"/>
              <a:gd name="connsiteY926" fmla="*/ 112598 h 1565275"/>
              <a:gd name="connsiteX927" fmla="*/ 402682 w 1176338"/>
              <a:gd name="connsiteY927" fmla="*/ 108634 h 1565275"/>
              <a:gd name="connsiteX928" fmla="*/ 405060 w 1176338"/>
              <a:gd name="connsiteY928" fmla="*/ 105462 h 1565275"/>
              <a:gd name="connsiteX929" fmla="*/ 405060 w 1176338"/>
              <a:gd name="connsiteY929" fmla="*/ 103083 h 1565275"/>
              <a:gd name="connsiteX930" fmla="*/ 403474 w 1176338"/>
              <a:gd name="connsiteY930" fmla="*/ 101497 h 1565275"/>
              <a:gd name="connsiteX931" fmla="*/ 403474 w 1176338"/>
              <a:gd name="connsiteY931" fmla="*/ 96739 h 1565275"/>
              <a:gd name="connsiteX932" fmla="*/ 405060 w 1176338"/>
              <a:gd name="connsiteY932" fmla="*/ 91189 h 1565275"/>
              <a:gd name="connsiteX933" fmla="*/ 409816 w 1176338"/>
              <a:gd name="connsiteY933" fmla="*/ 87224 h 1565275"/>
              <a:gd name="connsiteX934" fmla="*/ 412987 w 1176338"/>
              <a:gd name="connsiteY934" fmla="*/ 84052 h 1565275"/>
              <a:gd name="connsiteX935" fmla="*/ 413779 w 1176338"/>
              <a:gd name="connsiteY935" fmla="*/ 81673 h 1565275"/>
              <a:gd name="connsiteX936" fmla="*/ 412987 w 1176338"/>
              <a:gd name="connsiteY936" fmla="*/ 76916 h 1565275"/>
              <a:gd name="connsiteX937" fmla="*/ 409816 w 1176338"/>
              <a:gd name="connsiteY937" fmla="*/ 72158 h 1565275"/>
              <a:gd name="connsiteX938" fmla="*/ 405853 w 1176338"/>
              <a:gd name="connsiteY938" fmla="*/ 67400 h 1565275"/>
              <a:gd name="connsiteX939" fmla="*/ 401096 w 1176338"/>
              <a:gd name="connsiteY939" fmla="*/ 61850 h 1565275"/>
              <a:gd name="connsiteX940" fmla="*/ 396340 w 1176338"/>
              <a:gd name="connsiteY940" fmla="*/ 57885 h 1565275"/>
              <a:gd name="connsiteX941" fmla="*/ 390792 w 1176338"/>
              <a:gd name="connsiteY941" fmla="*/ 53127 h 1565275"/>
              <a:gd name="connsiteX942" fmla="*/ 382865 w 1176338"/>
              <a:gd name="connsiteY942" fmla="*/ 41233 h 1565275"/>
              <a:gd name="connsiteX943" fmla="*/ 378901 w 1176338"/>
              <a:gd name="connsiteY943" fmla="*/ 26960 h 1565275"/>
              <a:gd name="connsiteX944" fmla="*/ 377316 w 1176338"/>
              <a:gd name="connsiteY944" fmla="*/ 15066 h 1565275"/>
              <a:gd name="connsiteX945" fmla="*/ 377316 w 1176338"/>
              <a:gd name="connsiteY945" fmla="*/ 9515 h 1565275"/>
              <a:gd name="connsiteX946" fmla="*/ 379694 w 1176338"/>
              <a:gd name="connsiteY946" fmla="*/ 3965 h 1565275"/>
              <a:gd name="connsiteX947" fmla="*/ 385243 w 1176338"/>
              <a:gd name="connsiteY947" fmla="*/ 793 h 156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</a:cxnLst>
            <a:rect l="l" t="t" r="r" b="b"/>
            <a:pathLst>
              <a:path w="1176338" h="1565275">
                <a:moveTo>
                  <a:pt x="950537" y="74613"/>
                </a:moveTo>
                <a:lnTo>
                  <a:pt x="954549" y="74613"/>
                </a:lnTo>
                <a:lnTo>
                  <a:pt x="958560" y="74613"/>
                </a:lnTo>
                <a:lnTo>
                  <a:pt x="962572" y="75398"/>
                </a:lnTo>
                <a:lnTo>
                  <a:pt x="968188" y="76183"/>
                </a:lnTo>
                <a:lnTo>
                  <a:pt x="973804" y="77754"/>
                </a:lnTo>
                <a:lnTo>
                  <a:pt x="979420" y="82465"/>
                </a:lnTo>
                <a:lnTo>
                  <a:pt x="977013" y="87176"/>
                </a:lnTo>
                <a:lnTo>
                  <a:pt x="970595" y="92673"/>
                </a:lnTo>
                <a:lnTo>
                  <a:pt x="962572" y="96599"/>
                </a:lnTo>
                <a:lnTo>
                  <a:pt x="959363" y="100525"/>
                </a:lnTo>
                <a:lnTo>
                  <a:pt x="961769" y="104451"/>
                </a:lnTo>
                <a:lnTo>
                  <a:pt x="968188" y="107592"/>
                </a:lnTo>
                <a:lnTo>
                  <a:pt x="979420" y="111518"/>
                </a:lnTo>
                <a:lnTo>
                  <a:pt x="984234" y="113089"/>
                </a:lnTo>
                <a:lnTo>
                  <a:pt x="985838" y="116229"/>
                </a:lnTo>
                <a:lnTo>
                  <a:pt x="985838" y="118585"/>
                </a:lnTo>
                <a:lnTo>
                  <a:pt x="984234" y="120941"/>
                </a:lnTo>
                <a:lnTo>
                  <a:pt x="980222" y="123296"/>
                </a:lnTo>
                <a:lnTo>
                  <a:pt x="975408" y="124867"/>
                </a:lnTo>
                <a:lnTo>
                  <a:pt x="971397" y="124867"/>
                </a:lnTo>
                <a:lnTo>
                  <a:pt x="965781" y="124867"/>
                </a:lnTo>
                <a:lnTo>
                  <a:pt x="960967" y="124082"/>
                </a:lnTo>
                <a:lnTo>
                  <a:pt x="956956" y="124082"/>
                </a:lnTo>
                <a:lnTo>
                  <a:pt x="953747" y="124867"/>
                </a:lnTo>
                <a:lnTo>
                  <a:pt x="950537" y="126437"/>
                </a:lnTo>
                <a:lnTo>
                  <a:pt x="948130" y="129578"/>
                </a:lnTo>
                <a:lnTo>
                  <a:pt x="944921" y="131934"/>
                </a:lnTo>
                <a:lnTo>
                  <a:pt x="941712" y="136645"/>
                </a:lnTo>
                <a:lnTo>
                  <a:pt x="936898" y="141356"/>
                </a:lnTo>
                <a:lnTo>
                  <a:pt x="930480" y="147638"/>
                </a:lnTo>
                <a:lnTo>
                  <a:pt x="929678" y="144497"/>
                </a:lnTo>
                <a:lnTo>
                  <a:pt x="928073" y="138215"/>
                </a:lnTo>
                <a:lnTo>
                  <a:pt x="920050" y="130363"/>
                </a:lnTo>
                <a:lnTo>
                  <a:pt x="912830" y="124082"/>
                </a:lnTo>
                <a:lnTo>
                  <a:pt x="913632" y="119370"/>
                </a:lnTo>
                <a:lnTo>
                  <a:pt x="917643" y="117800"/>
                </a:lnTo>
                <a:lnTo>
                  <a:pt x="920050" y="117015"/>
                </a:lnTo>
                <a:lnTo>
                  <a:pt x="920853" y="116229"/>
                </a:lnTo>
                <a:lnTo>
                  <a:pt x="923259" y="112303"/>
                </a:lnTo>
                <a:lnTo>
                  <a:pt x="923259" y="108377"/>
                </a:lnTo>
                <a:lnTo>
                  <a:pt x="917643" y="106022"/>
                </a:lnTo>
                <a:lnTo>
                  <a:pt x="912027" y="100525"/>
                </a:lnTo>
                <a:lnTo>
                  <a:pt x="911225" y="93458"/>
                </a:lnTo>
                <a:lnTo>
                  <a:pt x="914434" y="84821"/>
                </a:lnTo>
                <a:lnTo>
                  <a:pt x="920050" y="80895"/>
                </a:lnTo>
                <a:lnTo>
                  <a:pt x="923259" y="79324"/>
                </a:lnTo>
                <a:lnTo>
                  <a:pt x="925666" y="80895"/>
                </a:lnTo>
                <a:lnTo>
                  <a:pt x="928876" y="81680"/>
                </a:lnTo>
                <a:lnTo>
                  <a:pt x="932085" y="82465"/>
                </a:lnTo>
                <a:lnTo>
                  <a:pt x="935294" y="84036"/>
                </a:lnTo>
                <a:lnTo>
                  <a:pt x="938503" y="86391"/>
                </a:lnTo>
                <a:lnTo>
                  <a:pt x="943317" y="87962"/>
                </a:lnTo>
                <a:lnTo>
                  <a:pt x="948130" y="88747"/>
                </a:lnTo>
                <a:lnTo>
                  <a:pt x="953747" y="87962"/>
                </a:lnTo>
                <a:lnTo>
                  <a:pt x="952944" y="83250"/>
                </a:lnTo>
                <a:lnTo>
                  <a:pt x="948130" y="77754"/>
                </a:lnTo>
                <a:lnTo>
                  <a:pt x="944921" y="75398"/>
                </a:lnTo>
                <a:lnTo>
                  <a:pt x="946526" y="75398"/>
                </a:lnTo>
                <a:lnTo>
                  <a:pt x="948130" y="75398"/>
                </a:lnTo>
                <a:close/>
                <a:moveTo>
                  <a:pt x="938213" y="53975"/>
                </a:moveTo>
                <a:lnTo>
                  <a:pt x="942182" y="55449"/>
                </a:lnTo>
                <a:lnTo>
                  <a:pt x="942976" y="59871"/>
                </a:lnTo>
                <a:lnTo>
                  <a:pt x="942976" y="61345"/>
                </a:lnTo>
                <a:lnTo>
                  <a:pt x="942976" y="63557"/>
                </a:lnTo>
                <a:lnTo>
                  <a:pt x="942976" y="67979"/>
                </a:lnTo>
                <a:lnTo>
                  <a:pt x="940595" y="72401"/>
                </a:lnTo>
                <a:lnTo>
                  <a:pt x="935038" y="74612"/>
                </a:lnTo>
                <a:lnTo>
                  <a:pt x="928688" y="72401"/>
                </a:lnTo>
                <a:lnTo>
                  <a:pt x="925513" y="68716"/>
                </a:lnTo>
                <a:lnTo>
                  <a:pt x="926307" y="62819"/>
                </a:lnTo>
                <a:lnTo>
                  <a:pt x="931863" y="56923"/>
                </a:lnTo>
                <a:close/>
                <a:moveTo>
                  <a:pt x="393170" y="0"/>
                </a:moveTo>
                <a:lnTo>
                  <a:pt x="401096" y="0"/>
                </a:lnTo>
                <a:lnTo>
                  <a:pt x="408231" y="0"/>
                </a:lnTo>
                <a:lnTo>
                  <a:pt x="414572" y="793"/>
                </a:lnTo>
                <a:lnTo>
                  <a:pt x="420121" y="1586"/>
                </a:lnTo>
                <a:lnTo>
                  <a:pt x="424084" y="3172"/>
                </a:lnTo>
                <a:lnTo>
                  <a:pt x="427255" y="4758"/>
                </a:lnTo>
                <a:lnTo>
                  <a:pt x="433596" y="6344"/>
                </a:lnTo>
                <a:lnTo>
                  <a:pt x="439938" y="9515"/>
                </a:lnTo>
                <a:lnTo>
                  <a:pt x="447865" y="11101"/>
                </a:lnTo>
                <a:lnTo>
                  <a:pt x="454999" y="12687"/>
                </a:lnTo>
                <a:lnTo>
                  <a:pt x="461340" y="13480"/>
                </a:lnTo>
                <a:lnTo>
                  <a:pt x="467682" y="12687"/>
                </a:lnTo>
                <a:lnTo>
                  <a:pt x="471645" y="11894"/>
                </a:lnTo>
                <a:lnTo>
                  <a:pt x="474816" y="11101"/>
                </a:lnTo>
                <a:lnTo>
                  <a:pt x="478779" y="11894"/>
                </a:lnTo>
                <a:lnTo>
                  <a:pt x="483535" y="13480"/>
                </a:lnTo>
                <a:lnTo>
                  <a:pt x="488291" y="17445"/>
                </a:lnTo>
                <a:lnTo>
                  <a:pt x="493840" y="21410"/>
                </a:lnTo>
                <a:lnTo>
                  <a:pt x="500182" y="24581"/>
                </a:lnTo>
                <a:lnTo>
                  <a:pt x="508108" y="28546"/>
                </a:lnTo>
                <a:lnTo>
                  <a:pt x="516035" y="30925"/>
                </a:lnTo>
                <a:lnTo>
                  <a:pt x="527133" y="34890"/>
                </a:lnTo>
                <a:lnTo>
                  <a:pt x="529511" y="39647"/>
                </a:lnTo>
                <a:lnTo>
                  <a:pt x="530303" y="45198"/>
                </a:lnTo>
                <a:lnTo>
                  <a:pt x="535059" y="53127"/>
                </a:lnTo>
                <a:lnTo>
                  <a:pt x="540608" y="63436"/>
                </a:lnTo>
                <a:lnTo>
                  <a:pt x="542194" y="71365"/>
                </a:lnTo>
                <a:lnTo>
                  <a:pt x="539816" y="77709"/>
                </a:lnTo>
                <a:lnTo>
                  <a:pt x="535059" y="84052"/>
                </a:lnTo>
                <a:lnTo>
                  <a:pt x="530303" y="90396"/>
                </a:lnTo>
                <a:lnTo>
                  <a:pt x="528718" y="95154"/>
                </a:lnTo>
                <a:lnTo>
                  <a:pt x="530303" y="97532"/>
                </a:lnTo>
                <a:lnTo>
                  <a:pt x="535059" y="97532"/>
                </a:lnTo>
                <a:lnTo>
                  <a:pt x="542194" y="96739"/>
                </a:lnTo>
                <a:lnTo>
                  <a:pt x="549328" y="97532"/>
                </a:lnTo>
                <a:lnTo>
                  <a:pt x="555669" y="102290"/>
                </a:lnTo>
                <a:lnTo>
                  <a:pt x="557255" y="109427"/>
                </a:lnTo>
                <a:lnTo>
                  <a:pt x="558047" y="112598"/>
                </a:lnTo>
                <a:lnTo>
                  <a:pt x="559633" y="114184"/>
                </a:lnTo>
                <a:lnTo>
                  <a:pt x="563596" y="113391"/>
                </a:lnTo>
                <a:lnTo>
                  <a:pt x="567559" y="112598"/>
                </a:lnTo>
                <a:lnTo>
                  <a:pt x="571523" y="111805"/>
                </a:lnTo>
                <a:lnTo>
                  <a:pt x="576279" y="109427"/>
                </a:lnTo>
                <a:lnTo>
                  <a:pt x="581035" y="109427"/>
                </a:lnTo>
                <a:lnTo>
                  <a:pt x="585791" y="109427"/>
                </a:lnTo>
                <a:lnTo>
                  <a:pt x="589754" y="110220"/>
                </a:lnTo>
                <a:lnTo>
                  <a:pt x="593718" y="112598"/>
                </a:lnTo>
                <a:lnTo>
                  <a:pt x="598474" y="114184"/>
                </a:lnTo>
                <a:lnTo>
                  <a:pt x="602437" y="115770"/>
                </a:lnTo>
                <a:lnTo>
                  <a:pt x="607193" y="118942"/>
                </a:lnTo>
                <a:lnTo>
                  <a:pt x="611950" y="121321"/>
                </a:lnTo>
                <a:lnTo>
                  <a:pt x="615913" y="125286"/>
                </a:lnTo>
                <a:lnTo>
                  <a:pt x="619084" y="128457"/>
                </a:lnTo>
                <a:lnTo>
                  <a:pt x="623047" y="131629"/>
                </a:lnTo>
                <a:lnTo>
                  <a:pt x="625425" y="133215"/>
                </a:lnTo>
                <a:lnTo>
                  <a:pt x="629388" y="133215"/>
                </a:lnTo>
                <a:lnTo>
                  <a:pt x="632559" y="131629"/>
                </a:lnTo>
                <a:lnTo>
                  <a:pt x="637315" y="130043"/>
                </a:lnTo>
                <a:lnTo>
                  <a:pt x="641279" y="126871"/>
                </a:lnTo>
                <a:lnTo>
                  <a:pt x="646035" y="123700"/>
                </a:lnTo>
                <a:lnTo>
                  <a:pt x="649205" y="120528"/>
                </a:lnTo>
                <a:lnTo>
                  <a:pt x="657925" y="118149"/>
                </a:lnTo>
                <a:lnTo>
                  <a:pt x="665059" y="122114"/>
                </a:lnTo>
                <a:lnTo>
                  <a:pt x="670608" y="130836"/>
                </a:lnTo>
                <a:lnTo>
                  <a:pt x="672193" y="142730"/>
                </a:lnTo>
                <a:lnTo>
                  <a:pt x="671401" y="153832"/>
                </a:lnTo>
                <a:lnTo>
                  <a:pt x="667437" y="160968"/>
                </a:lnTo>
                <a:lnTo>
                  <a:pt x="661888" y="166519"/>
                </a:lnTo>
                <a:lnTo>
                  <a:pt x="654754" y="170483"/>
                </a:lnTo>
                <a:lnTo>
                  <a:pt x="647620" y="175241"/>
                </a:lnTo>
                <a:lnTo>
                  <a:pt x="641279" y="179999"/>
                </a:lnTo>
                <a:lnTo>
                  <a:pt x="638108" y="185549"/>
                </a:lnTo>
                <a:lnTo>
                  <a:pt x="638108" y="192686"/>
                </a:lnTo>
                <a:lnTo>
                  <a:pt x="642071" y="199029"/>
                </a:lnTo>
                <a:lnTo>
                  <a:pt x="648413" y="202994"/>
                </a:lnTo>
                <a:lnTo>
                  <a:pt x="655547" y="202994"/>
                </a:lnTo>
                <a:lnTo>
                  <a:pt x="661096" y="198237"/>
                </a:lnTo>
                <a:lnTo>
                  <a:pt x="664266" y="195858"/>
                </a:lnTo>
                <a:lnTo>
                  <a:pt x="666644" y="193479"/>
                </a:lnTo>
                <a:lnTo>
                  <a:pt x="670608" y="191893"/>
                </a:lnTo>
                <a:lnTo>
                  <a:pt x="673779" y="191100"/>
                </a:lnTo>
                <a:lnTo>
                  <a:pt x="677742" y="191100"/>
                </a:lnTo>
                <a:lnTo>
                  <a:pt x="681705" y="192686"/>
                </a:lnTo>
                <a:lnTo>
                  <a:pt x="684876" y="194272"/>
                </a:lnTo>
                <a:lnTo>
                  <a:pt x="688840" y="198237"/>
                </a:lnTo>
                <a:lnTo>
                  <a:pt x="692010" y="202201"/>
                </a:lnTo>
                <a:lnTo>
                  <a:pt x="698352" y="202994"/>
                </a:lnTo>
                <a:lnTo>
                  <a:pt x="704693" y="202994"/>
                </a:lnTo>
                <a:lnTo>
                  <a:pt x="711827" y="200615"/>
                </a:lnTo>
                <a:lnTo>
                  <a:pt x="718169" y="198237"/>
                </a:lnTo>
                <a:lnTo>
                  <a:pt x="723718" y="193479"/>
                </a:lnTo>
                <a:lnTo>
                  <a:pt x="726888" y="188721"/>
                </a:lnTo>
                <a:lnTo>
                  <a:pt x="727681" y="184756"/>
                </a:lnTo>
                <a:lnTo>
                  <a:pt x="728474" y="179999"/>
                </a:lnTo>
                <a:lnTo>
                  <a:pt x="731644" y="175241"/>
                </a:lnTo>
                <a:lnTo>
                  <a:pt x="736400" y="172862"/>
                </a:lnTo>
                <a:lnTo>
                  <a:pt x="741949" y="169690"/>
                </a:lnTo>
                <a:lnTo>
                  <a:pt x="748291" y="168105"/>
                </a:lnTo>
                <a:lnTo>
                  <a:pt x="753839" y="166519"/>
                </a:lnTo>
                <a:lnTo>
                  <a:pt x="760181" y="165726"/>
                </a:lnTo>
                <a:lnTo>
                  <a:pt x="764144" y="165726"/>
                </a:lnTo>
                <a:lnTo>
                  <a:pt x="768900" y="165726"/>
                </a:lnTo>
                <a:lnTo>
                  <a:pt x="773656" y="163347"/>
                </a:lnTo>
                <a:lnTo>
                  <a:pt x="779205" y="162554"/>
                </a:lnTo>
                <a:lnTo>
                  <a:pt x="783961" y="160175"/>
                </a:lnTo>
                <a:lnTo>
                  <a:pt x="787925" y="157003"/>
                </a:lnTo>
                <a:lnTo>
                  <a:pt x="792681" y="154625"/>
                </a:lnTo>
                <a:lnTo>
                  <a:pt x="795851" y="151453"/>
                </a:lnTo>
                <a:lnTo>
                  <a:pt x="797437" y="148281"/>
                </a:lnTo>
                <a:lnTo>
                  <a:pt x="799815" y="144316"/>
                </a:lnTo>
                <a:lnTo>
                  <a:pt x="804571" y="141937"/>
                </a:lnTo>
                <a:lnTo>
                  <a:pt x="810120" y="137973"/>
                </a:lnTo>
                <a:lnTo>
                  <a:pt x="817254" y="134008"/>
                </a:lnTo>
                <a:lnTo>
                  <a:pt x="824388" y="130836"/>
                </a:lnTo>
                <a:lnTo>
                  <a:pt x="832315" y="126871"/>
                </a:lnTo>
                <a:lnTo>
                  <a:pt x="837864" y="124493"/>
                </a:lnTo>
                <a:lnTo>
                  <a:pt x="841827" y="120528"/>
                </a:lnTo>
                <a:lnTo>
                  <a:pt x="845790" y="118149"/>
                </a:lnTo>
                <a:lnTo>
                  <a:pt x="848961" y="114977"/>
                </a:lnTo>
                <a:lnTo>
                  <a:pt x="852924" y="114184"/>
                </a:lnTo>
                <a:lnTo>
                  <a:pt x="857681" y="112598"/>
                </a:lnTo>
                <a:lnTo>
                  <a:pt x="862437" y="112598"/>
                </a:lnTo>
                <a:lnTo>
                  <a:pt x="865607" y="112598"/>
                </a:lnTo>
                <a:lnTo>
                  <a:pt x="869571" y="113391"/>
                </a:lnTo>
                <a:lnTo>
                  <a:pt x="872741" y="114977"/>
                </a:lnTo>
                <a:lnTo>
                  <a:pt x="878290" y="118149"/>
                </a:lnTo>
                <a:lnTo>
                  <a:pt x="883046" y="118942"/>
                </a:lnTo>
                <a:lnTo>
                  <a:pt x="887010" y="117356"/>
                </a:lnTo>
                <a:lnTo>
                  <a:pt x="889388" y="112598"/>
                </a:lnTo>
                <a:lnTo>
                  <a:pt x="892559" y="108634"/>
                </a:lnTo>
                <a:lnTo>
                  <a:pt x="895729" y="109427"/>
                </a:lnTo>
                <a:lnTo>
                  <a:pt x="900485" y="115770"/>
                </a:lnTo>
                <a:lnTo>
                  <a:pt x="906034" y="126078"/>
                </a:lnTo>
                <a:lnTo>
                  <a:pt x="909997" y="132422"/>
                </a:lnTo>
                <a:lnTo>
                  <a:pt x="914754" y="137973"/>
                </a:lnTo>
                <a:lnTo>
                  <a:pt x="920302" y="143523"/>
                </a:lnTo>
                <a:lnTo>
                  <a:pt x="926644" y="149074"/>
                </a:lnTo>
                <a:lnTo>
                  <a:pt x="932193" y="153832"/>
                </a:lnTo>
                <a:lnTo>
                  <a:pt x="936949" y="157796"/>
                </a:lnTo>
                <a:lnTo>
                  <a:pt x="940912" y="161761"/>
                </a:lnTo>
                <a:lnTo>
                  <a:pt x="942497" y="165726"/>
                </a:lnTo>
                <a:lnTo>
                  <a:pt x="946461" y="170483"/>
                </a:lnTo>
                <a:lnTo>
                  <a:pt x="951217" y="174448"/>
                </a:lnTo>
                <a:lnTo>
                  <a:pt x="958351" y="174448"/>
                </a:lnTo>
                <a:lnTo>
                  <a:pt x="965485" y="170483"/>
                </a:lnTo>
                <a:lnTo>
                  <a:pt x="968656" y="168105"/>
                </a:lnTo>
                <a:lnTo>
                  <a:pt x="972619" y="165726"/>
                </a:lnTo>
                <a:lnTo>
                  <a:pt x="976583" y="163347"/>
                </a:lnTo>
                <a:lnTo>
                  <a:pt x="980546" y="162554"/>
                </a:lnTo>
                <a:lnTo>
                  <a:pt x="985302" y="161761"/>
                </a:lnTo>
                <a:lnTo>
                  <a:pt x="990851" y="162554"/>
                </a:lnTo>
                <a:lnTo>
                  <a:pt x="995607" y="164140"/>
                </a:lnTo>
                <a:lnTo>
                  <a:pt x="1001156" y="168105"/>
                </a:lnTo>
                <a:lnTo>
                  <a:pt x="1009083" y="174448"/>
                </a:lnTo>
                <a:lnTo>
                  <a:pt x="1010668" y="179999"/>
                </a:lnTo>
                <a:lnTo>
                  <a:pt x="1006705" y="183964"/>
                </a:lnTo>
                <a:lnTo>
                  <a:pt x="997985" y="187135"/>
                </a:lnTo>
                <a:lnTo>
                  <a:pt x="994814" y="188721"/>
                </a:lnTo>
                <a:lnTo>
                  <a:pt x="993229" y="191100"/>
                </a:lnTo>
                <a:lnTo>
                  <a:pt x="994814" y="192686"/>
                </a:lnTo>
                <a:lnTo>
                  <a:pt x="997192" y="193479"/>
                </a:lnTo>
                <a:lnTo>
                  <a:pt x="1001948" y="194272"/>
                </a:lnTo>
                <a:lnTo>
                  <a:pt x="1007497" y="193479"/>
                </a:lnTo>
                <a:lnTo>
                  <a:pt x="1013046" y="192686"/>
                </a:lnTo>
                <a:lnTo>
                  <a:pt x="1018595" y="190307"/>
                </a:lnTo>
                <a:lnTo>
                  <a:pt x="1025729" y="185549"/>
                </a:lnTo>
                <a:lnTo>
                  <a:pt x="1030485" y="185549"/>
                </a:lnTo>
                <a:lnTo>
                  <a:pt x="1033656" y="190307"/>
                </a:lnTo>
                <a:lnTo>
                  <a:pt x="1039997" y="198237"/>
                </a:lnTo>
                <a:lnTo>
                  <a:pt x="1046339" y="208545"/>
                </a:lnTo>
                <a:lnTo>
                  <a:pt x="1051095" y="217267"/>
                </a:lnTo>
                <a:lnTo>
                  <a:pt x="1052680" y="226783"/>
                </a:lnTo>
                <a:lnTo>
                  <a:pt x="1053473" y="237091"/>
                </a:lnTo>
                <a:lnTo>
                  <a:pt x="1056643" y="256122"/>
                </a:lnTo>
                <a:lnTo>
                  <a:pt x="1062985" y="280703"/>
                </a:lnTo>
                <a:lnTo>
                  <a:pt x="1070912" y="306870"/>
                </a:lnTo>
                <a:lnTo>
                  <a:pt x="1079631" y="329865"/>
                </a:lnTo>
                <a:lnTo>
                  <a:pt x="1082009" y="339381"/>
                </a:lnTo>
                <a:lnTo>
                  <a:pt x="1082009" y="349689"/>
                </a:lnTo>
                <a:lnTo>
                  <a:pt x="1080424" y="360790"/>
                </a:lnTo>
                <a:lnTo>
                  <a:pt x="1076460" y="371099"/>
                </a:lnTo>
                <a:lnTo>
                  <a:pt x="1070912" y="380614"/>
                </a:lnTo>
                <a:lnTo>
                  <a:pt x="1065363" y="390129"/>
                </a:lnTo>
                <a:lnTo>
                  <a:pt x="1059021" y="396473"/>
                </a:lnTo>
                <a:lnTo>
                  <a:pt x="1053473" y="402024"/>
                </a:lnTo>
                <a:lnTo>
                  <a:pt x="1048717" y="410746"/>
                </a:lnTo>
                <a:lnTo>
                  <a:pt x="1050302" y="420261"/>
                </a:lnTo>
                <a:lnTo>
                  <a:pt x="1056643" y="428191"/>
                </a:lnTo>
                <a:lnTo>
                  <a:pt x="1065363" y="435327"/>
                </a:lnTo>
                <a:lnTo>
                  <a:pt x="1069326" y="439292"/>
                </a:lnTo>
                <a:lnTo>
                  <a:pt x="1072497" y="441671"/>
                </a:lnTo>
                <a:lnTo>
                  <a:pt x="1074082" y="445636"/>
                </a:lnTo>
                <a:lnTo>
                  <a:pt x="1076460" y="449600"/>
                </a:lnTo>
                <a:lnTo>
                  <a:pt x="1079631" y="453565"/>
                </a:lnTo>
                <a:lnTo>
                  <a:pt x="1082802" y="457530"/>
                </a:lnTo>
                <a:lnTo>
                  <a:pt x="1088351" y="459909"/>
                </a:lnTo>
                <a:lnTo>
                  <a:pt x="1095485" y="463873"/>
                </a:lnTo>
                <a:lnTo>
                  <a:pt x="1108960" y="473389"/>
                </a:lnTo>
                <a:lnTo>
                  <a:pt x="1114509" y="485283"/>
                </a:lnTo>
                <a:lnTo>
                  <a:pt x="1112924" y="497970"/>
                </a:lnTo>
                <a:lnTo>
                  <a:pt x="1109753" y="508278"/>
                </a:lnTo>
                <a:lnTo>
                  <a:pt x="1106582" y="516208"/>
                </a:lnTo>
                <a:lnTo>
                  <a:pt x="1105790" y="522551"/>
                </a:lnTo>
                <a:lnTo>
                  <a:pt x="1107375" y="528895"/>
                </a:lnTo>
                <a:lnTo>
                  <a:pt x="1112924" y="536031"/>
                </a:lnTo>
                <a:lnTo>
                  <a:pt x="1117680" y="542375"/>
                </a:lnTo>
                <a:lnTo>
                  <a:pt x="1120851" y="547133"/>
                </a:lnTo>
                <a:lnTo>
                  <a:pt x="1122436" y="551890"/>
                </a:lnTo>
                <a:lnTo>
                  <a:pt x="1124021" y="559027"/>
                </a:lnTo>
                <a:lnTo>
                  <a:pt x="1127192" y="570921"/>
                </a:lnTo>
                <a:lnTo>
                  <a:pt x="1129570" y="588366"/>
                </a:lnTo>
                <a:lnTo>
                  <a:pt x="1130363" y="605018"/>
                </a:lnTo>
                <a:lnTo>
                  <a:pt x="1127192" y="616912"/>
                </a:lnTo>
                <a:lnTo>
                  <a:pt x="1122436" y="625634"/>
                </a:lnTo>
                <a:lnTo>
                  <a:pt x="1119265" y="632771"/>
                </a:lnTo>
                <a:lnTo>
                  <a:pt x="1121643" y="640700"/>
                </a:lnTo>
                <a:lnTo>
                  <a:pt x="1127192" y="650216"/>
                </a:lnTo>
                <a:lnTo>
                  <a:pt x="1133533" y="660524"/>
                </a:lnTo>
                <a:lnTo>
                  <a:pt x="1135911" y="668453"/>
                </a:lnTo>
                <a:lnTo>
                  <a:pt x="1135119" y="674797"/>
                </a:lnTo>
                <a:lnTo>
                  <a:pt x="1132741" y="681140"/>
                </a:lnTo>
                <a:lnTo>
                  <a:pt x="1130363" y="686691"/>
                </a:lnTo>
                <a:lnTo>
                  <a:pt x="1133533" y="691449"/>
                </a:lnTo>
                <a:lnTo>
                  <a:pt x="1139875" y="694621"/>
                </a:lnTo>
                <a:lnTo>
                  <a:pt x="1148594" y="697792"/>
                </a:lnTo>
                <a:lnTo>
                  <a:pt x="1158107" y="700964"/>
                </a:lnTo>
                <a:lnTo>
                  <a:pt x="1164448" y="707308"/>
                </a:lnTo>
                <a:lnTo>
                  <a:pt x="1169204" y="718409"/>
                </a:lnTo>
                <a:lnTo>
                  <a:pt x="1174753" y="734268"/>
                </a:lnTo>
                <a:lnTo>
                  <a:pt x="1176338" y="740611"/>
                </a:lnTo>
                <a:lnTo>
                  <a:pt x="1176338" y="746955"/>
                </a:lnTo>
                <a:lnTo>
                  <a:pt x="1175546" y="754091"/>
                </a:lnTo>
                <a:lnTo>
                  <a:pt x="1174753" y="761228"/>
                </a:lnTo>
                <a:lnTo>
                  <a:pt x="1169997" y="778673"/>
                </a:lnTo>
                <a:lnTo>
                  <a:pt x="1164448" y="796118"/>
                </a:lnTo>
                <a:lnTo>
                  <a:pt x="1157314" y="812769"/>
                </a:lnTo>
                <a:lnTo>
                  <a:pt x="1151765" y="826250"/>
                </a:lnTo>
                <a:lnTo>
                  <a:pt x="1147802" y="832593"/>
                </a:lnTo>
                <a:lnTo>
                  <a:pt x="1144631" y="836558"/>
                </a:lnTo>
                <a:lnTo>
                  <a:pt x="1140668" y="838144"/>
                </a:lnTo>
                <a:lnTo>
                  <a:pt x="1136704" y="838144"/>
                </a:lnTo>
                <a:lnTo>
                  <a:pt x="1133533" y="836558"/>
                </a:lnTo>
                <a:lnTo>
                  <a:pt x="1129570" y="833386"/>
                </a:lnTo>
                <a:lnTo>
                  <a:pt x="1127192" y="830214"/>
                </a:lnTo>
                <a:lnTo>
                  <a:pt x="1124021" y="826250"/>
                </a:lnTo>
                <a:lnTo>
                  <a:pt x="1122436" y="823078"/>
                </a:lnTo>
                <a:lnTo>
                  <a:pt x="1119265" y="819113"/>
                </a:lnTo>
                <a:lnTo>
                  <a:pt x="1117680" y="815941"/>
                </a:lnTo>
                <a:lnTo>
                  <a:pt x="1114509" y="813562"/>
                </a:lnTo>
                <a:lnTo>
                  <a:pt x="1111338" y="811184"/>
                </a:lnTo>
                <a:lnTo>
                  <a:pt x="1106582" y="808012"/>
                </a:lnTo>
                <a:lnTo>
                  <a:pt x="1102619" y="804047"/>
                </a:lnTo>
                <a:lnTo>
                  <a:pt x="1095485" y="800875"/>
                </a:lnTo>
                <a:lnTo>
                  <a:pt x="1085973" y="796118"/>
                </a:lnTo>
                <a:lnTo>
                  <a:pt x="1080424" y="799289"/>
                </a:lnTo>
                <a:lnTo>
                  <a:pt x="1081217" y="806426"/>
                </a:lnTo>
                <a:lnTo>
                  <a:pt x="1087558" y="818320"/>
                </a:lnTo>
                <a:lnTo>
                  <a:pt x="1090729" y="823871"/>
                </a:lnTo>
                <a:lnTo>
                  <a:pt x="1088351" y="829421"/>
                </a:lnTo>
                <a:lnTo>
                  <a:pt x="1084387" y="833386"/>
                </a:lnTo>
                <a:lnTo>
                  <a:pt x="1077253" y="837351"/>
                </a:lnTo>
                <a:lnTo>
                  <a:pt x="1070119" y="839730"/>
                </a:lnTo>
                <a:lnTo>
                  <a:pt x="1062192" y="842901"/>
                </a:lnTo>
                <a:lnTo>
                  <a:pt x="1055851" y="845280"/>
                </a:lnTo>
                <a:lnTo>
                  <a:pt x="1051095" y="847659"/>
                </a:lnTo>
                <a:lnTo>
                  <a:pt x="1046339" y="850038"/>
                </a:lnTo>
                <a:lnTo>
                  <a:pt x="1039204" y="852417"/>
                </a:lnTo>
                <a:lnTo>
                  <a:pt x="1028900" y="856381"/>
                </a:lnTo>
                <a:lnTo>
                  <a:pt x="1019387" y="860346"/>
                </a:lnTo>
                <a:lnTo>
                  <a:pt x="1009083" y="863518"/>
                </a:lnTo>
                <a:lnTo>
                  <a:pt x="998778" y="867483"/>
                </a:lnTo>
                <a:lnTo>
                  <a:pt x="991644" y="872240"/>
                </a:lnTo>
                <a:lnTo>
                  <a:pt x="986887" y="875412"/>
                </a:lnTo>
                <a:lnTo>
                  <a:pt x="984509" y="879377"/>
                </a:lnTo>
                <a:lnTo>
                  <a:pt x="980546" y="881756"/>
                </a:lnTo>
                <a:lnTo>
                  <a:pt x="978168" y="884928"/>
                </a:lnTo>
                <a:lnTo>
                  <a:pt x="974205" y="886513"/>
                </a:lnTo>
                <a:lnTo>
                  <a:pt x="970241" y="888099"/>
                </a:lnTo>
                <a:lnTo>
                  <a:pt x="966278" y="891271"/>
                </a:lnTo>
                <a:lnTo>
                  <a:pt x="961522" y="893650"/>
                </a:lnTo>
                <a:lnTo>
                  <a:pt x="955973" y="897615"/>
                </a:lnTo>
                <a:lnTo>
                  <a:pt x="950424" y="902372"/>
                </a:lnTo>
                <a:lnTo>
                  <a:pt x="944875" y="906337"/>
                </a:lnTo>
                <a:lnTo>
                  <a:pt x="940119" y="911888"/>
                </a:lnTo>
                <a:lnTo>
                  <a:pt x="932985" y="915852"/>
                </a:lnTo>
                <a:lnTo>
                  <a:pt x="925851" y="920610"/>
                </a:lnTo>
                <a:lnTo>
                  <a:pt x="919510" y="922989"/>
                </a:lnTo>
                <a:lnTo>
                  <a:pt x="911583" y="924575"/>
                </a:lnTo>
                <a:lnTo>
                  <a:pt x="902863" y="926161"/>
                </a:lnTo>
                <a:lnTo>
                  <a:pt x="894937" y="926954"/>
                </a:lnTo>
                <a:lnTo>
                  <a:pt x="887010" y="928540"/>
                </a:lnTo>
                <a:lnTo>
                  <a:pt x="878290" y="931711"/>
                </a:lnTo>
                <a:lnTo>
                  <a:pt x="870363" y="934883"/>
                </a:lnTo>
                <a:lnTo>
                  <a:pt x="864022" y="939641"/>
                </a:lnTo>
                <a:lnTo>
                  <a:pt x="857681" y="942813"/>
                </a:lnTo>
                <a:lnTo>
                  <a:pt x="852924" y="946777"/>
                </a:lnTo>
                <a:lnTo>
                  <a:pt x="850546" y="950742"/>
                </a:lnTo>
                <a:lnTo>
                  <a:pt x="847376" y="953914"/>
                </a:lnTo>
                <a:lnTo>
                  <a:pt x="844998" y="957879"/>
                </a:lnTo>
                <a:lnTo>
                  <a:pt x="841827" y="962636"/>
                </a:lnTo>
                <a:lnTo>
                  <a:pt x="838656" y="965808"/>
                </a:lnTo>
                <a:lnTo>
                  <a:pt x="833900" y="968980"/>
                </a:lnTo>
                <a:lnTo>
                  <a:pt x="829937" y="969773"/>
                </a:lnTo>
                <a:lnTo>
                  <a:pt x="824388" y="969773"/>
                </a:lnTo>
                <a:lnTo>
                  <a:pt x="820425" y="968187"/>
                </a:lnTo>
                <a:lnTo>
                  <a:pt x="811705" y="964222"/>
                </a:lnTo>
                <a:lnTo>
                  <a:pt x="808534" y="964222"/>
                </a:lnTo>
                <a:lnTo>
                  <a:pt x="808534" y="968980"/>
                </a:lnTo>
                <a:lnTo>
                  <a:pt x="811705" y="978495"/>
                </a:lnTo>
                <a:lnTo>
                  <a:pt x="814876" y="984839"/>
                </a:lnTo>
                <a:lnTo>
                  <a:pt x="817254" y="990389"/>
                </a:lnTo>
                <a:lnTo>
                  <a:pt x="822010" y="996733"/>
                </a:lnTo>
                <a:lnTo>
                  <a:pt x="826766" y="1002284"/>
                </a:lnTo>
                <a:lnTo>
                  <a:pt x="832315" y="1007834"/>
                </a:lnTo>
                <a:lnTo>
                  <a:pt x="838656" y="1014178"/>
                </a:lnTo>
                <a:lnTo>
                  <a:pt x="844998" y="1019728"/>
                </a:lnTo>
                <a:lnTo>
                  <a:pt x="852924" y="1026072"/>
                </a:lnTo>
                <a:lnTo>
                  <a:pt x="862437" y="1037173"/>
                </a:lnTo>
                <a:lnTo>
                  <a:pt x="860059" y="1045103"/>
                </a:lnTo>
                <a:lnTo>
                  <a:pt x="853717" y="1055411"/>
                </a:lnTo>
                <a:lnTo>
                  <a:pt x="850546" y="1068098"/>
                </a:lnTo>
                <a:lnTo>
                  <a:pt x="852132" y="1079199"/>
                </a:lnTo>
                <a:lnTo>
                  <a:pt x="857681" y="1086336"/>
                </a:lnTo>
                <a:lnTo>
                  <a:pt x="864815" y="1095058"/>
                </a:lnTo>
                <a:lnTo>
                  <a:pt x="872741" y="1107745"/>
                </a:lnTo>
                <a:lnTo>
                  <a:pt x="876705" y="1115675"/>
                </a:lnTo>
                <a:lnTo>
                  <a:pt x="880668" y="1122018"/>
                </a:lnTo>
                <a:lnTo>
                  <a:pt x="883839" y="1128362"/>
                </a:lnTo>
                <a:lnTo>
                  <a:pt x="887802" y="1133913"/>
                </a:lnTo>
                <a:lnTo>
                  <a:pt x="892559" y="1138670"/>
                </a:lnTo>
                <a:lnTo>
                  <a:pt x="896522" y="1141842"/>
                </a:lnTo>
                <a:lnTo>
                  <a:pt x="902071" y="1144221"/>
                </a:lnTo>
                <a:lnTo>
                  <a:pt x="908412" y="1145807"/>
                </a:lnTo>
                <a:lnTo>
                  <a:pt x="916339" y="1147393"/>
                </a:lnTo>
                <a:lnTo>
                  <a:pt x="921095" y="1152150"/>
                </a:lnTo>
                <a:lnTo>
                  <a:pt x="926644" y="1157701"/>
                </a:lnTo>
                <a:lnTo>
                  <a:pt x="931400" y="1164044"/>
                </a:lnTo>
                <a:lnTo>
                  <a:pt x="936949" y="1170388"/>
                </a:lnTo>
                <a:lnTo>
                  <a:pt x="942497" y="1176732"/>
                </a:lnTo>
                <a:lnTo>
                  <a:pt x="948839" y="1183075"/>
                </a:lnTo>
                <a:lnTo>
                  <a:pt x="955973" y="1187833"/>
                </a:lnTo>
                <a:lnTo>
                  <a:pt x="963107" y="1192591"/>
                </a:lnTo>
                <a:lnTo>
                  <a:pt x="970241" y="1197348"/>
                </a:lnTo>
                <a:lnTo>
                  <a:pt x="973412" y="1201313"/>
                </a:lnTo>
                <a:lnTo>
                  <a:pt x="977375" y="1206071"/>
                </a:lnTo>
                <a:lnTo>
                  <a:pt x="979753" y="1210828"/>
                </a:lnTo>
                <a:lnTo>
                  <a:pt x="981339" y="1214000"/>
                </a:lnTo>
                <a:lnTo>
                  <a:pt x="984509" y="1217965"/>
                </a:lnTo>
                <a:lnTo>
                  <a:pt x="986887" y="1221930"/>
                </a:lnTo>
                <a:lnTo>
                  <a:pt x="990851" y="1224308"/>
                </a:lnTo>
                <a:lnTo>
                  <a:pt x="994814" y="1225101"/>
                </a:lnTo>
                <a:lnTo>
                  <a:pt x="997985" y="1227480"/>
                </a:lnTo>
                <a:lnTo>
                  <a:pt x="1002741" y="1227480"/>
                </a:lnTo>
                <a:lnTo>
                  <a:pt x="1007497" y="1228273"/>
                </a:lnTo>
                <a:lnTo>
                  <a:pt x="1012253" y="1229859"/>
                </a:lnTo>
                <a:lnTo>
                  <a:pt x="1016217" y="1231445"/>
                </a:lnTo>
                <a:lnTo>
                  <a:pt x="1020973" y="1235410"/>
                </a:lnTo>
                <a:lnTo>
                  <a:pt x="1028107" y="1243339"/>
                </a:lnTo>
                <a:lnTo>
                  <a:pt x="1034448" y="1253647"/>
                </a:lnTo>
                <a:lnTo>
                  <a:pt x="1038412" y="1266334"/>
                </a:lnTo>
                <a:lnTo>
                  <a:pt x="1039997" y="1282986"/>
                </a:lnTo>
                <a:lnTo>
                  <a:pt x="1039204" y="1290916"/>
                </a:lnTo>
                <a:lnTo>
                  <a:pt x="1037619" y="1298052"/>
                </a:lnTo>
                <a:lnTo>
                  <a:pt x="1033656" y="1303603"/>
                </a:lnTo>
                <a:lnTo>
                  <a:pt x="1030485" y="1307568"/>
                </a:lnTo>
                <a:lnTo>
                  <a:pt x="1025729" y="1309154"/>
                </a:lnTo>
                <a:lnTo>
                  <a:pt x="1020180" y="1309947"/>
                </a:lnTo>
                <a:lnTo>
                  <a:pt x="1014631" y="1309947"/>
                </a:lnTo>
                <a:lnTo>
                  <a:pt x="1009083" y="1308361"/>
                </a:lnTo>
                <a:lnTo>
                  <a:pt x="1001156" y="1307568"/>
                </a:lnTo>
                <a:lnTo>
                  <a:pt x="995607" y="1312325"/>
                </a:lnTo>
                <a:lnTo>
                  <a:pt x="993229" y="1320255"/>
                </a:lnTo>
                <a:lnTo>
                  <a:pt x="992436" y="1330563"/>
                </a:lnTo>
                <a:lnTo>
                  <a:pt x="991644" y="1336114"/>
                </a:lnTo>
                <a:lnTo>
                  <a:pt x="990851" y="1342457"/>
                </a:lnTo>
                <a:lnTo>
                  <a:pt x="988473" y="1348008"/>
                </a:lnTo>
                <a:lnTo>
                  <a:pt x="985302" y="1354351"/>
                </a:lnTo>
                <a:lnTo>
                  <a:pt x="980546" y="1358316"/>
                </a:lnTo>
                <a:lnTo>
                  <a:pt x="976583" y="1363074"/>
                </a:lnTo>
                <a:lnTo>
                  <a:pt x="971034" y="1366246"/>
                </a:lnTo>
                <a:lnTo>
                  <a:pt x="965485" y="1367039"/>
                </a:lnTo>
                <a:lnTo>
                  <a:pt x="959144" y="1367039"/>
                </a:lnTo>
                <a:lnTo>
                  <a:pt x="953595" y="1368625"/>
                </a:lnTo>
                <a:lnTo>
                  <a:pt x="948046" y="1369417"/>
                </a:lnTo>
                <a:lnTo>
                  <a:pt x="941705" y="1372589"/>
                </a:lnTo>
                <a:lnTo>
                  <a:pt x="936156" y="1374968"/>
                </a:lnTo>
                <a:lnTo>
                  <a:pt x="929814" y="1378933"/>
                </a:lnTo>
                <a:lnTo>
                  <a:pt x="922680" y="1382105"/>
                </a:lnTo>
                <a:lnTo>
                  <a:pt x="914754" y="1386069"/>
                </a:lnTo>
                <a:lnTo>
                  <a:pt x="904449" y="1394792"/>
                </a:lnTo>
                <a:lnTo>
                  <a:pt x="902863" y="1404307"/>
                </a:lnTo>
                <a:lnTo>
                  <a:pt x="909997" y="1415408"/>
                </a:lnTo>
                <a:lnTo>
                  <a:pt x="917924" y="1424924"/>
                </a:lnTo>
                <a:lnTo>
                  <a:pt x="925058" y="1435232"/>
                </a:lnTo>
                <a:lnTo>
                  <a:pt x="930607" y="1445540"/>
                </a:lnTo>
                <a:lnTo>
                  <a:pt x="932985" y="1455056"/>
                </a:lnTo>
                <a:lnTo>
                  <a:pt x="931400" y="1464571"/>
                </a:lnTo>
                <a:lnTo>
                  <a:pt x="930607" y="1470915"/>
                </a:lnTo>
                <a:lnTo>
                  <a:pt x="932985" y="1475672"/>
                </a:lnTo>
                <a:lnTo>
                  <a:pt x="938534" y="1479637"/>
                </a:lnTo>
                <a:lnTo>
                  <a:pt x="944875" y="1486773"/>
                </a:lnTo>
                <a:lnTo>
                  <a:pt x="948839" y="1496289"/>
                </a:lnTo>
                <a:lnTo>
                  <a:pt x="947253" y="1508183"/>
                </a:lnTo>
                <a:lnTo>
                  <a:pt x="941705" y="1518491"/>
                </a:lnTo>
                <a:lnTo>
                  <a:pt x="934571" y="1525628"/>
                </a:lnTo>
                <a:lnTo>
                  <a:pt x="929814" y="1526421"/>
                </a:lnTo>
                <a:lnTo>
                  <a:pt x="924266" y="1526421"/>
                </a:lnTo>
                <a:lnTo>
                  <a:pt x="918717" y="1524042"/>
                </a:lnTo>
                <a:lnTo>
                  <a:pt x="913168" y="1520870"/>
                </a:lnTo>
                <a:lnTo>
                  <a:pt x="908412" y="1517698"/>
                </a:lnTo>
                <a:lnTo>
                  <a:pt x="904449" y="1513734"/>
                </a:lnTo>
                <a:lnTo>
                  <a:pt x="901278" y="1509769"/>
                </a:lnTo>
                <a:lnTo>
                  <a:pt x="900485" y="1506597"/>
                </a:lnTo>
                <a:lnTo>
                  <a:pt x="898900" y="1500254"/>
                </a:lnTo>
                <a:lnTo>
                  <a:pt x="894937" y="1494703"/>
                </a:lnTo>
                <a:lnTo>
                  <a:pt x="888595" y="1491531"/>
                </a:lnTo>
                <a:lnTo>
                  <a:pt x="881461" y="1491531"/>
                </a:lnTo>
                <a:lnTo>
                  <a:pt x="875120" y="1493910"/>
                </a:lnTo>
                <a:lnTo>
                  <a:pt x="870363" y="1494703"/>
                </a:lnTo>
                <a:lnTo>
                  <a:pt x="865607" y="1494703"/>
                </a:lnTo>
                <a:lnTo>
                  <a:pt x="858473" y="1491531"/>
                </a:lnTo>
                <a:lnTo>
                  <a:pt x="853717" y="1489945"/>
                </a:lnTo>
                <a:lnTo>
                  <a:pt x="847376" y="1488359"/>
                </a:lnTo>
                <a:lnTo>
                  <a:pt x="841827" y="1487566"/>
                </a:lnTo>
                <a:lnTo>
                  <a:pt x="835486" y="1487566"/>
                </a:lnTo>
                <a:lnTo>
                  <a:pt x="829937" y="1488359"/>
                </a:lnTo>
                <a:lnTo>
                  <a:pt x="825973" y="1489945"/>
                </a:lnTo>
                <a:lnTo>
                  <a:pt x="822803" y="1493117"/>
                </a:lnTo>
                <a:lnTo>
                  <a:pt x="822803" y="1497082"/>
                </a:lnTo>
                <a:lnTo>
                  <a:pt x="822010" y="1501839"/>
                </a:lnTo>
                <a:lnTo>
                  <a:pt x="818047" y="1506597"/>
                </a:lnTo>
                <a:lnTo>
                  <a:pt x="812498" y="1508976"/>
                </a:lnTo>
                <a:lnTo>
                  <a:pt x="804571" y="1511355"/>
                </a:lnTo>
                <a:lnTo>
                  <a:pt x="795851" y="1512941"/>
                </a:lnTo>
                <a:lnTo>
                  <a:pt x="785547" y="1513734"/>
                </a:lnTo>
                <a:lnTo>
                  <a:pt x="774449" y="1514527"/>
                </a:lnTo>
                <a:lnTo>
                  <a:pt x="764144" y="1514527"/>
                </a:lnTo>
                <a:lnTo>
                  <a:pt x="754632" y="1515319"/>
                </a:lnTo>
                <a:lnTo>
                  <a:pt x="745120" y="1518491"/>
                </a:lnTo>
                <a:lnTo>
                  <a:pt x="736400" y="1521663"/>
                </a:lnTo>
                <a:lnTo>
                  <a:pt x="727681" y="1526421"/>
                </a:lnTo>
                <a:lnTo>
                  <a:pt x="720547" y="1531971"/>
                </a:lnTo>
                <a:lnTo>
                  <a:pt x="713413" y="1536729"/>
                </a:lnTo>
                <a:lnTo>
                  <a:pt x="706279" y="1541487"/>
                </a:lnTo>
                <a:lnTo>
                  <a:pt x="699937" y="1544658"/>
                </a:lnTo>
                <a:lnTo>
                  <a:pt x="693596" y="1547830"/>
                </a:lnTo>
                <a:lnTo>
                  <a:pt x="685669" y="1550209"/>
                </a:lnTo>
                <a:lnTo>
                  <a:pt x="678535" y="1551002"/>
                </a:lnTo>
                <a:lnTo>
                  <a:pt x="672193" y="1551002"/>
                </a:lnTo>
                <a:lnTo>
                  <a:pt x="665059" y="1551002"/>
                </a:lnTo>
                <a:lnTo>
                  <a:pt x="659510" y="1550209"/>
                </a:lnTo>
                <a:lnTo>
                  <a:pt x="654754" y="1547830"/>
                </a:lnTo>
                <a:lnTo>
                  <a:pt x="652376" y="1544658"/>
                </a:lnTo>
                <a:lnTo>
                  <a:pt x="649205" y="1542280"/>
                </a:lnTo>
                <a:lnTo>
                  <a:pt x="646035" y="1538315"/>
                </a:lnTo>
                <a:lnTo>
                  <a:pt x="642071" y="1535936"/>
                </a:lnTo>
                <a:lnTo>
                  <a:pt x="637315" y="1532764"/>
                </a:lnTo>
                <a:lnTo>
                  <a:pt x="631767" y="1531178"/>
                </a:lnTo>
                <a:lnTo>
                  <a:pt x="625425" y="1528007"/>
                </a:lnTo>
                <a:lnTo>
                  <a:pt x="619876" y="1526421"/>
                </a:lnTo>
                <a:lnTo>
                  <a:pt x="613535" y="1525628"/>
                </a:lnTo>
                <a:lnTo>
                  <a:pt x="607193" y="1524835"/>
                </a:lnTo>
                <a:lnTo>
                  <a:pt x="601645" y="1524835"/>
                </a:lnTo>
                <a:lnTo>
                  <a:pt x="596096" y="1525628"/>
                </a:lnTo>
                <a:lnTo>
                  <a:pt x="592132" y="1525628"/>
                </a:lnTo>
                <a:lnTo>
                  <a:pt x="588169" y="1526421"/>
                </a:lnTo>
                <a:lnTo>
                  <a:pt x="585791" y="1527214"/>
                </a:lnTo>
                <a:lnTo>
                  <a:pt x="583413" y="1528007"/>
                </a:lnTo>
                <a:lnTo>
                  <a:pt x="582620" y="1528007"/>
                </a:lnTo>
                <a:lnTo>
                  <a:pt x="582620" y="1530385"/>
                </a:lnTo>
                <a:lnTo>
                  <a:pt x="581828" y="1536729"/>
                </a:lnTo>
                <a:lnTo>
                  <a:pt x="579450" y="1543073"/>
                </a:lnTo>
                <a:lnTo>
                  <a:pt x="574694" y="1550209"/>
                </a:lnTo>
                <a:lnTo>
                  <a:pt x="569145" y="1557346"/>
                </a:lnTo>
                <a:lnTo>
                  <a:pt x="563596" y="1562896"/>
                </a:lnTo>
                <a:lnTo>
                  <a:pt x="557255" y="1565275"/>
                </a:lnTo>
                <a:lnTo>
                  <a:pt x="551706" y="1562103"/>
                </a:lnTo>
                <a:lnTo>
                  <a:pt x="547742" y="1558139"/>
                </a:lnTo>
                <a:lnTo>
                  <a:pt x="542194" y="1554967"/>
                </a:lnTo>
                <a:lnTo>
                  <a:pt x="535852" y="1550209"/>
                </a:lnTo>
                <a:lnTo>
                  <a:pt x="528718" y="1545451"/>
                </a:lnTo>
                <a:lnTo>
                  <a:pt x="520791" y="1541487"/>
                </a:lnTo>
                <a:lnTo>
                  <a:pt x="513657" y="1535936"/>
                </a:lnTo>
                <a:lnTo>
                  <a:pt x="505730" y="1531178"/>
                </a:lnTo>
                <a:lnTo>
                  <a:pt x="498596" y="1525628"/>
                </a:lnTo>
                <a:lnTo>
                  <a:pt x="493047" y="1521663"/>
                </a:lnTo>
                <a:lnTo>
                  <a:pt x="488291" y="1520077"/>
                </a:lnTo>
                <a:lnTo>
                  <a:pt x="485121" y="1520077"/>
                </a:lnTo>
                <a:lnTo>
                  <a:pt x="481950" y="1520870"/>
                </a:lnTo>
                <a:lnTo>
                  <a:pt x="479572" y="1523249"/>
                </a:lnTo>
                <a:lnTo>
                  <a:pt x="475608" y="1524042"/>
                </a:lnTo>
                <a:lnTo>
                  <a:pt x="471645" y="1524042"/>
                </a:lnTo>
                <a:lnTo>
                  <a:pt x="466096" y="1523249"/>
                </a:lnTo>
                <a:lnTo>
                  <a:pt x="458169" y="1520077"/>
                </a:lnTo>
                <a:lnTo>
                  <a:pt x="451035" y="1516905"/>
                </a:lnTo>
                <a:lnTo>
                  <a:pt x="443109" y="1512148"/>
                </a:lnTo>
                <a:lnTo>
                  <a:pt x="435182" y="1507390"/>
                </a:lnTo>
                <a:lnTo>
                  <a:pt x="426462" y="1503425"/>
                </a:lnTo>
                <a:lnTo>
                  <a:pt x="418535" y="1499461"/>
                </a:lnTo>
                <a:lnTo>
                  <a:pt x="411401" y="1496289"/>
                </a:lnTo>
                <a:lnTo>
                  <a:pt x="405060" y="1494703"/>
                </a:lnTo>
                <a:lnTo>
                  <a:pt x="397926" y="1493910"/>
                </a:lnTo>
                <a:lnTo>
                  <a:pt x="390792" y="1493117"/>
                </a:lnTo>
                <a:lnTo>
                  <a:pt x="383657" y="1491531"/>
                </a:lnTo>
                <a:lnTo>
                  <a:pt x="377316" y="1489945"/>
                </a:lnTo>
                <a:lnTo>
                  <a:pt x="370182" y="1489152"/>
                </a:lnTo>
                <a:lnTo>
                  <a:pt x="363840" y="1488359"/>
                </a:lnTo>
                <a:lnTo>
                  <a:pt x="358292" y="1487566"/>
                </a:lnTo>
                <a:lnTo>
                  <a:pt x="354328" y="1486773"/>
                </a:lnTo>
                <a:lnTo>
                  <a:pt x="351158" y="1484395"/>
                </a:lnTo>
                <a:lnTo>
                  <a:pt x="347194" y="1482016"/>
                </a:lnTo>
                <a:lnTo>
                  <a:pt x="343231" y="1478844"/>
                </a:lnTo>
                <a:lnTo>
                  <a:pt x="339267" y="1476465"/>
                </a:lnTo>
                <a:lnTo>
                  <a:pt x="334511" y="1473293"/>
                </a:lnTo>
                <a:lnTo>
                  <a:pt x="328963" y="1470915"/>
                </a:lnTo>
                <a:lnTo>
                  <a:pt x="324206" y="1470122"/>
                </a:lnTo>
                <a:lnTo>
                  <a:pt x="318658" y="1470122"/>
                </a:lnTo>
                <a:lnTo>
                  <a:pt x="309146" y="1473293"/>
                </a:lnTo>
                <a:lnTo>
                  <a:pt x="302804" y="1479637"/>
                </a:lnTo>
                <a:lnTo>
                  <a:pt x="299633" y="1487566"/>
                </a:lnTo>
                <a:lnTo>
                  <a:pt x="304389" y="1494703"/>
                </a:lnTo>
                <a:lnTo>
                  <a:pt x="306767" y="1497875"/>
                </a:lnTo>
                <a:lnTo>
                  <a:pt x="307560" y="1501839"/>
                </a:lnTo>
                <a:lnTo>
                  <a:pt x="306767" y="1505804"/>
                </a:lnTo>
                <a:lnTo>
                  <a:pt x="304389" y="1508183"/>
                </a:lnTo>
                <a:lnTo>
                  <a:pt x="300426" y="1511355"/>
                </a:lnTo>
                <a:lnTo>
                  <a:pt x="297255" y="1512148"/>
                </a:lnTo>
                <a:lnTo>
                  <a:pt x="292499" y="1511355"/>
                </a:lnTo>
                <a:lnTo>
                  <a:pt x="287743" y="1508976"/>
                </a:lnTo>
                <a:lnTo>
                  <a:pt x="283780" y="1506597"/>
                </a:lnTo>
                <a:lnTo>
                  <a:pt x="279816" y="1503425"/>
                </a:lnTo>
                <a:lnTo>
                  <a:pt x="275853" y="1502632"/>
                </a:lnTo>
                <a:lnTo>
                  <a:pt x="271097" y="1501839"/>
                </a:lnTo>
                <a:lnTo>
                  <a:pt x="267926" y="1502632"/>
                </a:lnTo>
                <a:lnTo>
                  <a:pt x="263963" y="1503425"/>
                </a:lnTo>
                <a:lnTo>
                  <a:pt x="260792" y="1506597"/>
                </a:lnTo>
                <a:lnTo>
                  <a:pt x="256829" y="1508976"/>
                </a:lnTo>
                <a:lnTo>
                  <a:pt x="252865" y="1511355"/>
                </a:lnTo>
                <a:lnTo>
                  <a:pt x="249694" y="1512148"/>
                </a:lnTo>
                <a:lnTo>
                  <a:pt x="245731" y="1511355"/>
                </a:lnTo>
                <a:lnTo>
                  <a:pt x="240975" y="1508976"/>
                </a:lnTo>
                <a:lnTo>
                  <a:pt x="237012" y="1507390"/>
                </a:lnTo>
                <a:lnTo>
                  <a:pt x="231463" y="1505804"/>
                </a:lnTo>
                <a:lnTo>
                  <a:pt x="226707" y="1505011"/>
                </a:lnTo>
                <a:lnTo>
                  <a:pt x="221158" y="1503425"/>
                </a:lnTo>
                <a:lnTo>
                  <a:pt x="215609" y="1505011"/>
                </a:lnTo>
                <a:lnTo>
                  <a:pt x="210060" y="1505804"/>
                </a:lnTo>
                <a:lnTo>
                  <a:pt x="205304" y="1507390"/>
                </a:lnTo>
                <a:lnTo>
                  <a:pt x="199756" y="1508976"/>
                </a:lnTo>
                <a:lnTo>
                  <a:pt x="195792" y="1509769"/>
                </a:lnTo>
                <a:lnTo>
                  <a:pt x="191036" y="1511355"/>
                </a:lnTo>
                <a:lnTo>
                  <a:pt x="186280" y="1508976"/>
                </a:lnTo>
                <a:lnTo>
                  <a:pt x="181524" y="1506597"/>
                </a:lnTo>
                <a:lnTo>
                  <a:pt x="175182" y="1496289"/>
                </a:lnTo>
                <a:lnTo>
                  <a:pt x="172804" y="1483602"/>
                </a:lnTo>
                <a:lnTo>
                  <a:pt x="173597" y="1470915"/>
                </a:lnTo>
                <a:lnTo>
                  <a:pt x="179146" y="1456641"/>
                </a:lnTo>
                <a:lnTo>
                  <a:pt x="184695" y="1442368"/>
                </a:lnTo>
                <a:lnTo>
                  <a:pt x="187073" y="1431267"/>
                </a:lnTo>
                <a:lnTo>
                  <a:pt x="186280" y="1422545"/>
                </a:lnTo>
                <a:lnTo>
                  <a:pt x="184695" y="1414615"/>
                </a:lnTo>
                <a:lnTo>
                  <a:pt x="183109" y="1405893"/>
                </a:lnTo>
                <a:lnTo>
                  <a:pt x="183902" y="1398756"/>
                </a:lnTo>
                <a:lnTo>
                  <a:pt x="185487" y="1392413"/>
                </a:lnTo>
                <a:lnTo>
                  <a:pt x="190243" y="1386069"/>
                </a:lnTo>
                <a:lnTo>
                  <a:pt x="196585" y="1379726"/>
                </a:lnTo>
                <a:lnTo>
                  <a:pt x="201341" y="1371003"/>
                </a:lnTo>
                <a:lnTo>
                  <a:pt x="204512" y="1360695"/>
                </a:lnTo>
                <a:lnTo>
                  <a:pt x="206890" y="1344043"/>
                </a:lnTo>
                <a:lnTo>
                  <a:pt x="208475" y="1333735"/>
                </a:lnTo>
                <a:lnTo>
                  <a:pt x="213231" y="1332149"/>
                </a:lnTo>
                <a:lnTo>
                  <a:pt x="216402" y="1327391"/>
                </a:lnTo>
                <a:lnTo>
                  <a:pt x="218780" y="1308361"/>
                </a:lnTo>
                <a:lnTo>
                  <a:pt x="219573" y="1295673"/>
                </a:lnTo>
                <a:lnTo>
                  <a:pt x="222743" y="1289330"/>
                </a:lnTo>
                <a:lnTo>
                  <a:pt x="226707" y="1286158"/>
                </a:lnTo>
                <a:lnTo>
                  <a:pt x="232255" y="1285365"/>
                </a:lnTo>
                <a:lnTo>
                  <a:pt x="237804" y="1286158"/>
                </a:lnTo>
                <a:lnTo>
                  <a:pt x="240975" y="1285365"/>
                </a:lnTo>
                <a:lnTo>
                  <a:pt x="244938" y="1282193"/>
                </a:lnTo>
                <a:lnTo>
                  <a:pt x="245731" y="1274264"/>
                </a:lnTo>
                <a:lnTo>
                  <a:pt x="245731" y="1261577"/>
                </a:lnTo>
                <a:lnTo>
                  <a:pt x="248902" y="1259991"/>
                </a:lnTo>
                <a:lnTo>
                  <a:pt x="256036" y="1257612"/>
                </a:lnTo>
                <a:lnTo>
                  <a:pt x="268719" y="1243339"/>
                </a:lnTo>
                <a:lnTo>
                  <a:pt x="274268" y="1233824"/>
                </a:lnTo>
                <a:lnTo>
                  <a:pt x="273475" y="1225101"/>
                </a:lnTo>
                <a:lnTo>
                  <a:pt x="269511" y="1219551"/>
                </a:lnTo>
                <a:lnTo>
                  <a:pt x="263170" y="1216379"/>
                </a:lnTo>
                <a:lnTo>
                  <a:pt x="255243" y="1213207"/>
                </a:lnTo>
                <a:lnTo>
                  <a:pt x="247316" y="1211621"/>
                </a:lnTo>
                <a:lnTo>
                  <a:pt x="241768" y="1210828"/>
                </a:lnTo>
                <a:lnTo>
                  <a:pt x="240182" y="1210828"/>
                </a:lnTo>
                <a:lnTo>
                  <a:pt x="238597" y="1210828"/>
                </a:lnTo>
                <a:lnTo>
                  <a:pt x="233841" y="1210828"/>
                </a:lnTo>
                <a:lnTo>
                  <a:pt x="227499" y="1210035"/>
                </a:lnTo>
                <a:lnTo>
                  <a:pt x="219573" y="1207657"/>
                </a:lnTo>
                <a:lnTo>
                  <a:pt x="210853" y="1206071"/>
                </a:lnTo>
                <a:lnTo>
                  <a:pt x="202926" y="1202106"/>
                </a:lnTo>
                <a:lnTo>
                  <a:pt x="195792" y="1197348"/>
                </a:lnTo>
                <a:lnTo>
                  <a:pt x="190243" y="1190212"/>
                </a:lnTo>
                <a:lnTo>
                  <a:pt x="183109" y="1179903"/>
                </a:lnTo>
                <a:lnTo>
                  <a:pt x="176768" y="1175939"/>
                </a:lnTo>
                <a:lnTo>
                  <a:pt x="171219" y="1175939"/>
                </a:lnTo>
                <a:lnTo>
                  <a:pt x="165670" y="1179903"/>
                </a:lnTo>
                <a:lnTo>
                  <a:pt x="161707" y="1182282"/>
                </a:lnTo>
                <a:lnTo>
                  <a:pt x="156158" y="1186247"/>
                </a:lnTo>
                <a:lnTo>
                  <a:pt x="150609" y="1189419"/>
                </a:lnTo>
                <a:lnTo>
                  <a:pt x="145061" y="1192591"/>
                </a:lnTo>
                <a:lnTo>
                  <a:pt x="139512" y="1194176"/>
                </a:lnTo>
                <a:lnTo>
                  <a:pt x="134756" y="1193383"/>
                </a:lnTo>
                <a:lnTo>
                  <a:pt x="130000" y="1189419"/>
                </a:lnTo>
                <a:lnTo>
                  <a:pt x="126036" y="1182282"/>
                </a:lnTo>
                <a:lnTo>
                  <a:pt x="123658" y="1175146"/>
                </a:lnTo>
                <a:lnTo>
                  <a:pt x="119695" y="1170388"/>
                </a:lnTo>
                <a:lnTo>
                  <a:pt x="116524" y="1168802"/>
                </a:lnTo>
                <a:lnTo>
                  <a:pt x="112561" y="1169595"/>
                </a:lnTo>
                <a:lnTo>
                  <a:pt x="107805" y="1170388"/>
                </a:lnTo>
                <a:lnTo>
                  <a:pt x="102256" y="1173560"/>
                </a:lnTo>
                <a:lnTo>
                  <a:pt x="95914" y="1175146"/>
                </a:lnTo>
                <a:lnTo>
                  <a:pt x="89573" y="1176732"/>
                </a:lnTo>
                <a:lnTo>
                  <a:pt x="83232" y="1175939"/>
                </a:lnTo>
                <a:lnTo>
                  <a:pt x="76890" y="1170388"/>
                </a:lnTo>
                <a:lnTo>
                  <a:pt x="72134" y="1162459"/>
                </a:lnTo>
                <a:lnTo>
                  <a:pt x="67378" y="1152943"/>
                </a:lnTo>
                <a:lnTo>
                  <a:pt x="64207" y="1141842"/>
                </a:lnTo>
                <a:lnTo>
                  <a:pt x="60244" y="1132327"/>
                </a:lnTo>
                <a:lnTo>
                  <a:pt x="57866" y="1123604"/>
                </a:lnTo>
                <a:lnTo>
                  <a:pt x="55488" y="1118847"/>
                </a:lnTo>
                <a:lnTo>
                  <a:pt x="53110" y="1114882"/>
                </a:lnTo>
                <a:lnTo>
                  <a:pt x="49146" y="1111710"/>
                </a:lnTo>
                <a:lnTo>
                  <a:pt x="45976" y="1108538"/>
                </a:lnTo>
                <a:lnTo>
                  <a:pt x="42012" y="1104574"/>
                </a:lnTo>
                <a:lnTo>
                  <a:pt x="39634" y="1100609"/>
                </a:lnTo>
                <a:lnTo>
                  <a:pt x="38841" y="1095058"/>
                </a:lnTo>
                <a:lnTo>
                  <a:pt x="40427" y="1086336"/>
                </a:lnTo>
                <a:lnTo>
                  <a:pt x="45183" y="1076820"/>
                </a:lnTo>
                <a:lnTo>
                  <a:pt x="49146" y="1065719"/>
                </a:lnTo>
                <a:lnTo>
                  <a:pt x="52317" y="1056204"/>
                </a:lnTo>
                <a:lnTo>
                  <a:pt x="52317" y="1048274"/>
                </a:lnTo>
                <a:lnTo>
                  <a:pt x="50732" y="1041138"/>
                </a:lnTo>
                <a:lnTo>
                  <a:pt x="46768" y="1033208"/>
                </a:lnTo>
                <a:lnTo>
                  <a:pt x="41219" y="1026072"/>
                </a:lnTo>
                <a:lnTo>
                  <a:pt x="34085" y="1018142"/>
                </a:lnTo>
                <a:lnTo>
                  <a:pt x="25366" y="1010213"/>
                </a:lnTo>
                <a:lnTo>
                  <a:pt x="18232" y="999905"/>
                </a:lnTo>
                <a:lnTo>
                  <a:pt x="14268" y="988804"/>
                </a:lnTo>
                <a:lnTo>
                  <a:pt x="14268" y="977702"/>
                </a:lnTo>
                <a:lnTo>
                  <a:pt x="15061" y="966601"/>
                </a:lnTo>
                <a:lnTo>
                  <a:pt x="18232" y="957086"/>
                </a:lnTo>
                <a:lnTo>
                  <a:pt x="22988" y="947570"/>
                </a:lnTo>
                <a:lnTo>
                  <a:pt x="28537" y="941227"/>
                </a:lnTo>
                <a:lnTo>
                  <a:pt x="34085" y="936469"/>
                </a:lnTo>
                <a:lnTo>
                  <a:pt x="42805" y="928540"/>
                </a:lnTo>
                <a:lnTo>
                  <a:pt x="49146" y="918231"/>
                </a:lnTo>
                <a:lnTo>
                  <a:pt x="49146" y="907923"/>
                </a:lnTo>
                <a:lnTo>
                  <a:pt x="42012" y="897615"/>
                </a:lnTo>
                <a:lnTo>
                  <a:pt x="33293" y="892064"/>
                </a:lnTo>
                <a:lnTo>
                  <a:pt x="30122" y="888099"/>
                </a:lnTo>
                <a:lnTo>
                  <a:pt x="29329" y="881756"/>
                </a:lnTo>
                <a:lnTo>
                  <a:pt x="28537" y="867483"/>
                </a:lnTo>
                <a:lnTo>
                  <a:pt x="23780" y="854796"/>
                </a:lnTo>
                <a:lnTo>
                  <a:pt x="17439" y="850038"/>
                </a:lnTo>
                <a:lnTo>
                  <a:pt x="12683" y="845280"/>
                </a:lnTo>
                <a:lnTo>
                  <a:pt x="15061" y="829421"/>
                </a:lnTo>
                <a:lnTo>
                  <a:pt x="16646" y="811184"/>
                </a:lnTo>
                <a:lnTo>
                  <a:pt x="12683" y="802461"/>
                </a:lnTo>
                <a:lnTo>
                  <a:pt x="5549" y="797704"/>
                </a:lnTo>
                <a:lnTo>
                  <a:pt x="0" y="792946"/>
                </a:lnTo>
                <a:lnTo>
                  <a:pt x="0" y="785016"/>
                </a:lnTo>
                <a:lnTo>
                  <a:pt x="7134" y="778673"/>
                </a:lnTo>
                <a:lnTo>
                  <a:pt x="15061" y="771536"/>
                </a:lnTo>
                <a:lnTo>
                  <a:pt x="20610" y="762814"/>
                </a:lnTo>
                <a:lnTo>
                  <a:pt x="21402" y="753299"/>
                </a:lnTo>
                <a:lnTo>
                  <a:pt x="22195" y="745369"/>
                </a:lnTo>
                <a:lnTo>
                  <a:pt x="24573" y="737440"/>
                </a:lnTo>
                <a:lnTo>
                  <a:pt x="34085" y="728717"/>
                </a:lnTo>
                <a:lnTo>
                  <a:pt x="42012" y="717616"/>
                </a:lnTo>
                <a:lnTo>
                  <a:pt x="44390" y="704929"/>
                </a:lnTo>
                <a:lnTo>
                  <a:pt x="42805" y="691449"/>
                </a:lnTo>
                <a:lnTo>
                  <a:pt x="42012" y="678762"/>
                </a:lnTo>
                <a:lnTo>
                  <a:pt x="38841" y="665282"/>
                </a:lnTo>
                <a:lnTo>
                  <a:pt x="30122" y="654180"/>
                </a:lnTo>
                <a:lnTo>
                  <a:pt x="21402" y="642286"/>
                </a:lnTo>
                <a:lnTo>
                  <a:pt x="17439" y="631185"/>
                </a:lnTo>
                <a:lnTo>
                  <a:pt x="19024" y="626427"/>
                </a:lnTo>
                <a:lnTo>
                  <a:pt x="22988" y="621670"/>
                </a:lnTo>
                <a:lnTo>
                  <a:pt x="28537" y="616912"/>
                </a:lnTo>
                <a:lnTo>
                  <a:pt x="35671" y="614533"/>
                </a:lnTo>
                <a:lnTo>
                  <a:pt x="44390" y="612154"/>
                </a:lnTo>
                <a:lnTo>
                  <a:pt x="51524" y="610568"/>
                </a:lnTo>
                <a:lnTo>
                  <a:pt x="58658" y="610568"/>
                </a:lnTo>
                <a:lnTo>
                  <a:pt x="65000" y="612154"/>
                </a:lnTo>
                <a:lnTo>
                  <a:pt x="72927" y="615326"/>
                </a:lnTo>
                <a:lnTo>
                  <a:pt x="79268" y="616912"/>
                </a:lnTo>
                <a:lnTo>
                  <a:pt x="84024" y="616119"/>
                </a:lnTo>
                <a:lnTo>
                  <a:pt x="89573" y="612154"/>
                </a:lnTo>
                <a:lnTo>
                  <a:pt x="94329" y="608982"/>
                </a:lnTo>
                <a:lnTo>
                  <a:pt x="99878" y="607397"/>
                </a:lnTo>
                <a:lnTo>
                  <a:pt x="106219" y="605018"/>
                </a:lnTo>
                <a:lnTo>
                  <a:pt x="112561" y="604225"/>
                </a:lnTo>
                <a:lnTo>
                  <a:pt x="118902" y="602639"/>
                </a:lnTo>
                <a:lnTo>
                  <a:pt x="122866" y="600260"/>
                </a:lnTo>
                <a:lnTo>
                  <a:pt x="124451" y="595502"/>
                </a:lnTo>
                <a:lnTo>
                  <a:pt x="123658" y="589159"/>
                </a:lnTo>
                <a:lnTo>
                  <a:pt x="121280" y="582815"/>
                </a:lnTo>
                <a:lnTo>
                  <a:pt x="122866" y="577265"/>
                </a:lnTo>
                <a:lnTo>
                  <a:pt x="125244" y="571714"/>
                </a:lnTo>
                <a:lnTo>
                  <a:pt x="130000" y="566956"/>
                </a:lnTo>
                <a:lnTo>
                  <a:pt x="135548" y="562199"/>
                </a:lnTo>
                <a:lnTo>
                  <a:pt x="141097" y="556648"/>
                </a:lnTo>
                <a:lnTo>
                  <a:pt x="146646" y="551890"/>
                </a:lnTo>
                <a:lnTo>
                  <a:pt x="150609" y="543961"/>
                </a:lnTo>
                <a:lnTo>
                  <a:pt x="156158" y="530481"/>
                </a:lnTo>
                <a:lnTo>
                  <a:pt x="156158" y="518587"/>
                </a:lnTo>
                <a:lnTo>
                  <a:pt x="152987" y="508278"/>
                </a:lnTo>
                <a:lnTo>
                  <a:pt x="145061" y="501935"/>
                </a:lnTo>
                <a:lnTo>
                  <a:pt x="137134" y="498763"/>
                </a:lnTo>
                <a:lnTo>
                  <a:pt x="129207" y="494798"/>
                </a:lnTo>
                <a:lnTo>
                  <a:pt x="123658" y="488455"/>
                </a:lnTo>
                <a:lnTo>
                  <a:pt x="120488" y="477353"/>
                </a:lnTo>
                <a:lnTo>
                  <a:pt x="121280" y="471010"/>
                </a:lnTo>
                <a:lnTo>
                  <a:pt x="124451" y="466252"/>
                </a:lnTo>
                <a:lnTo>
                  <a:pt x="127622" y="463080"/>
                </a:lnTo>
                <a:lnTo>
                  <a:pt x="132378" y="461494"/>
                </a:lnTo>
                <a:lnTo>
                  <a:pt x="137926" y="459116"/>
                </a:lnTo>
                <a:lnTo>
                  <a:pt x="143475" y="458323"/>
                </a:lnTo>
                <a:lnTo>
                  <a:pt x="149817" y="458323"/>
                </a:lnTo>
                <a:lnTo>
                  <a:pt x="156158" y="458323"/>
                </a:lnTo>
                <a:lnTo>
                  <a:pt x="165670" y="455151"/>
                </a:lnTo>
                <a:lnTo>
                  <a:pt x="168048" y="446429"/>
                </a:lnTo>
                <a:lnTo>
                  <a:pt x="168841" y="436120"/>
                </a:lnTo>
                <a:lnTo>
                  <a:pt x="171219" y="427398"/>
                </a:lnTo>
                <a:lnTo>
                  <a:pt x="176768" y="417090"/>
                </a:lnTo>
                <a:lnTo>
                  <a:pt x="183902" y="405195"/>
                </a:lnTo>
                <a:lnTo>
                  <a:pt x="188658" y="392508"/>
                </a:lnTo>
                <a:lnTo>
                  <a:pt x="187073" y="379821"/>
                </a:lnTo>
                <a:lnTo>
                  <a:pt x="185487" y="367927"/>
                </a:lnTo>
                <a:lnTo>
                  <a:pt x="187073" y="357619"/>
                </a:lnTo>
                <a:lnTo>
                  <a:pt x="191829" y="348896"/>
                </a:lnTo>
                <a:lnTo>
                  <a:pt x="198170" y="340967"/>
                </a:lnTo>
                <a:lnTo>
                  <a:pt x="202134" y="333037"/>
                </a:lnTo>
                <a:lnTo>
                  <a:pt x="198963" y="326694"/>
                </a:lnTo>
                <a:lnTo>
                  <a:pt x="192621" y="323522"/>
                </a:lnTo>
                <a:lnTo>
                  <a:pt x="181524" y="321143"/>
                </a:lnTo>
                <a:lnTo>
                  <a:pt x="174390" y="316385"/>
                </a:lnTo>
                <a:lnTo>
                  <a:pt x="173597" y="301319"/>
                </a:lnTo>
                <a:lnTo>
                  <a:pt x="177561" y="286253"/>
                </a:lnTo>
                <a:lnTo>
                  <a:pt x="181524" y="274359"/>
                </a:lnTo>
                <a:lnTo>
                  <a:pt x="184695" y="269602"/>
                </a:lnTo>
                <a:lnTo>
                  <a:pt x="187073" y="265637"/>
                </a:lnTo>
                <a:lnTo>
                  <a:pt x="191036" y="262465"/>
                </a:lnTo>
                <a:lnTo>
                  <a:pt x="194999" y="258500"/>
                </a:lnTo>
                <a:lnTo>
                  <a:pt x="199756" y="256122"/>
                </a:lnTo>
                <a:lnTo>
                  <a:pt x="206890" y="252950"/>
                </a:lnTo>
                <a:lnTo>
                  <a:pt x="213231" y="252157"/>
                </a:lnTo>
                <a:lnTo>
                  <a:pt x="221158" y="251364"/>
                </a:lnTo>
                <a:lnTo>
                  <a:pt x="230670" y="251364"/>
                </a:lnTo>
                <a:lnTo>
                  <a:pt x="240182" y="250571"/>
                </a:lnTo>
                <a:lnTo>
                  <a:pt x="251280" y="248985"/>
                </a:lnTo>
                <a:lnTo>
                  <a:pt x="263170" y="248985"/>
                </a:lnTo>
                <a:lnTo>
                  <a:pt x="274268" y="248192"/>
                </a:lnTo>
                <a:lnTo>
                  <a:pt x="283780" y="248192"/>
                </a:lnTo>
                <a:lnTo>
                  <a:pt x="292499" y="248985"/>
                </a:lnTo>
                <a:lnTo>
                  <a:pt x="298841" y="251364"/>
                </a:lnTo>
                <a:lnTo>
                  <a:pt x="305975" y="258500"/>
                </a:lnTo>
                <a:lnTo>
                  <a:pt x="309146" y="268809"/>
                </a:lnTo>
                <a:lnTo>
                  <a:pt x="306767" y="279117"/>
                </a:lnTo>
                <a:lnTo>
                  <a:pt x="301219" y="287839"/>
                </a:lnTo>
                <a:lnTo>
                  <a:pt x="298841" y="293390"/>
                </a:lnTo>
                <a:lnTo>
                  <a:pt x="300426" y="297355"/>
                </a:lnTo>
                <a:lnTo>
                  <a:pt x="307560" y="302112"/>
                </a:lnTo>
                <a:lnTo>
                  <a:pt x="318658" y="305284"/>
                </a:lnTo>
                <a:lnTo>
                  <a:pt x="325792" y="302112"/>
                </a:lnTo>
                <a:lnTo>
                  <a:pt x="328170" y="294183"/>
                </a:lnTo>
                <a:lnTo>
                  <a:pt x="328170" y="283875"/>
                </a:lnTo>
                <a:lnTo>
                  <a:pt x="332926" y="276738"/>
                </a:lnTo>
                <a:lnTo>
                  <a:pt x="340853" y="276738"/>
                </a:lnTo>
                <a:lnTo>
                  <a:pt x="347987" y="281496"/>
                </a:lnTo>
                <a:lnTo>
                  <a:pt x="352743" y="287839"/>
                </a:lnTo>
                <a:lnTo>
                  <a:pt x="354328" y="290218"/>
                </a:lnTo>
                <a:lnTo>
                  <a:pt x="355121" y="286253"/>
                </a:lnTo>
                <a:lnTo>
                  <a:pt x="357499" y="275152"/>
                </a:lnTo>
                <a:lnTo>
                  <a:pt x="358292" y="258500"/>
                </a:lnTo>
                <a:lnTo>
                  <a:pt x="357499" y="240263"/>
                </a:lnTo>
                <a:lnTo>
                  <a:pt x="357499" y="232333"/>
                </a:lnTo>
                <a:lnTo>
                  <a:pt x="359084" y="227576"/>
                </a:lnTo>
                <a:lnTo>
                  <a:pt x="363048" y="224404"/>
                </a:lnTo>
                <a:lnTo>
                  <a:pt x="367804" y="223611"/>
                </a:lnTo>
                <a:lnTo>
                  <a:pt x="373353" y="223611"/>
                </a:lnTo>
                <a:lnTo>
                  <a:pt x="378901" y="225990"/>
                </a:lnTo>
                <a:lnTo>
                  <a:pt x="385243" y="227576"/>
                </a:lnTo>
                <a:lnTo>
                  <a:pt x="390792" y="229161"/>
                </a:lnTo>
                <a:lnTo>
                  <a:pt x="395548" y="230747"/>
                </a:lnTo>
                <a:lnTo>
                  <a:pt x="399511" y="232333"/>
                </a:lnTo>
                <a:lnTo>
                  <a:pt x="402682" y="232333"/>
                </a:lnTo>
                <a:lnTo>
                  <a:pt x="406645" y="232333"/>
                </a:lnTo>
                <a:lnTo>
                  <a:pt x="409023" y="230747"/>
                </a:lnTo>
                <a:lnTo>
                  <a:pt x="412987" y="229954"/>
                </a:lnTo>
                <a:lnTo>
                  <a:pt x="416157" y="228368"/>
                </a:lnTo>
                <a:lnTo>
                  <a:pt x="420913" y="226783"/>
                </a:lnTo>
                <a:lnTo>
                  <a:pt x="426462" y="225990"/>
                </a:lnTo>
                <a:lnTo>
                  <a:pt x="432804" y="227576"/>
                </a:lnTo>
                <a:lnTo>
                  <a:pt x="439145" y="229954"/>
                </a:lnTo>
                <a:lnTo>
                  <a:pt x="445487" y="234712"/>
                </a:lnTo>
                <a:lnTo>
                  <a:pt x="451828" y="240263"/>
                </a:lnTo>
                <a:lnTo>
                  <a:pt x="458169" y="245813"/>
                </a:lnTo>
                <a:lnTo>
                  <a:pt x="463718" y="252157"/>
                </a:lnTo>
                <a:lnTo>
                  <a:pt x="468474" y="257707"/>
                </a:lnTo>
                <a:lnTo>
                  <a:pt x="472438" y="263258"/>
                </a:lnTo>
                <a:lnTo>
                  <a:pt x="474816" y="268809"/>
                </a:lnTo>
                <a:lnTo>
                  <a:pt x="477986" y="272773"/>
                </a:lnTo>
                <a:lnTo>
                  <a:pt x="480365" y="278324"/>
                </a:lnTo>
                <a:lnTo>
                  <a:pt x="483535" y="283082"/>
                </a:lnTo>
                <a:lnTo>
                  <a:pt x="487499" y="287046"/>
                </a:lnTo>
                <a:lnTo>
                  <a:pt x="492255" y="290218"/>
                </a:lnTo>
                <a:lnTo>
                  <a:pt x="498596" y="293390"/>
                </a:lnTo>
                <a:lnTo>
                  <a:pt x="508108" y="294183"/>
                </a:lnTo>
                <a:lnTo>
                  <a:pt x="508901" y="288632"/>
                </a:lnTo>
                <a:lnTo>
                  <a:pt x="502560" y="282289"/>
                </a:lnTo>
                <a:lnTo>
                  <a:pt x="493047" y="276738"/>
                </a:lnTo>
                <a:lnTo>
                  <a:pt x="485121" y="271188"/>
                </a:lnTo>
                <a:lnTo>
                  <a:pt x="479572" y="262465"/>
                </a:lnTo>
                <a:lnTo>
                  <a:pt x="474816" y="250571"/>
                </a:lnTo>
                <a:lnTo>
                  <a:pt x="468474" y="234712"/>
                </a:lnTo>
                <a:lnTo>
                  <a:pt x="463718" y="227576"/>
                </a:lnTo>
                <a:lnTo>
                  <a:pt x="458169" y="222025"/>
                </a:lnTo>
                <a:lnTo>
                  <a:pt x="453413" y="218060"/>
                </a:lnTo>
                <a:lnTo>
                  <a:pt x="447865" y="216474"/>
                </a:lnTo>
                <a:lnTo>
                  <a:pt x="441523" y="214888"/>
                </a:lnTo>
                <a:lnTo>
                  <a:pt x="435182" y="212510"/>
                </a:lnTo>
                <a:lnTo>
                  <a:pt x="428048" y="211717"/>
                </a:lnTo>
                <a:lnTo>
                  <a:pt x="420913" y="210131"/>
                </a:lnTo>
                <a:lnTo>
                  <a:pt x="409816" y="204580"/>
                </a:lnTo>
                <a:lnTo>
                  <a:pt x="405060" y="199029"/>
                </a:lnTo>
                <a:lnTo>
                  <a:pt x="401889" y="194272"/>
                </a:lnTo>
                <a:lnTo>
                  <a:pt x="401889" y="192686"/>
                </a:lnTo>
                <a:lnTo>
                  <a:pt x="403474" y="191893"/>
                </a:lnTo>
                <a:lnTo>
                  <a:pt x="409023" y="190307"/>
                </a:lnTo>
                <a:lnTo>
                  <a:pt x="413779" y="185549"/>
                </a:lnTo>
                <a:lnTo>
                  <a:pt x="415365" y="179206"/>
                </a:lnTo>
                <a:lnTo>
                  <a:pt x="412194" y="172069"/>
                </a:lnTo>
                <a:lnTo>
                  <a:pt x="405060" y="166519"/>
                </a:lnTo>
                <a:lnTo>
                  <a:pt x="397926" y="161761"/>
                </a:lnTo>
                <a:lnTo>
                  <a:pt x="396340" y="154625"/>
                </a:lnTo>
                <a:lnTo>
                  <a:pt x="397926" y="145902"/>
                </a:lnTo>
                <a:lnTo>
                  <a:pt x="397133" y="138766"/>
                </a:lnTo>
                <a:lnTo>
                  <a:pt x="393962" y="133215"/>
                </a:lnTo>
                <a:lnTo>
                  <a:pt x="385243" y="128457"/>
                </a:lnTo>
                <a:lnTo>
                  <a:pt x="378901" y="123700"/>
                </a:lnTo>
                <a:lnTo>
                  <a:pt x="378109" y="118149"/>
                </a:lnTo>
                <a:lnTo>
                  <a:pt x="382865" y="113391"/>
                </a:lnTo>
                <a:lnTo>
                  <a:pt x="390792" y="112598"/>
                </a:lnTo>
                <a:lnTo>
                  <a:pt x="399511" y="112598"/>
                </a:lnTo>
                <a:lnTo>
                  <a:pt x="402682" y="108634"/>
                </a:lnTo>
                <a:lnTo>
                  <a:pt x="405060" y="105462"/>
                </a:lnTo>
                <a:lnTo>
                  <a:pt x="405060" y="103083"/>
                </a:lnTo>
                <a:lnTo>
                  <a:pt x="403474" y="101497"/>
                </a:lnTo>
                <a:lnTo>
                  <a:pt x="403474" y="96739"/>
                </a:lnTo>
                <a:lnTo>
                  <a:pt x="405060" y="91189"/>
                </a:lnTo>
                <a:lnTo>
                  <a:pt x="409816" y="87224"/>
                </a:lnTo>
                <a:lnTo>
                  <a:pt x="412987" y="84052"/>
                </a:lnTo>
                <a:lnTo>
                  <a:pt x="413779" y="81673"/>
                </a:lnTo>
                <a:lnTo>
                  <a:pt x="412987" y="76916"/>
                </a:lnTo>
                <a:lnTo>
                  <a:pt x="409816" y="72158"/>
                </a:lnTo>
                <a:lnTo>
                  <a:pt x="405853" y="67400"/>
                </a:lnTo>
                <a:lnTo>
                  <a:pt x="401096" y="61850"/>
                </a:lnTo>
                <a:lnTo>
                  <a:pt x="396340" y="57885"/>
                </a:lnTo>
                <a:lnTo>
                  <a:pt x="390792" y="53127"/>
                </a:lnTo>
                <a:lnTo>
                  <a:pt x="382865" y="41233"/>
                </a:lnTo>
                <a:lnTo>
                  <a:pt x="378901" y="26960"/>
                </a:lnTo>
                <a:lnTo>
                  <a:pt x="377316" y="15066"/>
                </a:lnTo>
                <a:lnTo>
                  <a:pt x="377316" y="9515"/>
                </a:lnTo>
                <a:lnTo>
                  <a:pt x="379694" y="3965"/>
                </a:lnTo>
                <a:lnTo>
                  <a:pt x="385243" y="79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1800" ker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96891" y="288925"/>
            <a:ext cx="1366694" cy="1835104"/>
            <a:chOff x="196891" y="288925"/>
            <a:chExt cx="1366694" cy="1835104"/>
          </a:xfrm>
        </p:grpSpPr>
        <p:grpSp>
          <p:nvGrpSpPr>
            <p:cNvPr id="1672" name="Group 4"/>
            <p:cNvGrpSpPr>
              <a:grpSpLocks noChangeAspect="1"/>
            </p:cNvGrpSpPr>
            <p:nvPr/>
          </p:nvGrpSpPr>
          <p:grpSpPr bwMode="auto">
            <a:xfrm>
              <a:off x="794716" y="1685026"/>
              <a:ext cx="103188" cy="103188"/>
              <a:chOff x="518" y="182"/>
              <a:chExt cx="65" cy="65"/>
            </a:xfrm>
          </p:grpSpPr>
          <p:sp>
            <p:nvSpPr>
              <p:cNvPr id="167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63" name="Group 4"/>
            <p:cNvGrpSpPr>
              <a:grpSpLocks noChangeAspect="1"/>
            </p:cNvGrpSpPr>
            <p:nvPr/>
          </p:nvGrpSpPr>
          <p:grpSpPr bwMode="auto">
            <a:xfrm>
              <a:off x="1144030" y="1055801"/>
              <a:ext cx="103188" cy="103188"/>
              <a:chOff x="518" y="182"/>
              <a:chExt cx="65" cy="65"/>
            </a:xfrm>
          </p:grpSpPr>
          <p:sp>
            <p:nvSpPr>
              <p:cNvPr id="86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28" name="Group 4"/>
            <p:cNvGrpSpPr>
              <a:grpSpLocks noChangeAspect="1"/>
            </p:cNvGrpSpPr>
            <p:nvPr/>
          </p:nvGrpSpPr>
          <p:grpSpPr bwMode="auto">
            <a:xfrm>
              <a:off x="1367784" y="443351"/>
              <a:ext cx="103188" cy="103188"/>
              <a:chOff x="518" y="182"/>
              <a:chExt cx="65" cy="65"/>
            </a:xfrm>
          </p:grpSpPr>
          <p:sp>
            <p:nvSpPr>
              <p:cNvPr id="82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33" name="Group 4"/>
            <p:cNvGrpSpPr>
              <a:grpSpLocks noChangeAspect="1"/>
            </p:cNvGrpSpPr>
            <p:nvPr/>
          </p:nvGrpSpPr>
          <p:grpSpPr bwMode="auto">
            <a:xfrm>
              <a:off x="1081678" y="621359"/>
              <a:ext cx="103188" cy="103188"/>
              <a:chOff x="518" y="182"/>
              <a:chExt cx="65" cy="65"/>
            </a:xfrm>
          </p:grpSpPr>
          <p:sp>
            <p:nvSpPr>
              <p:cNvPr id="83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38" name="Group 4"/>
            <p:cNvGrpSpPr>
              <a:grpSpLocks noChangeAspect="1"/>
            </p:cNvGrpSpPr>
            <p:nvPr/>
          </p:nvGrpSpPr>
          <p:grpSpPr bwMode="auto">
            <a:xfrm>
              <a:off x="843752" y="770297"/>
              <a:ext cx="103188" cy="103188"/>
              <a:chOff x="518" y="182"/>
              <a:chExt cx="65" cy="65"/>
            </a:xfrm>
          </p:grpSpPr>
          <p:sp>
            <p:nvSpPr>
              <p:cNvPr id="83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43" name="Group 4"/>
            <p:cNvGrpSpPr>
              <a:grpSpLocks noChangeAspect="1"/>
            </p:cNvGrpSpPr>
            <p:nvPr/>
          </p:nvGrpSpPr>
          <p:grpSpPr bwMode="auto">
            <a:xfrm>
              <a:off x="596590" y="686238"/>
              <a:ext cx="103188" cy="103188"/>
              <a:chOff x="518" y="182"/>
              <a:chExt cx="65" cy="65"/>
            </a:xfrm>
          </p:grpSpPr>
          <p:sp>
            <p:nvSpPr>
              <p:cNvPr id="84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48" name="Group 4"/>
            <p:cNvGrpSpPr>
              <a:grpSpLocks noChangeAspect="1"/>
            </p:cNvGrpSpPr>
            <p:nvPr/>
          </p:nvGrpSpPr>
          <p:grpSpPr bwMode="auto">
            <a:xfrm>
              <a:off x="392290" y="551343"/>
              <a:ext cx="103188" cy="103188"/>
              <a:chOff x="518" y="182"/>
              <a:chExt cx="65" cy="65"/>
            </a:xfrm>
          </p:grpSpPr>
          <p:sp>
            <p:nvSpPr>
              <p:cNvPr id="8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53" name="Group 4"/>
            <p:cNvGrpSpPr>
              <a:grpSpLocks noChangeAspect="1"/>
            </p:cNvGrpSpPr>
            <p:nvPr/>
          </p:nvGrpSpPr>
          <p:grpSpPr bwMode="auto">
            <a:xfrm>
              <a:off x="657684" y="896257"/>
              <a:ext cx="103188" cy="103188"/>
              <a:chOff x="518" y="182"/>
              <a:chExt cx="65" cy="65"/>
            </a:xfrm>
          </p:grpSpPr>
          <p:sp>
            <p:nvSpPr>
              <p:cNvPr id="85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58" name="Group 4"/>
            <p:cNvGrpSpPr>
              <a:grpSpLocks noChangeAspect="1"/>
            </p:cNvGrpSpPr>
            <p:nvPr/>
          </p:nvGrpSpPr>
          <p:grpSpPr bwMode="auto">
            <a:xfrm>
              <a:off x="1225003" y="854000"/>
              <a:ext cx="103188" cy="103188"/>
              <a:chOff x="518" y="182"/>
              <a:chExt cx="65" cy="65"/>
            </a:xfrm>
          </p:grpSpPr>
          <p:sp>
            <p:nvSpPr>
              <p:cNvPr id="85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68" name="Group 4"/>
            <p:cNvGrpSpPr>
              <a:grpSpLocks noChangeAspect="1"/>
            </p:cNvGrpSpPr>
            <p:nvPr/>
          </p:nvGrpSpPr>
          <p:grpSpPr bwMode="auto">
            <a:xfrm>
              <a:off x="1460397" y="1082241"/>
              <a:ext cx="103188" cy="103188"/>
              <a:chOff x="518" y="182"/>
              <a:chExt cx="65" cy="65"/>
            </a:xfrm>
          </p:grpSpPr>
          <p:sp>
            <p:nvSpPr>
              <p:cNvPr id="86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73" name="Group 4"/>
            <p:cNvGrpSpPr>
              <a:grpSpLocks noChangeAspect="1"/>
            </p:cNvGrpSpPr>
            <p:nvPr/>
          </p:nvGrpSpPr>
          <p:grpSpPr bwMode="auto">
            <a:xfrm>
              <a:off x="592000" y="1185136"/>
              <a:ext cx="103188" cy="103188"/>
              <a:chOff x="518" y="182"/>
              <a:chExt cx="65" cy="65"/>
            </a:xfrm>
          </p:grpSpPr>
          <p:sp>
            <p:nvSpPr>
              <p:cNvPr id="87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78" name="Group 4"/>
            <p:cNvGrpSpPr>
              <a:grpSpLocks noChangeAspect="1"/>
            </p:cNvGrpSpPr>
            <p:nvPr/>
          </p:nvGrpSpPr>
          <p:grpSpPr bwMode="auto">
            <a:xfrm>
              <a:off x="240547" y="1106218"/>
              <a:ext cx="103188" cy="103188"/>
              <a:chOff x="518" y="182"/>
              <a:chExt cx="65" cy="65"/>
            </a:xfrm>
          </p:grpSpPr>
          <p:sp>
            <p:nvSpPr>
              <p:cNvPr id="8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2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83" name="Group 4"/>
            <p:cNvGrpSpPr>
              <a:grpSpLocks noChangeAspect="1"/>
            </p:cNvGrpSpPr>
            <p:nvPr/>
          </p:nvGrpSpPr>
          <p:grpSpPr bwMode="auto">
            <a:xfrm>
              <a:off x="978490" y="1195646"/>
              <a:ext cx="103188" cy="103188"/>
              <a:chOff x="518" y="182"/>
              <a:chExt cx="65" cy="65"/>
            </a:xfrm>
          </p:grpSpPr>
          <p:sp>
            <p:nvSpPr>
              <p:cNvPr id="88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5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6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7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888" name="Group 4"/>
            <p:cNvGrpSpPr>
              <a:grpSpLocks noChangeAspect="1"/>
            </p:cNvGrpSpPr>
            <p:nvPr/>
          </p:nvGrpSpPr>
          <p:grpSpPr bwMode="auto">
            <a:xfrm>
              <a:off x="196891" y="1541215"/>
              <a:ext cx="103188" cy="103188"/>
              <a:chOff x="518" y="182"/>
              <a:chExt cx="65" cy="65"/>
            </a:xfrm>
          </p:grpSpPr>
          <p:sp>
            <p:nvSpPr>
              <p:cNvPr id="88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0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1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67" name="Group 4"/>
            <p:cNvGrpSpPr>
              <a:grpSpLocks noChangeAspect="1"/>
            </p:cNvGrpSpPr>
            <p:nvPr/>
          </p:nvGrpSpPr>
          <p:grpSpPr bwMode="auto">
            <a:xfrm>
              <a:off x="585528" y="1578439"/>
              <a:ext cx="103188" cy="103188"/>
              <a:chOff x="518" y="182"/>
              <a:chExt cx="65" cy="65"/>
            </a:xfrm>
          </p:grpSpPr>
          <p:sp>
            <p:nvSpPr>
              <p:cNvPr id="166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77" name="Group 4"/>
            <p:cNvGrpSpPr>
              <a:grpSpLocks noChangeAspect="1"/>
            </p:cNvGrpSpPr>
            <p:nvPr/>
          </p:nvGrpSpPr>
          <p:grpSpPr bwMode="auto">
            <a:xfrm>
              <a:off x="1027865" y="1629239"/>
              <a:ext cx="103188" cy="103188"/>
              <a:chOff x="518" y="182"/>
              <a:chExt cx="65" cy="65"/>
            </a:xfrm>
          </p:grpSpPr>
          <p:sp>
            <p:nvSpPr>
              <p:cNvPr id="167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82" name="Group 4"/>
            <p:cNvGrpSpPr>
              <a:grpSpLocks noChangeAspect="1"/>
            </p:cNvGrpSpPr>
            <p:nvPr/>
          </p:nvGrpSpPr>
          <p:grpSpPr bwMode="auto">
            <a:xfrm>
              <a:off x="859972" y="2020841"/>
              <a:ext cx="103188" cy="103188"/>
              <a:chOff x="518" y="182"/>
              <a:chExt cx="65" cy="65"/>
            </a:xfrm>
          </p:grpSpPr>
          <p:sp>
            <p:nvSpPr>
              <p:cNvPr id="168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4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5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6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87" name="Group 4"/>
            <p:cNvGrpSpPr>
              <a:grpSpLocks noChangeAspect="1"/>
            </p:cNvGrpSpPr>
            <p:nvPr/>
          </p:nvGrpSpPr>
          <p:grpSpPr bwMode="auto">
            <a:xfrm>
              <a:off x="457323" y="1989821"/>
              <a:ext cx="103188" cy="103188"/>
              <a:chOff x="518" y="182"/>
              <a:chExt cx="65" cy="65"/>
            </a:xfrm>
          </p:grpSpPr>
          <p:sp>
            <p:nvSpPr>
              <p:cNvPr id="16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9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0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1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92" name="Group 4"/>
            <p:cNvGrpSpPr>
              <a:grpSpLocks noChangeAspect="1"/>
            </p:cNvGrpSpPr>
            <p:nvPr/>
          </p:nvGrpSpPr>
          <p:grpSpPr bwMode="auto">
            <a:xfrm>
              <a:off x="782017" y="1370053"/>
              <a:ext cx="146050" cy="147638"/>
              <a:chOff x="521" y="344"/>
              <a:chExt cx="92" cy="93"/>
            </a:xfrm>
          </p:grpSpPr>
          <p:sp>
            <p:nvSpPr>
              <p:cNvPr id="169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4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5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696" name="Group 4"/>
            <p:cNvGrpSpPr>
              <a:grpSpLocks noChangeAspect="1"/>
            </p:cNvGrpSpPr>
            <p:nvPr/>
          </p:nvGrpSpPr>
          <p:grpSpPr bwMode="auto">
            <a:xfrm>
              <a:off x="374929" y="1370053"/>
              <a:ext cx="146050" cy="147638"/>
              <a:chOff x="521" y="344"/>
              <a:chExt cx="92" cy="93"/>
            </a:xfrm>
          </p:grpSpPr>
          <p:sp>
            <p:nvSpPr>
              <p:cNvPr id="169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8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9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0" name="Group 4"/>
            <p:cNvGrpSpPr>
              <a:grpSpLocks noChangeAspect="1"/>
            </p:cNvGrpSpPr>
            <p:nvPr/>
          </p:nvGrpSpPr>
          <p:grpSpPr bwMode="auto">
            <a:xfrm>
              <a:off x="581983" y="1826720"/>
              <a:ext cx="146050" cy="147638"/>
              <a:chOff x="521" y="344"/>
              <a:chExt cx="92" cy="93"/>
            </a:xfrm>
          </p:grpSpPr>
          <p:sp>
            <p:nvSpPr>
              <p:cNvPr id="170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2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3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4" name="Group 4"/>
            <p:cNvGrpSpPr>
              <a:grpSpLocks noChangeAspect="1"/>
            </p:cNvGrpSpPr>
            <p:nvPr/>
          </p:nvGrpSpPr>
          <p:grpSpPr bwMode="auto">
            <a:xfrm>
              <a:off x="1072792" y="1897088"/>
              <a:ext cx="146050" cy="147638"/>
              <a:chOff x="521" y="344"/>
              <a:chExt cx="92" cy="93"/>
            </a:xfrm>
          </p:grpSpPr>
          <p:sp>
            <p:nvSpPr>
              <p:cNvPr id="170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6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7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08" name="Group 4"/>
            <p:cNvGrpSpPr>
              <a:grpSpLocks noChangeAspect="1"/>
            </p:cNvGrpSpPr>
            <p:nvPr/>
          </p:nvGrpSpPr>
          <p:grpSpPr bwMode="auto">
            <a:xfrm>
              <a:off x="827088" y="546100"/>
              <a:ext cx="146050" cy="147638"/>
              <a:chOff x="521" y="344"/>
              <a:chExt cx="92" cy="93"/>
            </a:xfrm>
          </p:grpSpPr>
          <p:sp>
            <p:nvSpPr>
              <p:cNvPr id="17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0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1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12" name="Group 4"/>
            <p:cNvGrpSpPr>
              <a:grpSpLocks noChangeAspect="1"/>
            </p:cNvGrpSpPr>
            <p:nvPr/>
          </p:nvGrpSpPr>
          <p:grpSpPr bwMode="auto">
            <a:xfrm>
              <a:off x="409451" y="884684"/>
              <a:ext cx="146050" cy="147638"/>
              <a:chOff x="521" y="344"/>
              <a:chExt cx="92" cy="93"/>
            </a:xfrm>
          </p:grpSpPr>
          <p:sp>
            <p:nvSpPr>
              <p:cNvPr id="17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4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5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16" name="Group 4"/>
            <p:cNvGrpSpPr>
              <a:grpSpLocks noChangeAspect="1"/>
            </p:cNvGrpSpPr>
            <p:nvPr/>
          </p:nvGrpSpPr>
          <p:grpSpPr bwMode="auto">
            <a:xfrm>
              <a:off x="871631" y="958503"/>
              <a:ext cx="146050" cy="147638"/>
              <a:chOff x="521" y="344"/>
              <a:chExt cx="92" cy="93"/>
            </a:xfrm>
          </p:grpSpPr>
          <p:sp>
            <p:nvSpPr>
              <p:cNvPr id="17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8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9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20" name="Group 4"/>
            <p:cNvGrpSpPr>
              <a:grpSpLocks noChangeAspect="1"/>
            </p:cNvGrpSpPr>
            <p:nvPr/>
          </p:nvGrpSpPr>
          <p:grpSpPr bwMode="auto">
            <a:xfrm>
              <a:off x="1359260" y="810865"/>
              <a:ext cx="146050" cy="147638"/>
              <a:chOff x="521" y="344"/>
              <a:chExt cx="92" cy="93"/>
            </a:xfrm>
          </p:grpSpPr>
          <p:sp>
            <p:nvSpPr>
              <p:cNvPr id="172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2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3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24" name="Group 4"/>
            <p:cNvGrpSpPr>
              <a:grpSpLocks noChangeAspect="1"/>
            </p:cNvGrpSpPr>
            <p:nvPr/>
          </p:nvGrpSpPr>
          <p:grpSpPr bwMode="auto">
            <a:xfrm>
              <a:off x="822325" y="288925"/>
              <a:ext cx="103188" cy="103188"/>
              <a:chOff x="518" y="182"/>
              <a:chExt cx="65" cy="65"/>
            </a:xfrm>
          </p:grpSpPr>
          <p:sp>
            <p:nvSpPr>
              <p:cNvPr id="172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6" name="Rectangle 5"/>
              <p:cNvSpPr>
                <a:spLocks noChangeArrowheads="1"/>
              </p:cNvSpPr>
              <p:nvPr/>
            </p:nvSpPr>
            <p:spPr bwMode="auto">
              <a:xfrm>
                <a:off x="518" y="182"/>
                <a:ext cx="65" cy="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7" name="Freeform 6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3200 w 3200"/>
                  <a:gd name="T1" fmla="*/ 292 h 2000"/>
                  <a:gd name="T2" fmla="*/ 2690 w 3200"/>
                  <a:gd name="T3" fmla="*/ 0 h 2000"/>
                  <a:gd name="T4" fmla="*/ 2690 w 3200"/>
                  <a:gd name="T5" fmla="*/ 146 h 2000"/>
                  <a:gd name="T6" fmla="*/ 2158 w 3200"/>
                  <a:gd name="T7" fmla="*/ 146 h 2000"/>
                  <a:gd name="T8" fmla="*/ 2043 w 3200"/>
                  <a:gd name="T9" fmla="*/ 209 h 2000"/>
                  <a:gd name="T10" fmla="*/ 980 w 3200"/>
                  <a:gd name="T11" fmla="*/ 1563 h 2000"/>
                  <a:gd name="T12" fmla="*/ 501 w 3200"/>
                  <a:gd name="T13" fmla="*/ 1563 h 2000"/>
                  <a:gd name="T14" fmla="*/ 501 w 3200"/>
                  <a:gd name="T15" fmla="*/ 1417 h 2000"/>
                  <a:gd name="T16" fmla="*/ 0 w 3200"/>
                  <a:gd name="T17" fmla="*/ 1709 h 2000"/>
                  <a:gd name="T18" fmla="*/ 501 w 3200"/>
                  <a:gd name="T19" fmla="*/ 2000 h 2000"/>
                  <a:gd name="T20" fmla="*/ 501 w 3200"/>
                  <a:gd name="T21" fmla="*/ 1855 h 2000"/>
                  <a:gd name="T22" fmla="*/ 1053 w 3200"/>
                  <a:gd name="T23" fmla="*/ 1855 h 2000"/>
                  <a:gd name="T24" fmla="*/ 1178 w 3200"/>
                  <a:gd name="T25" fmla="*/ 1782 h 2000"/>
                  <a:gd name="T26" fmla="*/ 2231 w 3200"/>
                  <a:gd name="T27" fmla="*/ 438 h 2000"/>
                  <a:gd name="T28" fmla="*/ 2690 w 3200"/>
                  <a:gd name="T29" fmla="*/ 438 h 2000"/>
                  <a:gd name="T30" fmla="*/ 2690 w 3200"/>
                  <a:gd name="T31" fmla="*/ 584 h 2000"/>
                  <a:gd name="T32" fmla="*/ 320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3200" y="292"/>
                    </a:moveTo>
                    <a:cubicBezTo>
                      <a:pt x="2690" y="0"/>
                      <a:pt x="2690" y="0"/>
                      <a:pt x="2690" y="0"/>
                    </a:cubicBezTo>
                    <a:cubicBezTo>
                      <a:pt x="2690" y="146"/>
                      <a:pt x="2690" y="146"/>
                      <a:pt x="2690" y="146"/>
                    </a:cubicBezTo>
                    <a:cubicBezTo>
                      <a:pt x="2158" y="146"/>
                      <a:pt x="2158" y="146"/>
                      <a:pt x="2158" y="146"/>
                    </a:cubicBezTo>
                    <a:cubicBezTo>
                      <a:pt x="2116" y="146"/>
                      <a:pt x="2075" y="167"/>
                      <a:pt x="2043" y="209"/>
                    </a:cubicBezTo>
                    <a:cubicBezTo>
                      <a:pt x="980" y="1563"/>
                      <a:pt x="980" y="1563"/>
                      <a:pt x="980" y="1563"/>
                    </a:cubicBezTo>
                    <a:cubicBezTo>
                      <a:pt x="501" y="1563"/>
                      <a:pt x="501" y="1563"/>
                      <a:pt x="501" y="1563"/>
                    </a:cubicBezTo>
                    <a:cubicBezTo>
                      <a:pt x="501" y="1417"/>
                      <a:pt x="501" y="1417"/>
                      <a:pt x="501" y="1417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501" y="2000"/>
                      <a:pt x="501" y="2000"/>
                      <a:pt x="501" y="2000"/>
                    </a:cubicBezTo>
                    <a:cubicBezTo>
                      <a:pt x="501" y="1855"/>
                      <a:pt x="501" y="1855"/>
                      <a:pt x="501" y="1855"/>
                    </a:cubicBezTo>
                    <a:cubicBezTo>
                      <a:pt x="1053" y="1855"/>
                      <a:pt x="1053" y="1855"/>
                      <a:pt x="1053" y="1855"/>
                    </a:cubicBezTo>
                    <a:cubicBezTo>
                      <a:pt x="1105" y="1855"/>
                      <a:pt x="1157" y="1823"/>
                      <a:pt x="1178" y="1782"/>
                    </a:cubicBezTo>
                    <a:cubicBezTo>
                      <a:pt x="2231" y="438"/>
                      <a:pt x="2231" y="438"/>
                      <a:pt x="2231" y="438"/>
                    </a:cubicBezTo>
                    <a:cubicBezTo>
                      <a:pt x="2690" y="438"/>
                      <a:pt x="2690" y="438"/>
                      <a:pt x="2690" y="438"/>
                    </a:cubicBezTo>
                    <a:cubicBezTo>
                      <a:pt x="2690" y="584"/>
                      <a:pt x="2690" y="584"/>
                      <a:pt x="2690" y="584"/>
                    </a:cubicBezTo>
                    <a:lnTo>
                      <a:pt x="320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8" name="Freeform 7"/>
              <p:cNvSpPr>
                <a:spLocks/>
              </p:cNvSpPr>
              <p:nvPr/>
            </p:nvSpPr>
            <p:spPr bwMode="auto">
              <a:xfrm>
                <a:off x="523" y="197"/>
                <a:ext cx="55" cy="34"/>
              </a:xfrm>
              <a:custGeom>
                <a:avLst/>
                <a:gdLst>
                  <a:gd name="T0" fmla="*/ 0 w 3200"/>
                  <a:gd name="T1" fmla="*/ 292 h 2000"/>
                  <a:gd name="T2" fmla="*/ 501 w 3200"/>
                  <a:gd name="T3" fmla="*/ 0 h 2000"/>
                  <a:gd name="T4" fmla="*/ 501 w 3200"/>
                  <a:gd name="T5" fmla="*/ 146 h 2000"/>
                  <a:gd name="T6" fmla="*/ 1032 w 3200"/>
                  <a:gd name="T7" fmla="*/ 146 h 2000"/>
                  <a:gd name="T8" fmla="*/ 1147 w 3200"/>
                  <a:gd name="T9" fmla="*/ 209 h 2000"/>
                  <a:gd name="T10" fmla="*/ 2210 w 3200"/>
                  <a:gd name="T11" fmla="*/ 1563 h 2000"/>
                  <a:gd name="T12" fmla="*/ 2690 w 3200"/>
                  <a:gd name="T13" fmla="*/ 1563 h 2000"/>
                  <a:gd name="T14" fmla="*/ 2690 w 3200"/>
                  <a:gd name="T15" fmla="*/ 1417 h 2000"/>
                  <a:gd name="T16" fmla="*/ 3200 w 3200"/>
                  <a:gd name="T17" fmla="*/ 1709 h 2000"/>
                  <a:gd name="T18" fmla="*/ 2690 w 3200"/>
                  <a:gd name="T19" fmla="*/ 2000 h 2000"/>
                  <a:gd name="T20" fmla="*/ 2690 w 3200"/>
                  <a:gd name="T21" fmla="*/ 1855 h 2000"/>
                  <a:gd name="T22" fmla="*/ 2137 w 3200"/>
                  <a:gd name="T23" fmla="*/ 1855 h 2000"/>
                  <a:gd name="T24" fmla="*/ 2012 w 3200"/>
                  <a:gd name="T25" fmla="*/ 1782 h 2000"/>
                  <a:gd name="T26" fmla="*/ 959 w 3200"/>
                  <a:gd name="T27" fmla="*/ 438 h 2000"/>
                  <a:gd name="T28" fmla="*/ 501 w 3200"/>
                  <a:gd name="T29" fmla="*/ 438 h 2000"/>
                  <a:gd name="T30" fmla="*/ 501 w 3200"/>
                  <a:gd name="T31" fmla="*/ 584 h 2000"/>
                  <a:gd name="T32" fmla="*/ 0 w 3200"/>
                  <a:gd name="T33" fmla="*/ 292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0" h="2000">
                    <a:moveTo>
                      <a:pt x="0" y="292"/>
                    </a:moveTo>
                    <a:cubicBezTo>
                      <a:pt x="501" y="0"/>
                      <a:pt x="501" y="0"/>
                      <a:pt x="501" y="0"/>
                    </a:cubicBezTo>
                    <a:cubicBezTo>
                      <a:pt x="501" y="146"/>
                      <a:pt x="501" y="146"/>
                      <a:pt x="501" y="146"/>
                    </a:cubicBezTo>
                    <a:cubicBezTo>
                      <a:pt x="1032" y="146"/>
                      <a:pt x="1032" y="146"/>
                      <a:pt x="1032" y="146"/>
                    </a:cubicBezTo>
                    <a:cubicBezTo>
                      <a:pt x="1074" y="146"/>
                      <a:pt x="1116" y="167"/>
                      <a:pt x="1147" y="209"/>
                    </a:cubicBezTo>
                    <a:cubicBezTo>
                      <a:pt x="2210" y="1563"/>
                      <a:pt x="2210" y="1563"/>
                      <a:pt x="2210" y="1563"/>
                    </a:cubicBezTo>
                    <a:cubicBezTo>
                      <a:pt x="2690" y="1563"/>
                      <a:pt x="2690" y="1563"/>
                      <a:pt x="2690" y="1563"/>
                    </a:cubicBezTo>
                    <a:cubicBezTo>
                      <a:pt x="2690" y="1417"/>
                      <a:pt x="2690" y="1417"/>
                      <a:pt x="2690" y="1417"/>
                    </a:cubicBezTo>
                    <a:cubicBezTo>
                      <a:pt x="3200" y="1709"/>
                      <a:pt x="3200" y="1709"/>
                      <a:pt x="3200" y="1709"/>
                    </a:cubicBezTo>
                    <a:cubicBezTo>
                      <a:pt x="2690" y="2000"/>
                      <a:pt x="2690" y="2000"/>
                      <a:pt x="2690" y="2000"/>
                    </a:cubicBezTo>
                    <a:cubicBezTo>
                      <a:pt x="2690" y="1855"/>
                      <a:pt x="2690" y="1855"/>
                      <a:pt x="2690" y="1855"/>
                    </a:cubicBezTo>
                    <a:cubicBezTo>
                      <a:pt x="2137" y="1855"/>
                      <a:pt x="2137" y="1855"/>
                      <a:pt x="2137" y="1855"/>
                    </a:cubicBezTo>
                    <a:cubicBezTo>
                      <a:pt x="2085" y="1855"/>
                      <a:pt x="2043" y="1823"/>
                      <a:pt x="2012" y="1782"/>
                    </a:cubicBezTo>
                    <a:cubicBezTo>
                      <a:pt x="959" y="438"/>
                      <a:pt x="959" y="438"/>
                      <a:pt x="959" y="438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501" y="584"/>
                      <a:pt x="501" y="584"/>
                      <a:pt x="501" y="584"/>
                    </a:cubicBez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6" name="Stern mit 5 Zacken 25"/>
          <p:cNvSpPr/>
          <p:nvPr/>
        </p:nvSpPr>
        <p:spPr>
          <a:xfrm>
            <a:off x="916187" y="702496"/>
            <a:ext cx="72000" cy="72000"/>
          </a:xfrm>
          <a:prstGeom prst="star5">
            <a:avLst/>
          </a:prstGeom>
          <a:ln w="6350">
            <a:solidFill>
              <a:srgbClr val="507E3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7" name="Stern mit 5 Zacken 26"/>
          <p:cNvSpPr/>
          <p:nvPr/>
        </p:nvSpPr>
        <p:spPr>
          <a:xfrm>
            <a:off x="1270031" y="597721"/>
            <a:ext cx="108000" cy="108000"/>
          </a:xfrm>
          <a:prstGeom prst="star5">
            <a:avLst/>
          </a:prstGeom>
          <a:ln w="6350">
            <a:solidFill>
              <a:srgbClr val="507E3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8" name="Stern mit 5 Zacken 27"/>
          <p:cNvSpPr/>
          <p:nvPr/>
        </p:nvSpPr>
        <p:spPr>
          <a:xfrm>
            <a:off x="498096" y="1448007"/>
            <a:ext cx="54000" cy="54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9" name="Stern mit 5 Zacken 28"/>
          <p:cNvSpPr/>
          <p:nvPr/>
        </p:nvSpPr>
        <p:spPr>
          <a:xfrm>
            <a:off x="468649" y="1682996"/>
            <a:ext cx="88490" cy="8849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0" name="Stern mit 5 Zacken 29"/>
          <p:cNvSpPr/>
          <p:nvPr/>
        </p:nvSpPr>
        <p:spPr>
          <a:xfrm>
            <a:off x="527459" y="893234"/>
            <a:ext cx="108000" cy="108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292670" y="649587"/>
            <a:ext cx="271015" cy="113602"/>
            <a:chOff x="1359345" y="827387"/>
            <a:chExt cx="271015" cy="113602"/>
          </a:xfrm>
        </p:grpSpPr>
        <p:grpSp>
          <p:nvGrpSpPr>
            <p:cNvPr id="892" name="Gruppieren 124"/>
            <p:cNvGrpSpPr/>
            <p:nvPr/>
          </p:nvGrpSpPr>
          <p:grpSpPr>
            <a:xfrm>
              <a:off x="1359345" y="827387"/>
              <a:ext cx="271015" cy="113602"/>
              <a:chOff x="4938712" y="1435658"/>
              <a:chExt cx="3201602" cy="1342026"/>
            </a:xfrm>
          </p:grpSpPr>
          <p:sp>
            <p:nvSpPr>
              <p:cNvPr id="893" name="Freeform 5"/>
              <p:cNvSpPr/>
              <p:nvPr/>
            </p:nvSpPr>
            <p:spPr bwMode="auto">
              <a:xfrm>
                <a:off x="4938712" y="1758325"/>
                <a:ext cx="3172959" cy="977853"/>
              </a:xfrm>
              <a:custGeom>
                <a:avLst/>
                <a:gdLst>
                  <a:gd name="connsiteX0" fmla="*/ 0 w 6703359"/>
                  <a:gd name="connsiteY0" fmla="*/ 0 h 2669241"/>
                  <a:gd name="connsiteX1" fmla="*/ 47065 w 6703359"/>
                  <a:gd name="connsiteY1" fmla="*/ 457200 h 2669241"/>
                  <a:gd name="connsiteX2" fmla="*/ 215153 w 6703359"/>
                  <a:gd name="connsiteY2" fmla="*/ 793376 h 2669241"/>
                  <a:gd name="connsiteX3" fmla="*/ 1277471 w 6703359"/>
                  <a:gd name="connsiteY3" fmla="*/ 1600200 h 2669241"/>
                  <a:gd name="connsiteX4" fmla="*/ 2124635 w 6703359"/>
                  <a:gd name="connsiteY4" fmla="*/ 2131358 h 2669241"/>
                  <a:gd name="connsiteX5" fmla="*/ 2756647 w 6703359"/>
                  <a:gd name="connsiteY5" fmla="*/ 2413747 h 2669241"/>
                  <a:gd name="connsiteX6" fmla="*/ 3294530 w 6703359"/>
                  <a:gd name="connsiteY6" fmla="*/ 2561664 h 2669241"/>
                  <a:gd name="connsiteX7" fmla="*/ 3913094 w 6703359"/>
                  <a:gd name="connsiteY7" fmla="*/ 2669241 h 2669241"/>
                  <a:gd name="connsiteX8" fmla="*/ 4175312 w 6703359"/>
                  <a:gd name="connsiteY8" fmla="*/ 2662517 h 2669241"/>
                  <a:gd name="connsiteX9" fmla="*/ 4625788 w 6703359"/>
                  <a:gd name="connsiteY9" fmla="*/ 2635623 h 2669241"/>
                  <a:gd name="connsiteX10" fmla="*/ 4854388 w 6703359"/>
                  <a:gd name="connsiteY10" fmla="*/ 2581835 h 2669241"/>
                  <a:gd name="connsiteX11" fmla="*/ 5163671 w 6703359"/>
                  <a:gd name="connsiteY11" fmla="*/ 2460811 h 2669241"/>
                  <a:gd name="connsiteX12" fmla="*/ 5520018 w 6703359"/>
                  <a:gd name="connsiteY12" fmla="*/ 2265829 h 2669241"/>
                  <a:gd name="connsiteX13" fmla="*/ 5795682 w 6703359"/>
                  <a:gd name="connsiteY13" fmla="*/ 1983441 h 2669241"/>
                  <a:gd name="connsiteX14" fmla="*/ 6454588 w 6703359"/>
                  <a:gd name="connsiteY14" fmla="*/ 1438835 h 2669241"/>
                  <a:gd name="connsiteX15" fmla="*/ 6501653 w 6703359"/>
                  <a:gd name="connsiteY15" fmla="*/ 1391770 h 2669241"/>
                  <a:gd name="connsiteX16" fmla="*/ 6636124 w 6703359"/>
                  <a:gd name="connsiteY16" fmla="*/ 1237129 h 2669241"/>
                  <a:gd name="connsiteX17" fmla="*/ 6703359 w 6703359"/>
                  <a:gd name="connsiteY17" fmla="*/ 699247 h 2669241"/>
                  <a:gd name="connsiteX18" fmla="*/ 6541994 w 6703359"/>
                  <a:gd name="connsiteY18" fmla="*/ 336176 h 2669241"/>
                  <a:gd name="connsiteX19" fmla="*/ 0 w 6703359"/>
                  <a:gd name="connsiteY19" fmla="*/ 0 h 266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703359" h="2669241">
                    <a:moveTo>
                      <a:pt x="0" y="0"/>
                    </a:moveTo>
                    <a:lnTo>
                      <a:pt x="47065" y="457200"/>
                    </a:lnTo>
                    <a:lnTo>
                      <a:pt x="215153" y="793376"/>
                    </a:lnTo>
                    <a:lnTo>
                      <a:pt x="1277471" y="1600200"/>
                    </a:lnTo>
                    <a:lnTo>
                      <a:pt x="2124635" y="2131358"/>
                    </a:lnTo>
                    <a:lnTo>
                      <a:pt x="2756647" y="2413747"/>
                    </a:lnTo>
                    <a:lnTo>
                      <a:pt x="3294530" y="2561664"/>
                    </a:lnTo>
                    <a:lnTo>
                      <a:pt x="3913094" y="2669241"/>
                    </a:lnTo>
                    <a:lnTo>
                      <a:pt x="4175312" y="2662517"/>
                    </a:lnTo>
                    <a:lnTo>
                      <a:pt x="4625788" y="2635623"/>
                    </a:lnTo>
                    <a:lnTo>
                      <a:pt x="4854388" y="2581835"/>
                    </a:lnTo>
                    <a:lnTo>
                      <a:pt x="5163671" y="2460811"/>
                    </a:lnTo>
                    <a:lnTo>
                      <a:pt x="5520018" y="2265829"/>
                    </a:lnTo>
                    <a:lnTo>
                      <a:pt x="5795682" y="1983441"/>
                    </a:lnTo>
                    <a:lnTo>
                      <a:pt x="6454588" y="1438835"/>
                    </a:lnTo>
                    <a:lnTo>
                      <a:pt x="6501653" y="1391770"/>
                    </a:lnTo>
                    <a:lnTo>
                      <a:pt x="6636124" y="1237129"/>
                    </a:lnTo>
                    <a:lnTo>
                      <a:pt x="6703359" y="699247"/>
                    </a:lnTo>
                    <a:lnTo>
                      <a:pt x="6541994" y="336176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717A">
                      <a:lumMod val="60000"/>
                      <a:lumOff val="40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4" name="Freeform 6"/>
              <p:cNvSpPr/>
              <p:nvPr/>
            </p:nvSpPr>
            <p:spPr bwMode="auto">
              <a:xfrm>
                <a:off x="4945077" y="1435658"/>
                <a:ext cx="3195237" cy="1022189"/>
              </a:xfrm>
              <a:custGeom>
                <a:avLst/>
                <a:gdLst>
                  <a:gd name="connsiteX0" fmla="*/ 880783 w 6750424"/>
                  <a:gd name="connsiteY0" fmla="*/ 356347 h 2790265"/>
                  <a:gd name="connsiteX1" fmla="*/ 1418665 w 6750424"/>
                  <a:gd name="connsiteY1" fmla="*/ 201706 h 2790265"/>
                  <a:gd name="connsiteX2" fmla="*/ 2218765 w 6750424"/>
                  <a:gd name="connsiteY2" fmla="*/ 33618 h 2790265"/>
                  <a:gd name="connsiteX3" fmla="*/ 2528047 w 6750424"/>
                  <a:gd name="connsiteY3" fmla="*/ 0 h 2790265"/>
                  <a:gd name="connsiteX4" fmla="*/ 2991971 w 6750424"/>
                  <a:gd name="connsiteY4" fmla="*/ 13447 h 2790265"/>
                  <a:gd name="connsiteX5" fmla="*/ 3435724 w 6750424"/>
                  <a:gd name="connsiteY5" fmla="*/ 67236 h 2790265"/>
                  <a:gd name="connsiteX6" fmla="*/ 4457700 w 6750424"/>
                  <a:gd name="connsiteY6" fmla="*/ 309283 h 2790265"/>
                  <a:gd name="connsiteX7" fmla="*/ 5385547 w 6750424"/>
                  <a:gd name="connsiteY7" fmla="*/ 558053 h 2790265"/>
                  <a:gd name="connsiteX8" fmla="*/ 6252883 w 6750424"/>
                  <a:gd name="connsiteY8" fmla="*/ 853889 h 2790265"/>
                  <a:gd name="connsiteX9" fmla="*/ 6602506 w 6750424"/>
                  <a:gd name="connsiteY9" fmla="*/ 1042147 h 2790265"/>
                  <a:gd name="connsiteX10" fmla="*/ 6750424 w 6750424"/>
                  <a:gd name="connsiteY10" fmla="*/ 1304365 h 2790265"/>
                  <a:gd name="connsiteX11" fmla="*/ 6710083 w 6750424"/>
                  <a:gd name="connsiteY11" fmla="*/ 1472453 h 2790265"/>
                  <a:gd name="connsiteX12" fmla="*/ 6474759 w 6750424"/>
                  <a:gd name="connsiteY12" fmla="*/ 1781736 h 2790265"/>
                  <a:gd name="connsiteX13" fmla="*/ 6071347 w 6750424"/>
                  <a:gd name="connsiteY13" fmla="*/ 2111189 h 2790265"/>
                  <a:gd name="connsiteX14" fmla="*/ 5593977 w 6750424"/>
                  <a:gd name="connsiteY14" fmla="*/ 2460812 h 2790265"/>
                  <a:gd name="connsiteX15" fmla="*/ 5372100 w 6750424"/>
                  <a:gd name="connsiteY15" fmla="*/ 2561665 h 2790265"/>
                  <a:gd name="connsiteX16" fmla="*/ 5076265 w 6750424"/>
                  <a:gd name="connsiteY16" fmla="*/ 2642347 h 2790265"/>
                  <a:gd name="connsiteX17" fmla="*/ 4531659 w 6750424"/>
                  <a:gd name="connsiteY17" fmla="*/ 2763371 h 2790265"/>
                  <a:gd name="connsiteX18" fmla="*/ 4074459 w 6750424"/>
                  <a:gd name="connsiteY18" fmla="*/ 2790265 h 2790265"/>
                  <a:gd name="connsiteX19" fmla="*/ 3408830 w 6750424"/>
                  <a:gd name="connsiteY19" fmla="*/ 2743200 h 2790265"/>
                  <a:gd name="connsiteX20" fmla="*/ 2985247 w 6750424"/>
                  <a:gd name="connsiteY20" fmla="*/ 2655794 h 2790265"/>
                  <a:gd name="connsiteX21" fmla="*/ 2380130 w 6750424"/>
                  <a:gd name="connsiteY21" fmla="*/ 2454089 h 2790265"/>
                  <a:gd name="connsiteX22" fmla="*/ 1176618 w 6750424"/>
                  <a:gd name="connsiteY22" fmla="*/ 1882589 h 2790265"/>
                  <a:gd name="connsiteX23" fmla="*/ 450477 w 6750424"/>
                  <a:gd name="connsiteY23" fmla="*/ 1465730 h 2790265"/>
                  <a:gd name="connsiteX24" fmla="*/ 141194 w 6750424"/>
                  <a:gd name="connsiteY24" fmla="*/ 1196789 h 2790265"/>
                  <a:gd name="connsiteX25" fmla="*/ 13447 w 6750424"/>
                  <a:gd name="connsiteY25" fmla="*/ 1021977 h 2790265"/>
                  <a:gd name="connsiteX26" fmla="*/ 0 w 6750424"/>
                  <a:gd name="connsiteY26" fmla="*/ 914400 h 2790265"/>
                  <a:gd name="connsiteX27" fmla="*/ 33618 w 6750424"/>
                  <a:gd name="connsiteY27" fmla="*/ 779930 h 2790265"/>
                  <a:gd name="connsiteX28" fmla="*/ 208430 w 6750424"/>
                  <a:gd name="connsiteY28" fmla="*/ 611841 h 2790265"/>
                  <a:gd name="connsiteX29" fmla="*/ 410135 w 6750424"/>
                  <a:gd name="connsiteY29" fmla="*/ 517712 h 2790265"/>
                  <a:gd name="connsiteX30" fmla="*/ 880783 w 6750424"/>
                  <a:gd name="connsiteY30" fmla="*/ 356347 h 279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50424" h="2790265">
                    <a:moveTo>
                      <a:pt x="880783" y="356347"/>
                    </a:moveTo>
                    <a:lnTo>
                      <a:pt x="1418665" y="201706"/>
                    </a:lnTo>
                    <a:lnTo>
                      <a:pt x="2218765" y="33618"/>
                    </a:lnTo>
                    <a:lnTo>
                      <a:pt x="2528047" y="0"/>
                    </a:lnTo>
                    <a:lnTo>
                      <a:pt x="2991971" y="13447"/>
                    </a:lnTo>
                    <a:lnTo>
                      <a:pt x="3435724" y="67236"/>
                    </a:lnTo>
                    <a:lnTo>
                      <a:pt x="4457700" y="309283"/>
                    </a:lnTo>
                    <a:lnTo>
                      <a:pt x="5385547" y="558053"/>
                    </a:lnTo>
                    <a:lnTo>
                      <a:pt x="6252883" y="853889"/>
                    </a:lnTo>
                    <a:lnTo>
                      <a:pt x="6602506" y="1042147"/>
                    </a:lnTo>
                    <a:lnTo>
                      <a:pt x="6750424" y="1304365"/>
                    </a:lnTo>
                    <a:lnTo>
                      <a:pt x="6710083" y="1472453"/>
                    </a:lnTo>
                    <a:lnTo>
                      <a:pt x="6474759" y="1781736"/>
                    </a:lnTo>
                    <a:lnTo>
                      <a:pt x="6071347" y="2111189"/>
                    </a:lnTo>
                    <a:lnTo>
                      <a:pt x="5593977" y="2460812"/>
                    </a:lnTo>
                    <a:lnTo>
                      <a:pt x="5372100" y="2561665"/>
                    </a:lnTo>
                    <a:lnTo>
                      <a:pt x="5076265" y="2642347"/>
                    </a:lnTo>
                    <a:lnTo>
                      <a:pt x="4531659" y="2763371"/>
                    </a:lnTo>
                    <a:lnTo>
                      <a:pt x="4074459" y="2790265"/>
                    </a:lnTo>
                    <a:lnTo>
                      <a:pt x="3408830" y="2743200"/>
                    </a:lnTo>
                    <a:lnTo>
                      <a:pt x="2985247" y="2655794"/>
                    </a:lnTo>
                    <a:lnTo>
                      <a:pt x="2380130" y="2454089"/>
                    </a:lnTo>
                    <a:lnTo>
                      <a:pt x="1176618" y="1882589"/>
                    </a:lnTo>
                    <a:lnTo>
                      <a:pt x="450477" y="1465730"/>
                    </a:lnTo>
                    <a:lnTo>
                      <a:pt x="141194" y="1196789"/>
                    </a:lnTo>
                    <a:lnTo>
                      <a:pt x="13447" y="1021977"/>
                    </a:lnTo>
                    <a:lnTo>
                      <a:pt x="0" y="914400"/>
                    </a:lnTo>
                    <a:lnTo>
                      <a:pt x="33618" y="779930"/>
                    </a:lnTo>
                    <a:lnTo>
                      <a:pt x="208430" y="611841"/>
                    </a:lnTo>
                    <a:lnTo>
                      <a:pt x="410135" y="517712"/>
                    </a:lnTo>
                    <a:lnTo>
                      <a:pt x="880783" y="356347"/>
                    </a:lnTo>
                    <a:close/>
                  </a:path>
                </a:pathLst>
              </a:custGeom>
              <a:solidFill>
                <a:srgbClr val="A8BBC0">
                  <a:lumMod val="20000"/>
                  <a:lumOff val="80000"/>
                </a:srgb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5" name="Freeform 7"/>
              <p:cNvSpPr/>
              <p:nvPr/>
            </p:nvSpPr>
            <p:spPr bwMode="auto">
              <a:xfrm>
                <a:off x="4960990" y="1901185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6" name="Freeform 8"/>
              <p:cNvSpPr/>
              <p:nvPr/>
            </p:nvSpPr>
            <p:spPr bwMode="auto">
              <a:xfrm>
                <a:off x="4956746" y="1961942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7" name="Freeform 11"/>
              <p:cNvSpPr/>
              <p:nvPr/>
            </p:nvSpPr>
            <p:spPr bwMode="auto">
              <a:xfrm>
                <a:off x="6832494" y="1772258"/>
                <a:ext cx="897942" cy="304984"/>
              </a:xfrm>
              <a:custGeom>
                <a:avLst/>
                <a:gdLst>
                  <a:gd name="connsiteX0" fmla="*/ 0 w 1897038"/>
                  <a:gd name="connsiteY0" fmla="*/ 300250 h 832513"/>
                  <a:gd name="connsiteX1" fmla="*/ 791570 w 1897038"/>
                  <a:gd name="connsiteY1" fmla="*/ 573206 h 832513"/>
                  <a:gd name="connsiteX2" fmla="*/ 1050877 w 1897038"/>
                  <a:gd name="connsiteY2" fmla="*/ 723331 h 832513"/>
                  <a:gd name="connsiteX3" fmla="*/ 1201003 w 1897038"/>
                  <a:gd name="connsiteY3" fmla="*/ 832513 h 832513"/>
                  <a:gd name="connsiteX4" fmla="*/ 1897038 w 1897038"/>
                  <a:gd name="connsiteY4" fmla="*/ 668740 h 832513"/>
                  <a:gd name="connsiteX5" fmla="*/ 1719617 w 1897038"/>
                  <a:gd name="connsiteY5" fmla="*/ 518615 h 832513"/>
                  <a:gd name="connsiteX6" fmla="*/ 1392071 w 1897038"/>
                  <a:gd name="connsiteY6" fmla="*/ 354842 h 832513"/>
                  <a:gd name="connsiteX7" fmla="*/ 900752 w 1897038"/>
                  <a:gd name="connsiteY7" fmla="*/ 163773 h 832513"/>
                  <a:gd name="connsiteX8" fmla="*/ 313898 w 1897038"/>
                  <a:gd name="connsiteY8" fmla="*/ 0 h 832513"/>
                  <a:gd name="connsiteX9" fmla="*/ 0 w 1897038"/>
                  <a:gd name="connsiteY9" fmla="*/ 300250 h 83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7038" h="832513">
                    <a:moveTo>
                      <a:pt x="0" y="300250"/>
                    </a:moveTo>
                    <a:lnTo>
                      <a:pt x="791570" y="573206"/>
                    </a:lnTo>
                    <a:lnTo>
                      <a:pt x="1050877" y="723331"/>
                    </a:lnTo>
                    <a:lnTo>
                      <a:pt x="1201003" y="832513"/>
                    </a:lnTo>
                    <a:lnTo>
                      <a:pt x="1897038" y="668740"/>
                    </a:lnTo>
                    <a:lnTo>
                      <a:pt x="1719617" y="518615"/>
                    </a:lnTo>
                    <a:lnTo>
                      <a:pt x="1392071" y="354842"/>
                    </a:lnTo>
                    <a:lnTo>
                      <a:pt x="900752" y="163773"/>
                    </a:lnTo>
                    <a:lnTo>
                      <a:pt x="313898" y="0"/>
                    </a:lnTo>
                    <a:lnTo>
                      <a:pt x="0" y="30025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8" name="Freeform 12"/>
              <p:cNvSpPr/>
              <p:nvPr/>
            </p:nvSpPr>
            <p:spPr bwMode="auto">
              <a:xfrm>
                <a:off x="7026294" y="1602267"/>
                <a:ext cx="1072363" cy="414978"/>
              </a:xfrm>
              <a:custGeom>
                <a:avLst/>
                <a:gdLst>
                  <a:gd name="connsiteX0" fmla="*/ 0 w 2265529"/>
                  <a:gd name="connsiteY0" fmla="*/ 382137 h 1132764"/>
                  <a:gd name="connsiteX1" fmla="*/ 1050878 w 2265529"/>
                  <a:gd name="connsiteY1" fmla="*/ 750627 h 1132764"/>
                  <a:gd name="connsiteX2" fmla="*/ 1473959 w 2265529"/>
                  <a:gd name="connsiteY2" fmla="*/ 982639 h 1132764"/>
                  <a:gd name="connsiteX3" fmla="*/ 1583141 w 2265529"/>
                  <a:gd name="connsiteY3" fmla="*/ 1132764 h 1132764"/>
                  <a:gd name="connsiteX4" fmla="*/ 2265529 w 2265529"/>
                  <a:gd name="connsiteY4" fmla="*/ 846161 h 1132764"/>
                  <a:gd name="connsiteX5" fmla="*/ 1924335 w 2265529"/>
                  <a:gd name="connsiteY5" fmla="*/ 545910 h 1132764"/>
                  <a:gd name="connsiteX6" fmla="*/ 1460311 w 2265529"/>
                  <a:gd name="connsiteY6" fmla="*/ 354842 h 1132764"/>
                  <a:gd name="connsiteX7" fmla="*/ 627797 w 2265529"/>
                  <a:gd name="connsiteY7" fmla="*/ 81886 h 1132764"/>
                  <a:gd name="connsiteX8" fmla="*/ 272956 w 2265529"/>
                  <a:gd name="connsiteY8" fmla="*/ 0 h 1132764"/>
                  <a:gd name="connsiteX9" fmla="*/ 0 w 2265529"/>
                  <a:gd name="connsiteY9" fmla="*/ 382137 h 113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5529" h="1132764">
                    <a:moveTo>
                      <a:pt x="0" y="382137"/>
                    </a:moveTo>
                    <a:lnTo>
                      <a:pt x="1050878" y="750627"/>
                    </a:lnTo>
                    <a:lnTo>
                      <a:pt x="1473959" y="982639"/>
                    </a:lnTo>
                    <a:lnTo>
                      <a:pt x="1583141" y="1132764"/>
                    </a:lnTo>
                    <a:lnTo>
                      <a:pt x="2265529" y="846161"/>
                    </a:lnTo>
                    <a:lnTo>
                      <a:pt x="1924335" y="545910"/>
                    </a:lnTo>
                    <a:lnTo>
                      <a:pt x="1460311" y="354842"/>
                    </a:lnTo>
                    <a:lnTo>
                      <a:pt x="627797" y="81886"/>
                    </a:lnTo>
                    <a:lnTo>
                      <a:pt x="272956" y="0"/>
                    </a:lnTo>
                    <a:lnTo>
                      <a:pt x="0" y="38213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9" name="Freeform 13"/>
              <p:cNvSpPr/>
              <p:nvPr/>
            </p:nvSpPr>
            <p:spPr bwMode="auto">
              <a:xfrm>
                <a:off x="6186492" y="1612266"/>
                <a:ext cx="723522" cy="244987"/>
              </a:xfrm>
              <a:custGeom>
                <a:avLst/>
                <a:gdLst>
                  <a:gd name="connsiteX0" fmla="*/ 95535 w 1528550"/>
                  <a:gd name="connsiteY0" fmla="*/ 354842 h 668741"/>
                  <a:gd name="connsiteX1" fmla="*/ 0 w 1528550"/>
                  <a:gd name="connsiteY1" fmla="*/ 0 h 668741"/>
                  <a:gd name="connsiteX2" fmla="*/ 409433 w 1528550"/>
                  <a:gd name="connsiteY2" fmla="*/ 68239 h 668741"/>
                  <a:gd name="connsiteX3" fmla="*/ 1146412 w 1528550"/>
                  <a:gd name="connsiteY3" fmla="*/ 259308 h 668741"/>
                  <a:gd name="connsiteX4" fmla="*/ 1528550 w 1528550"/>
                  <a:gd name="connsiteY4" fmla="*/ 354842 h 668741"/>
                  <a:gd name="connsiteX5" fmla="*/ 1241947 w 1528550"/>
                  <a:gd name="connsiteY5" fmla="*/ 668741 h 668741"/>
                  <a:gd name="connsiteX6" fmla="*/ 668741 w 1528550"/>
                  <a:gd name="connsiteY6" fmla="*/ 504968 h 668741"/>
                  <a:gd name="connsiteX7" fmla="*/ 300251 w 1528550"/>
                  <a:gd name="connsiteY7" fmla="*/ 382138 h 668741"/>
                  <a:gd name="connsiteX8" fmla="*/ 95535 w 1528550"/>
                  <a:gd name="connsiteY8" fmla="*/ 354842 h 6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50" h="668741">
                    <a:moveTo>
                      <a:pt x="95535" y="354842"/>
                    </a:moveTo>
                    <a:lnTo>
                      <a:pt x="0" y="0"/>
                    </a:lnTo>
                    <a:lnTo>
                      <a:pt x="409433" y="68239"/>
                    </a:lnTo>
                    <a:lnTo>
                      <a:pt x="1146412" y="259308"/>
                    </a:lnTo>
                    <a:lnTo>
                      <a:pt x="1528550" y="354842"/>
                    </a:lnTo>
                    <a:lnTo>
                      <a:pt x="1241947" y="668741"/>
                    </a:lnTo>
                    <a:lnTo>
                      <a:pt x="668741" y="504968"/>
                    </a:lnTo>
                    <a:lnTo>
                      <a:pt x="300251" y="382138"/>
                    </a:lnTo>
                    <a:lnTo>
                      <a:pt x="95535" y="354842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0" name="Freeform 14"/>
              <p:cNvSpPr/>
              <p:nvPr/>
            </p:nvSpPr>
            <p:spPr bwMode="auto">
              <a:xfrm>
                <a:off x="6121892" y="1452275"/>
                <a:ext cx="962542" cy="274986"/>
              </a:xfrm>
              <a:custGeom>
                <a:avLst/>
                <a:gdLst>
                  <a:gd name="connsiteX0" fmla="*/ 1719618 w 2033516"/>
                  <a:gd name="connsiteY0" fmla="*/ 750627 h 750627"/>
                  <a:gd name="connsiteX1" fmla="*/ 2033516 w 2033516"/>
                  <a:gd name="connsiteY1" fmla="*/ 382137 h 750627"/>
                  <a:gd name="connsiteX2" fmla="*/ 1419367 w 2033516"/>
                  <a:gd name="connsiteY2" fmla="*/ 177421 h 750627"/>
                  <a:gd name="connsiteX3" fmla="*/ 791570 w 2033516"/>
                  <a:gd name="connsiteY3" fmla="*/ 40943 h 750627"/>
                  <a:gd name="connsiteX4" fmla="*/ 204716 w 2033516"/>
                  <a:gd name="connsiteY4" fmla="*/ 0 h 750627"/>
                  <a:gd name="connsiteX5" fmla="*/ 0 w 2033516"/>
                  <a:gd name="connsiteY5" fmla="*/ 13648 h 750627"/>
                  <a:gd name="connsiteX6" fmla="*/ 122830 w 2033516"/>
                  <a:gd name="connsiteY6" fmla="*/ 395785 h 750627"/>
                  <a:gd name="connsiteX7" fmla="*/ 559558 w 2033516"/>
                  <a:gd name="connsiteY7" fmla="*/ 423081 h 750627"/>
                  <a:gd name="connsiteX8" fmla="*/ 1078173 w 2033516"/>
                  <a:gd name="connsiteY8" fmla="*/ 532263 h 750627"/>
                  <a:gd name="connsiteX9" fmla="*/ 1719618 w 2033516"/>
                  <a:gd name="connsiteY9" fmla="*/ 750627 h 75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3516" h="750627">
                    <a:moveTo>
                      <a:pt x="1719618" y="750627"/>
                    </a:moveTo>
                    <a:lnTo>
                      <a:pt x="2033516" y="382137"/>
                    </a:lnTo>
                    <a:lnTo>
                      <a:pt x="1419367" y="177421"/>
                    </a:lnTo>
                    <a:lnTo>
                      <a:pt x="791570" y="40943"/>
                    </a:lnTo>
                    <a:lnTo>
                      <a:pt x="204716" y="0"/>
                    </a:lnTo>
                    <a:lnTo>
                      <a:pt x="0" y="13648"/>
                    </a:lnTo>
                    <a:lnTo>
                      <a:pt x="122830" y="395785"/>
                    </a:lnTo>
                    <a:lnTo>
                      <a:pt x="559558" y="423081"/>
                    </a:lnTo>
                    <a:lnTo>
                      <a:pt x="1078173" y="532263"/>
                    </a:lnTo>
                    <a:lnTo>
                      <a:pt x="1719618" y="75062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1" name="Freeform 15"/>
              <p:cNvSpPr/>
              <p:nvPr/>
            </p:nvSpPr>
            <p:spPr bwMode="auto">
              <a:xfrm>
                <a:off x="7160305" y="1943792"/>
                <a:ext cx="941616" cy="473965"/>
              </a:xfrm>
              <a:custGeom>
                <a:avLst/>
                <a:gdLst>
                  <a:gd name="connsiteX0" fmla="*/ 0 w 1989306"/>
                  <a:gd name="connsiteY0" fmla="*/ 1293779 h 1293779"/>
                  <a:gd name="connsiteX1" fmla="*/ 413425 w 1989306"/>
                  <a:gd name="connsiteY1" fmla="*/ 1021404 h 1293779"/>
                  <a:gd name="connsiteX2" fmla="*/ 977630 w 1989306"/>
                  <a:gd name="connsiteY2" fmla="*/ 637162 h 1293779"/>
                  <a:gd name="connsiteX3" fmla="*/ 1245140 w 1989306"/>
                  <a:gd name="connsiteY3" fmla="*/ 432881 h 1293779"/>
                  <a:gd name="connsiteX4" fmla="*/ 1332689 w 1989306"/>
                  <a:gd name="connsiteY4" fmla="*/ 248055 h 1293779"/>
                  <a:gd name="connsiteX5" fmla="*/ 1789889 w 1989306"/>
                  <a:gd name="connsiteY5" fmla="*/ 77821 h 1293779"/>
                  <a:gd name="connsiteX6" fmla="*/ 1989306 w 1989306"/>
                  <a:gd name="connsiteY6" fmla="*/ 0 h 1293779"/>
                  <a:gd name="connsiteX7" fmla="*/ 1964987 w 1989306"/>
                  <a:gd name="connsiteY7" fmla="*/ 111868 h 1293779"/>
                  <a:gd name="connsiteX8" fmla="*/ 1712068 w 1989306"/>
                  <a:gd name="connsiteY8" fmla="*/ 403698 h 1293779"/>
                  <a:gd name="connsiteX9" fmla="*/ 1400783 w 1989306"/>
                  <a:gd name="connsiteY9" fmla="*/ 642026 h 1293779"/>
                  <a:gd name="connsiteX10" fmla="*/ 836579 w 1989306"/>
                  <a:gd name="connsiteY10" fmla="*/ 1050587 h 1293779"/>
                  <a:gd name="connsiteX11" fmla="*/ 447472 w 1989306"/>
                  <a:gd name="connsiteY11" fmla="*/ 1186775 h 1293779"/>
                  <a:gd name="connsiteX12" fmla="*/ 0 w 1989306"/>
                  <a:gd name="connsiteY12" fmla="*/ 1293779 h 129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306" h="1293779">
                    <a:moveTo>
                      <a:pt x="0" y="1293779"/>
                    </a:moveTo>
                    <a:lnTo>
                      <a:pt x="413425" y="1021404"/>
                    </a:lnTo>
                    <a:lnTo>
                      <a:pt x="977630" y="637162"/>
                    </a:lnTo>
                    <a:lnTo>
                      <a:pt x="1245140" y="432881"/>
                    </a:lnTo>
                    <a:lnTo>
                      <a:pt x="1332689" y="248055"/>
                    </a:lnTo>
                    <a:lnTo>
                      <a:pt x="1789889" y="77821"/>
                    </a:lnTo>
                    <a:lnTo>
                      <a:pt x="1989306" y="0"/>
                    </a:lnTo>
                    <a:lnTo>
                      <a:pt x="1964987" y="111868"/>
                    </a:lnTo>
                    <a:lnTo>
                      <a:pt x="1712068" y="403698"/>
                    </a:lnTo>
                    <a:lnTo>
                      <a:pt x="1400783" y="642026"/>
                    </a:lnTo>
                    <a:lnTo>
                      <a:pt x="836579" y="1050587"/>
                    </a:lnTo>
                    <a:lnTo>
                      <a:pt x="447472" y="1186775"/>
                    </a:lnTo>
                    <a:lnTo>
                      <a:pt x="0" y="1293779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2" name="Freeform 16"/>
              <p:cNvSpPr/>
              <p:nvPr/>
            </p:nvSpPr>
            <p:spPr bwMode="auto">
              <a:xfrm>
                <a:off x="6893245" y="2043574"/>
                <a:ext cx="844921" cy="372400"/>
              </a:xfrm>
              <a:custGeom>
                <a:avLst/>
                <a:gdLst>
                  <a:gd name="connsiteX0" fmla="*/ 0 w 1785025"/>
                  <a:gd name="connsiteY0" fmla="*/ 797668 h 1016540"/>
                  <a:gd name="connsiteX1" fmla="*/ 0 w 1785025"/>
                  <a:gd name="connsiteY1" fmla="*/ 797668 h 1016540"/>
                  <a:gd name="connsiteX2" fmla="*/ 384242 w 1785025"/>
                  <a:gd name="connsiteY2" fmla="*/ 1016540 h 1016540"/>
                  <a:gd name="connsiteX3" fmla="*/ 690663 w 1785025"/>
                  <a:gd name="connsiteY3" fmla="*/ 865761 h 1016540"/>
                  <a:gd name="connsiteX4" fmla="*/ 1293778 w 1785025"/>
                  <a:gd name="connsiteY4" fmla="*/ 466927 h 1016540"/>
                  <a:gd name="connsiteX5" fmla="*/ 1707204 w 1785025"/>
                  <a:gd name="connsiteY5" fmla="*/ 145914 h 1016540"/>
                  <a:gd name="connsiteX6" fmla="*/ 1785025 w 1785025"/>
                  <a:gd name="connsiteY6" fmla="*/ 0 h 1016540"/>
                  <a:gd name="connsiteX7" fmla="*/ 1507787 w 1785025"/>
                  <a:gd name="connsiteY7" fmla="*/ 82685 h 1016540"/>
                  <a:gd name="connsiteX8" fmla="*/ 1089497 w 1785025"/>
                  <a:gd name="connsiteY8" fmla="*/ 160506 h 1016540"/>
                  <a:gd name="connsiteX9" fmla="*/ 846306 w 1785025"/>
                  <a:gd name="connsiteY9" fmla="*/ 374514 h 1016540"/>
                  <a:gd name="connsiteX10" fmla="*/ 559340 w 1785025"/>
                  <a:gd name="connsiteY10" fmla="*/ 559340 h 1016540"/>
                  <a:gd name="connsiteX11" fmla="*/ 204280 w 1785025"/>
                  <a:gd name="connsiteY11" fmla="*/ 724710 h 1016540"/>
                  <a:gd name="connsiteX12" fmla="*/ 0 w 1785025"/>
                  <a:gd name="connsiteY12" fmla="*/ 797668 h 101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5025" h="1016540">
                    <a:moveTo>
                      <a:pt x="0" y="797668"/>
                    </a:moveTo>
                    <a:lnTo>
                      <a:pt x="0" y="797668"/>
                    </a:lnTo>
                    <a:lnTo>
                      <a:pt x="384242" y="1016540"/>
                    </a:lnTo>
                    <a:lnTo>
                      <a:pt x="690663" y="865761"/>
                    </a:lnTo>
                    <a:lnTo>
                      <a:pt x="1293778" y="466927"/>
                    </a:lnTo>
                    <a:lnTo>
                      <a:pt x="1707204" y="145914"/>
                    </a:lnTo>
                    <a:lnTo>
                      <a:pt x="1785025" y="0"/>
                    </a:lnTo>
                    <a:lnTo>
                      <a:pt x="1507787" y="82685"/>
                    </a:lnTo>
                    <a:lnTo>
                      <a:pt x="1089497" y="160506"/>
                    </a:lnTo>
                    <a:lnTo>
                      <a:pt x="846306" y="374514"/>
                    </a:lnTo>
                    <a:lnTo>
                      <a:pt x="559340" y="559340"/>
                    </a:lnTo>
                    <a:lnTo>
                      <a:pt x="204280" y="724710"/>
                    </a:lnTo>
                    <a:lnTo>
                      <a:pt x="0" y="79766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3" name="Freeform 17"/>
              <p:cNvSpPr/>
              <p:nvPr/>
            </p:nvSpPr>
            <p:spPr bwMode="auto">
              <a:xfrm>
                <a:off x="5571760" y="2113065"/>
                <a:ext cx="1402064" cy="322510"/>
              </a:xfrm>
              <a:custGeom>
                <a:avLst/>
                <a:gdLst>
                  <a:gd name="connsiteX0" fmla="*/ 0 w 2962073"/>
                  <a:gd name="connsiteY0" fmla="*/ 0 h 880353"/>
                  <a:gd name="connsiteX1" fmla="*/ 505839 w 2962073"/>
                  <a:gd name="connsiteY1" fmla="*/ 248055 h 880353"/>
                  <a:gd name="connsiteX2" fmla="*/ 1079770 w 2962073"/>
                  <a:gd name="connsiteY2" fmla="*/ 510702 h 880353"/>
                  <a:gd name="connsiteX3" fmla="*/ 1712068 w 2962073"/>
                  <a:gd name="connsiteY3" fmla="*/ 710119 h 880353"/>
                  <a:gd name="connsiteX4" fmla="*/ 2383277 w 2962073"/>
                  <a:gd name="connsiteY4" fmla="*/ 856034 h 880353"/>
                  <a:gd name="connsiteX5" fmla="*/ 2903707 w 2962073"/>
                  <a:gd name="connsiteY5" fmla="*/ 880353 h 880353"/>
                  <a:gd name="connsiteX6" fmla="*/ 2962073 w 2962073"/>
                  <a:gd name="connsiteY6" fmla="*/ 880353 h 880353"/>
                  <a:gd name="connsiteX7" fmla="*/ 2607013 w 2962073"/>
                  <a:gd name="connsiteY7" fmla="*/ 637162 h 880353"/>
                  <a:gd name="connsiteX8" fmla="*/ 2480553 w 2962073"/>
                  <a:gd name="connsiteY8" fmla="*/ 632298 h 880353"/>
                  <a:gd name="connsiteX9" fmla="*/ 1882302 w 2962073"/>
                  <a:gd name="connsiteY9" fmla="*/ 398834 h 880353"/>
                  <a:gd name="connsiteX10" fmla="*/ 1079770 w 2962073"/>
                  <a:gd name="connsiteY10" fmla="*/ 53502 h 880353"/>
                  <a:gd name="connsiteX11" fmla="*/ 680936 w 2962073"/>
                  <a:gd name="connsiteY11" fmla="*/ 102140 h 880353"/>
                  <a:gd name="connsiteX12" fmla="*/ 369651 w 2962073"/>
                  <a:gd name="connsiteY12" fmla="*/ 77821 h 880353"/>
                  <a:gd name="connsiteX13" fmla="*/ 0 w 2962073"/>
                  <a:gd name="connsiteY13" fmla="*/ 0 h 88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2073" h="880353">
                    <a:moveTo>
                      <a:pt x="0" y="0"/>
                    </a:moveTo>
                    <a:lnTo>
                      <a:pt x="505839" y="248055"/>
                    </a:lnTo>
                    <a:lnTo>
                      <a:pt x="1079770" y="510702"/>
                    </a:lnTo>
                    <a:lnTo>
                      <a:pt x="1712068" y="710119"/>
                    </a:lnTo>
                    <a:lnTo>
                      <a:pt x="2383277" y="856034"/>
                    </a:lnTo>
                    <a:lnTo>
                      <a:pt x="2903707" y="880353"/>
                    </a:lnTo>
                    <a:lnTo>
                      <a:pt x="2962073" y="880353"/>
                    </a:lnTo>
                    <a:lnTo>
                      <a:pt x="2607013" y="637162"/>
                    </a:lnTo>
                    <a:lnTo>
                      <a:pt x="2480553" y="632298"/>
                    </a:lnTo>
                    <a:lnTo>
                      <a:pt x="1882302" y="398834"/>
                    </a:lnTo>
                    <a:lnTo>
                      <a:pt x="1079770" y="53502"/>
                    </a:lnTo>
                    <a:lnTo>
                      <a:pt x="680936" y="102140"/>
                    </a:lnTo>
                    <a:lnTo>
                      <a:pt x="369651" y="77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4" name="Freeform 18"/>
              <p:cNvSpPr/>
              <p:nvPr/>
            </p:nvSpPr>
            <p:spPr bwMode="auto">
              <a:xfrm>
                <a:off x="4984689" y="1694337"/>
                <a:ext cx="704485" cy="411601"/>
              </a:xfrm>
              <a:custGeom>
                <a:avLst/>
                <a:gdLst>
                  <a:gd name="connsiteX0" fmla="*/ 116732 w 1488332"/>
                  <a:gd name="connsiteY0" fmla="*/ 0 h 1123545"/>
                  <a:gd name="connsiteX1" fmla="*/ 719846 w 1488332"/>
                  <a:gd name="connsiteY1" fmla="*/ 355060 h 1123545"/>
                  <a:gd name="connsiteX2" fmla="*/ 656617 w 1488332"/>
                  <a:gd name="connsiteY2" fmla="*/ 393970 h 1123545"/>
                  <a:gd name="connsiteX3" fmla="*/ 637161 w 1488332"/>
                  <a:gd name="connsiteY3" fmla="*/ 476655 h 1123545"/>
                  <a:gd name="connsiteX4" fmla="*/ 676072 w 1488332"/>
                  <a:gd name="connsiteY4" fmla="*/ 573932 h 1123545"/>
                  <a:gd name="connsiteX5" fmla="*/ 787940 w 1488332"/>
                  <a:gd name="connsiteY5" fmla="*/ 719847 h 1123545"/>
                  <a:gd name="connsiteX6" fmla="*/ 1186774 w 1488332"/>
                  <a:gd name="connsiteY6" fmla="*/ 972766 h 1123545"/>
                  <a:gd name="connsiteX7" fmla="*/ 1488332 w 1488332"/>
                  <a:gd name="connsiteY7" fmla="*/ 1123545 h 1123545"/>
                  <a:gd name="connsiteX8" fmla="*/ 1128408 w 1488332"/>
                  <a:gd name="connsiteY8" fmla="*/ 1074906 h 1123545"/>
                  <a:gd name="connsiteX9" fmla="*/ 632298 w 1488332"/>
                  <a:gd name="connsiteY9" fmla="*/ 826851 h 1123545"/>
                  <a:gd name="connsiteX10" fmla="*/ 340468 w 1488332"/>
                  <a:gd name="connsiteY10" fmla="*/ 642025 h 1123545"/>
                  <a:gd name="connsiteX11" fmla="*/ 116732 w 1488332"/>
                  <a:gd name="connsiteY11" fmla="*/ 466928 h 1123545"/>
                  <a:gd name="connsiteX12" fmla="*/ 0 w 1488332"/>
                  <a:gd name="connsiteY12" fmla="*/ 286966 h 1123545"/>
                  <a:gd name="connsiteX13" fmla="*/ 19455 w 1488332"/>
                  <a:gd name="connsiteY13" fmla="*/ 107004 h 1123545"/>
                  <a:gd name="connsiteX14" fmla="*/ 116732 w 1488332"/>
                  <a:gd name="connsiteY14" fmla="*/ 0 h 112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88332" h="1123545">
                    <a:moveTo>
                      <a:pt x="116732" y="0"/>
                    </a:moveTo>
                    <a:lnTo>
                      <a:pt x="719846" y="355060"/>
                    </a:lnTo>
                    <a:lnTo>
                      <a:pt x="656617" y="393970"/>
                    </a:lnTo>
                    <a:lnTo>
                      <a:pt x="637161" y="476655"/>
                    </a:lnTo>
                    <a:lnTo>
                      <a:pt x="676072" y="573932"/>
                    </a:lnTo>
                    <a:lnTo>
                      <a:pt x="787940" y="719847"/>
                    </a:lnTo>
                    <a:lnTo>
                      <a:pt x="1186774" y="972766"/>
                    </a:lnTo>
                    <a:lnTo>
                      <a:pt x="1488332" y="1123545"/>
                    </a:lnTo>
                    <a:lnTo>
                      <a:pt x="1128408" y="1074906"/>
                    </a:lnTo>
                    <a:lnTo>
                      <a:pt x="632298" y="826851"/>
                    </a:lnTo>
                    <a:lnTo>
                      <a:pt x="340468" y="642025"/>
                    </a:lnTo>
                    <a:lnTo>
                      <a:pt x="116732" y="466928"/>
                    </a:lnTo>
                    <a:lnTo>
                      <a:pt x="0" y="286966"/>
                    </a:lnTo>
                    <a:lnTo>
                      <a:pt x="19455" y="107004"/>
                    </a:lnTo>
                    <a:lnTo>
                      <a:pt x="116732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5" name="Freeform 19"/>
              <p:cNvSpPr/>
              <p:nvPr/>
            </p:nvSpPr>
            <p:spPr bwMode="auto">
              <a:xfrm>
                <a:off x="5323118" y="1835100"/>
                <a:ext cx="663045" cy="277964"/>
              </a:xfrm>
              <a:custGeom>
                <a:avLst/>
                <a:gdLst>
                  <a:gd name="connsiteX0" fmla="*/ 865761 w 1400783"/>
                  <a:gd name="connsiteY0" fmla="*/ 758758 h 758758"/>
                  <a:gd name="connsiteX1" fmla="*/ 486383 w 1400783"/>
                  <a:gd name="connsiteY1" fmla="*/ 539886 h 758758"/>
                  <a:gd name="connsiteX2" fmla="*/ 150778 w 1400783"/>
                  <a:gd name="connsiteY2" fmla="*/ 311286 h 758758"/>
                  <a:gd name="connsiteX3" fmla="*/ 0 w 1400783"/>
                  <a:gd name="connsiteY3" fmla="*/ 160507 h 758758"/>
                  <a:gd name="connsiteX4" fmla="*/ 14591 w 1400783"/>
                  <a:gd name="connsiteY4" fmla="*/ 53503 h 758758"/>
                  <a:gd name="connsiteX5" fmla="*/ 58366 w 1400783"/>
                  <a:gd name="connsiteY5" fmla="*/ 0 h 758758"/>
                  <a:gd name="connsiteX6" fmla="*/ 330740 w 1400783"/>
                  <a:gd name="connsiteY6" fmla="*/ 121596 h 758758"/>
                  <a:gd name="connsiteX7" fmla="*/ 583659 w 1400783"/>
                  <a:gd name="connsiteY7" fmla="*/ 199418 h 758758"/>
                  <a:gd name="connsiteX8" fmla="*/ 607978 w 1400783"/>
                  <a:gd name="connsiteY8" fmla="*/ 277239 h 758758"/>
                  <a:gd name="connsiteX9" fmla="*/ 724710 w 1400783"/>
                  <a:gd name="connsiteY9" fmla="*/ 398835 h 758758"/>
                  <a:gd name="connsiteX10" fmla="*/ 1400783 w 1400783"/>
                  <a:gd name="connsiteY10" fmla="*/ 749030 h 758758"/>
                  <a:gd name="connsiteX11" fmla="*/ 865761 w 1400783"/>
                  <a:gd name="connsiteY11" fmla="*/ 758758 h 75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0783" h="758758">
                    <a:moveTo>
                      <a:pt x="865761" y="758758"/>
                    </a:moveTo>
                    <a:lnTo>
                      <a:pt x="486383" y="539886"/>
                    </a:lnTo>
                    <a:lnTo>
                      <a:pt x="150778" y="311286"/>
                    </a:lnTo>
                    <a:lnTo>
                      <a:pt x="0" y="160507"/>
                    </a:lnTo>
                    <a:lnTo>
                      <a:pt x="14591" y="53503"/>
                    </a:lnTo>
                    <a:lnTo>
                      <a:pt x="58366" y="0"/>
                    </a:lnTo>
                    <a:lnTo>
                      <a:pt x="330740" y="121596"/>
                    </a:lnTo>
                    <a:lnTo>
                      <a:pt x="583659" y="199418"/>
                    </a:lnTo>
                    <a:lnTo>
                      <a:pt x="607978" y="277239"/>
                    </a:lnTo>
                    <a:lnTo>
                      <a:pt x="724710" y="398835"/>
                    </a:lnTo>
                    <a:lnTo>
                      <a:pt x="1400783" y="749030"/>
                    </a:lnTo>
                    <a:lnTo>
                      <a:pt x="865761" y="75875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6" name="Freeform 20"/>
              <p:cNvSpPr/>
              <p:nvPr/>
            </p:nvSpPr>
            <p:spPr bwMode="auto">
              <a:xfrm>
                <a:off x="5403697" y="1628409"/>
                <a:ext cx="762041" cy="258364"/>
              </a:xfrm>
              <a:custGeom>
                <a:avLst/>
                <a:gdLst>
                  <a:gd name="connsiteX0" fmla="*/ 530157 w 1609927"/>
                  <a:gd name="connsiteY0" fmla="*/ 705256 h 705256"/>
                  <a:gd name="connsiteX1" fmla="*/ 1118681 w 1609927"/>
                  <a:gd name="connsiteY1" fmla="*/ 457200 h 705256"/>
                  <a:gd name="connsiteX2" fmla="*/ 1609927 w 1609927"/>
                  <a:gd name="connsiteY2" fmla="*/ 301558 h 705256"/>
                  <a:gd name="connsiteX3" fmla="*/ 1488332 w 1609927"/>
                  <a:gd name="connsiteY3" fmla="*/ 0 h 705256"/>
                  <a:gd name="connsiteX4" fmla="*/ 530157 w 1609927"/>
                  <a:gd name="connsiteY4" fmla="*/ 267511 h 705256"/>
                  <a:gd name="connsiteX5" fmla="*/ 0 w 1609927"/>
                  <a:gd name="connsiteY5" fmla="*/ 481519 h 705256"/>
                  <a:gd name="connsiteX6" fmla="*/ 530157 w 1609927"/>
                  <a:gd name="connsiteY6" fmla="*/ 705256 h 70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927" h="705256">
                    <a:moveTo>
                      <a:pt x="530157" y="705256"/>
                    </a:moveTo>
                    <a:lnTo>
                      <a:pt x="1118681" y="457200"/>
                    </a:lnTo>
                    <a:lnTo>
                      <a:pt x="1609927" y="301558"/>
                    </a:lnTo>
                    <a:lnTo>
                      <a:pt x="1488332" y="0"/>
                    </a:lnTo>
                    <a:lnTo>
                      <a:pt x="530157" y="267511"/>
                    </a:lnTo>
                    <a:lnTo>
                      <a:pt x="0" y="481519"/>
                    </a:lnTo>
                    <a:lnTo>
                      <a:pt x="530157" y="705256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7" name="Freeform 21"/>
              <p:cNvSpPr/>
              <p:nvPr/>
            </p:nvSpPr>
            <p:spPr bwMode="auto">
              <a:xfrm>
                <a:off x="5099801" y="1464482"/>
                <a:ext cx="1003776" cy="336764"/>
              </a:xfrm>
              <a:custGeom>
                <a:avLst/>
                <a:gdLst>
                  <a:gd name="connsiteX0" fmla="*/ 2120630 w 2120630"/>
                  <a:gd name="connsiteY0" fmla="*/ 403698 h 919264"/>
                  <a:gd name="connsiteX1" fmla="*/ 2023353 w 2120630"/>
                  <a:gd name="connsiteY1" fmla="*/ 0 h 919264"/>
                  <a:gd name="connsiteX2" fmla="*/ 1595336 w 2120630"/>
                  <a:gd name="connsiteY2" fmla="*/ 63230 h 919264"/>
                  <a:gd name="connsiteX3" fmla="*/ 1123545 w 2120630"/>
                  <a:gd name="connsiteY3" fmla="*/ 189689 h 919264"/>
                  <a:gd name="connsiteX4" fmla="*/ 359924 w 2120630"/>
                  <a:gd name="connsiteY4" fmla="*/ 408562 h 919264"/>
                  <a:gd name="connsiteX5" fmla="*/ 0 w 2120630"/>
                  <a:gd name="connsiteY5" fmla="*/ 564204 h 919264"/>
                  <a:gd name="connsiteX6" fmla="*/ 549613 w 2120630"/>
                  <a:gd name="connsiteY6" fmla="*/ 919264 h 919264"/>
                  <a:gd name="connsiteX7" fmla="*/ 851170 w 2120630"/>
                  <a:gd name="connsiteY7" fmla="*/ 763621 h 919264"/>
                  <a:gd name="connsiteX8" fmla="*/ 1342417 w 2120630"/>
                  <a:gd name="connsiteY8" fmla="*/ 598251 h 919264"/>
                  <a:gd name="connsiteX9" fmla="*/ 1814209 w 2120630"/>
                  <a:gd name="connsiteY9" fmla="*/ 466928 h 919264"/>
                  <a:gd name="connsiteX10" fmla="*/ 2120630 w 2120630"/>
                  <a:gd name="connsiteY10" fmla="*/ 403698 h 9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0630" h="919264">
                    <a:moveTo>
                      <a:pt x="2120630" y="403698"/>
                    </a:moveTo>
                    <a:lnTo>
                      <a:pt x="2023353" y="0"/>
                    </a:lnTo>
                    <a:lnTo>
                      <a:pt x="1595336" y="63230"/>
                    </a:lnTo>
                    <a:lnTo>
                      <a:pt x="1123545" y="189689"/>
                    </a:lnTo>
                    <a:lnTo>
                      <a:pt x="359924" y="408562"/>
                    </a:lnTo>
                    <a:lnTo>
                      <a:pt x="0" y="564204"/>
                    </a:lnTo>
                    <a:lnTo>
                      <a:pt x="549613" y="919264"/>
                    </a:lnTo>
                    <a:lnTo>
                      <a:pt x="851170" y="763621"/>
                    </a:lnTo>
                    <a:lnTo>
                      <a:pt x="1342417" y="598251"/>
                    </a:lnTo>
                    <a:lnTo>
                      <a:pt x="1814209" y="466928"/>
                    </a:lnTo>
                    <a:lnTo>
                      <a:pt x="2120630" y="40369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8" name="Freeform 23"/>
              <p:cNvSpPr/>
              <p:nvPr/>
            </p:nvSpPr>
            <p:spPr bwMode="auto">
              <a:xfrm>
                <a:off x="6593954" y="2430229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9" name="Freeform 24"/>
              <p:cNvSpPr/>
              <p:nvPr/>
            </p:nvSpPr>
            <p:spPr bwMode="auto">
              <a:xfrm>
                <a:off x="6300035" y="239162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0" name="Freeform 25"/>
              <p:cNvSpPr/>
              <p:nvPr/>
            </p:nvSpPr>
            <p:spPr bwMode="auto">
              <a:xfrm>
                <a:off x="6052160" y="2313817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1" name="Freeform 26"/>
              <p:cNvSpPr/>
              <p:nvPr/>
            </p:nvSpPr>
            <p:spPr bwMode="auto">
              <a:xfrm>
                <a:off x="6911663" y="245339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2" name="Freeform 27"/>
              <p:cNvSpPr/>
              <p:nvPr/>
            </p:nvSpPr>
            <p:spPr bwMode="auto">
              <a:xfrm>
                <a:off x="7199443" y="2439138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3" name="Freeform 28"/>
              <p:cNvSpPr/>
              <p:nvPr/>
            </p:nvSpPr>
            <p:spPr bwMode="auto">
              <a:xfrm>
                <a:off x="7435039" y="2359550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4" name="Freeform 29"/>
              <p:cNvSpPr/>
              <p:nvPr/>
            </p:nvSpPr>
            <p:spPr bwMode="auto">
              <a:xfrm>
                <a:off x="7629194" y="2281743"/>
                <a:ext cx="79043" cy="269649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5" name="Freeform 30"/>
              <p:cNvSpPr/>
              <p:nvPr/>
            </p:nvSpPr>
            <p:spPr bwMode="auto">
              <a:xfrm>
                <a:off x="7791118" y="2175428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6" name="Freeform 31"/>
              <p:cNvSpPr/>
              <p:nvPr/>
            </p:nvSpPr>
            <p:spPr bwMode="auto">
              <a:xfrm>
                <a:off x="7934624" y="2099404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7" name="Freeform 32"/>
              <p:cNvSpPr/>
              <p:nvPr/>
            </p:nvSpPr>
            <p:spPr bwMode="auto">
              <a:xfrm>
                <a:off x="8050504" y="2021598"/>
                <a:ext cx="58324" cy="203722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8" name="Freeform 33"/>
              <p:cNvSpPr/>
              <p:nvPr/>
            </p:nvSpPr>
            <p:spPr bwMode="auto">
              <a:xfrm>
                <a:off x="5848029" y="2268083"/>
                <a:ext cx="94392" cy="27440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9" name="Freeform 34"/>
              <p:cNvSpPr/>
              <p:nvPr/>
            </p:nvSpPr>
            <p:spPr bwMode="auto">
              <a:xfrm>
                <a:off x="5657710" y="2193840"/>
                <a:ext cx="72904" cy="24529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0" name="Freeform 35"/>
              <p:cNvSpPr/>
              <p:nvPr/>
            </p:nvSpPr>
            <p:spPr bwMode="auto">
              <a:xfrm>
                <a:off x="5489647" y="2119004"/>
                <a:ext cx="82113" cy="243516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1" name="Freeform 36"/>
              <p:cNvSpPr/>
              <p:nvPr/>
            </p:nvSpPr>
            <p:spPr bwMode="auto">
              <a:xfrm>
                <a:off x="5323119" y="2060798"/>
                <a:ext cx="73671" cy="22866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2" name="Freeform 37"/>
              <p:cNvSpPr/>
              <p:nvPr/>
            </p:nvSpPr>
            <p:spPr bwMode="auto">
              <a:xfrm>
                <a:off x="5191890" y="1999028"/>
                <a:ext cx="96694" cy="244110"/>
              </a:xfrm>
              <a:custGeom>
                <a:avLst/>
                <a:gdLst>
                  <a:gd name="connsiteX0" fmla="*/ 97277 w 257783"/>
                  <a:gd name="connsiteY0" fmla="*/ 700392 h 700392"/>
                  <a:gd name="connsiteX1" fmla="*/ 189690 w 257783"/>
                  <a:gd name="connsiteY1" fmla="*/ 700392 h 700392"/>
                  <a:gd name="connsiteX2" fmla="*/ 257783 w 257783"/>
                  <a:gd name="connsiteY2" fmla="*/ 671209 h 700392"/>
                  <a:gd name="connsiteX3" fmla="*/ 257783 w 257783"/>
                  <a:gd name="connsiteY3" fmla="*/ 627434 h 700392"/>
                  <a:gd name="connsiteX4" fmla="*/ 126460 w 257783"/>
                  <a:gd name="connsiteY4" fmla="*/ 267511 h 700392"/>
                  <a:gd name="connsiteX5" fmla="*/ 68094 w 257783"/>
                  <a:gd name="connsiteY5" fmla="*/ 24319 h 700392"/>
                  <a:gd name="connsiteX6" fmla="*/ 0 w 257783"/>
                  <a:gd name="connsiteY6" fmla="*/ 0 h 700392"/>
                  <a:gd name="connsiteX7" fmla="*/ 53502 w 257783"/>
                  <a:gd name="connsiteY7" fmla="*/ 238328 h 700392"/>
                  <a:gd name="connsiteX8" fmla="*/ 92413 w 257783"/>
                  <a:gd name="connsiteY8" fmla="*/ 476656 h 700392"/>
                  <a:gd name="connsiteX9" fmla="*/ 92413 w 257783"/>
                  <a:gd name="connsiteY9" fmla="*/ 588524 h 700392"/>
                  <a:gd name="connsiteX10" fmla="*/ 97277 w 257783"/>
                  <a:gd name="connsiteY10" fmla="*/ 700392 h 70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83" h="700392">
                    <a:moveTo>
                      <a:pt x="97277" y="700392"/>
                    </a:moveTo>
                    <a:lnTo>
                      <a:pt x="189690" y="700392"/>
                    </a:lnTo>
                    <a:lnTo>
                      <a:pt x="257783" y="671209"/>
                    </a:lnTo>
                    <a:lnTo>
                      <a:pt x="257783" y="627434"/>
                    </a:lnTo>
                    <a:lnTo>
                      <a:pt x="126460" y="267511"/>
                    </a:lnTo>
                    <a:lnTo>
                      <a:pt x="68094" y="24319"/>
                    </a:lnTo>
                    <a:lnTo>
                      <a:pt x="0" y="0"/>
                    </a:lnTo>
                    <a:lnTo>
                      <a:pt x="53502" y="238328"/>
                    </a:lnTo>
                    <a:lnTo>
                      <a:pt x="92413" y="476656"/>
                    </a:lnTo>
                    <a:lnTo>
                      <a:pt x="92413" y="588524"/>
                    </a:lnTo>
                    <a:lnTo>
                      <a:pt x="97277" y="700392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3" name="Freeform 38"/>
              <p:cNvSpPr/>
              <p:nvPr/>
            </p:nvSpPr>
            <p:spPr bwMode="auto">
              <a:xfrm>
                <a:off x="5093662" y="1950919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4" name="Freeform 39"/>
              <p:cNvSpPr/>
              <p:nvPr/>
            </p:nvSpPr>
            <p:spPr bwMode="auto">
              <a:xfrm>
                <a:off x="4956296" y="1821440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5" name="Freeform 40"/>
              <p:cNvSpPr/>
              <p:nvPr/>
            </p:nvSpPr>
            <p:spPr bwMode="auto">
              <a:xfrm>
                <a:off x="5011549" y="1890931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26" name="Gruppieren 118"/>
              <p:cNvGrpSpPr/>
              <p:nvPr/>
            </p:nvGrpSpPr>
            <p:grpSpPr>
              <a:xfrm>
                <a:off x="5726010" y="1811937"/>
                <a:ext cx="1540198" cy="527419"/>
                <a:chOff x="5726010" y="1811937"/>
                <a:chExt cx="1540198" cy="527419"/>
              </a:xfrm>
            </p:grpSpPr>
            <p:sp>
              <p:nvSpPr>
                <p:cNvPr id="927" name="Freeform 41"/>
                <p:cNvSpPr/>
                <p:nvPr/>
              </p:nvSpPr>
              <p:spPr bwMode="auto">
                <a:xfrm>
                  <a:off x="5726010" y="1811937"/>
                  <a:ext cx="1540198" cy="527419"/>
                </a:xfrm>
                <a:custGeom>
                  <a:avLst/>
                  <a:gdLst>
                    <a:gd name="connsiteX0" fmla="*/ 0 w 3253902"/>
                    <a:gd name="connsiteY0" fmla="*/ 398834 h 1439694"/>
                    <a:gd name="connsiteX1" fmla="*/ 1040860 w 3253902"/>
                    <a:gd name="connsiteY1" fmla="*/ 0 h 1439694"/>
                    <a:gd name="connsiteX2" fmla="*/ 3253902 w 3253902"/>
                    <a:gd name="connsiteY2" fmla="*/ 817123 h 1439694"/>
                    <a:gd name="connsiteX3" fmla="*/ 2242226 w 3253902"/>
                    <a:gd name="connsiteY3" fmla="*/ 1439694 h 1439694"/>
                    <a:gd name="connsiteX4" fmla="*/ 0 w 3253902"/>
                    <a:gd name="connsiteY4" fmla="*/ 398834 h 143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3902" h="1439694">
                      <a:moveTo>
                        <a:pt x="0" y="398834"/>
                      </a:moveTo>
                      <a:lnTo>
                        <a:pt x="1040860" y="0"/>
                      </a:lnTo>
                      <a:lnTo>
                        <a:pt x="3253902" y="817123"/>
                      </a:lnTo>
                      <a:lnTo>
                        <a:pt x="2242226" y="1439694"/>
                      </a:lnTo>
                      <a:lnTo>
                        <a:pt x="0" y="398834"/>
                      </a:lnTo>
                      <a:close/>
                    </a:path>
                  </a:pathLst>
                </a:custGeom>
                <a:solidFill>
                  <a:srgbClr val="A8BBC0"/>
                </a:solidFill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28" name="Freeform 42"/>
                <p:cNvSpPr/>
                <p:nvPr/>
              </p:nvSpPr>
              <p:spPr bwMode="auto">
                <a:xfrm>
                  <a:off x="5896375" y="1845792"/>
                  <a:ext cx="306198" cy="106909"/>
                </a:xfrm>
                <a:custGeom>
                  <a:avLst/>
                  <a:gdLst>
                    <a:gd name="connsiteX0" fmla="*/ 0 w 646890"/>
                    <a:gd name="connsiteY0" fmla="*/ 184825 h 291829"/>
                    <a:gd name="connsiteX1" fmla="*/ 175098 w 646890"/>
                    <a:gd name="connsiteY1" fmla="*/ 291829 h 291829"/>
                    <a:gd name="connsiteX2" fmla="*/ 646890 w 646890"/>
                    <a:gd name="connsiteY2" fmla="*/ 82685 h 291829"/>
                    <a:gd name="connsiteX3" fmla="*/ 457200 w 646890"/>
                    <a:gd name="connsiteY3" fmla="*/ 0 h 29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890" h="291829">
                      <a:moveTo>
                        <a:pt x="0" y="184825"/>
                      </a:moveTo>
                      <a:lnTo>
                        <a:pt x="175098" y="291829"/>
                      </a:lnTo>
                      <a:lnTo>
                        <a:pt x="646890" y="82685"/>
                      </a:lnTo>
                      <a:lnTo>
                        <a:pt x="45720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29" name="Freeform 43"/>
                <p:cNvSpPr/>
                <p:nvPr/>
              </p:nvSpPr>
              <p:spPr bwMode="auto">
                <a:xfrm>
                  <a:off x="6204876" y="1947356"/>
                  <a:ext cx="478866" cy="181745"/>
                </a:xfrm>
                <a:custGeom>
                  <a:avLst/>
                  <a:gdLst>
                    <a:gd name="connsiteX0" fmla="*/ 0 w 1011676"/>
                    <a:gd name="connsiteY0" fmla="*/ 496110 h 496110"/>
                    <a:gd name="connsiteX1" fmla="*/ 0 w 1011676"/>
                    <a:gd name="connsiteY1" fmla="*/ 496110 h 496110"/>
                    <a:gd name="connsiteX2" fmla="*/ 1011676 w 1011676"/>
                    <a:gd name="connsiteY2" fmla="*/ 0 h 496110"/>
                    <a:gd name="connsiteX3" fmla="*/ 1011676 w 1011676"/>
                    <a:gd name="connsiteY3" fmla="*/ 0 h 496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76" h="496110">
                      <a:moveTo>
                        <a:pt x="0" y="496110"/>
                      </a:moveTo>
                      <a:lnTo>
                        <a:pt x="0" y="496110"/>
                      </a:lnTo>
                      <a:lnTo>
                        <a:pt x="1011676" y="0"/>
                      </a:lnTo>
                      <a:lnTo>
                        <a:pt x="1011676" y="0"/>
                      </a:ln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30" name="Freeform 44"/>
                <p:cNvSpPr/>
                <p:nvPr/>
              </p:nvSpPr>
              <p:spPr bwMode="auto">
                <a:xfrm>
                  <a:off x="6812667" y="2123756"/>
                  <a:ext cx="336127" cy="140764"/>
                </a:xfrm>
                <a:custGeom>
                  <a:avLst/>
                  <a:gdLst>
                    <a:gd name="connsiteX0" fmla="*/ 233464 w 710119"/>
                    <a:gd name="connsiteY0" fmla="*/ 384243 h 384243"/>
                    <a:gd name="connsiteX1" fmla="*/ 233464 w 710119"/>
                    <a:gd name="connsiteY1" fmla="*/ 384243 h 384243"/>
                    <a:gd name="connsiteX2" fmla="*/ 0 w 710119"/>
                    <a:gd name="connsiteY2" fmla="*/ 282102 h 384243"/>
                    <a:gd name="connsiteX3" fmla="*/ 466928 w 710119"/>
                    <a:gd name="connsiteY3" fmla="*/ 0 h 384243"/>
                    <a:gd name="connsiteX4" fmla="*/ 710119 w 710119"/>
                    <a:gd name="connsiteY4" fmla="*/ 102140 h 3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9" h="384243">
                      <a:moveTo>
                        <a:pt x="233464" y="384243"/>
                      </a:moveTo>
                      <a:lnTo>
                        <a:pt x="233464" y="384243"/>
                      </a:lnTo>
                      <a:lnTo>
                        <a:pt x="0" y="282102"/>
                      </a:lnTo>
                      <a:lnTo>
                        <a:pt x="466928" y="0"/>
                      </a:lnTo>
                      <a:lnTo>
                        <a:pt x="710119" y="10214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8" tIns="18428" rIns="35438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31" name="Oval 45"/>
                <p:cNvSpPr/>
                <p:nvPr/>
              </p:nvSpPr>
              <p:spPr bwMode="auto">
                <a:xfrm>
                  <a:off x="6294663" y="1961610"/>
                  <a:ext cx="326918" cy="135418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932" name="Group 46"/>
            <p:cNvGrpSpPr/>
            <p:nvPr/>
          </p:nvGrpSpPr>
          <p:grpSpPr>
            <a:xfrm>
              <a:off x="1372941" y="828094"/>
              <a:ext cx="254241" cy="86956"/>
              <a:chOff x="2017105" y="1304444"/>
              <a:chExt cx="6828561" cy="2746218"/>
            </a:xfrm>
            <a:solidFill>
              <a:srgbClr val="A8BBC0"/>
            </a:solidFill>
          </p:grpSpPr>
          <p:grpSp>
            <p:nvGrpSpPr>
              <p:cNvPr id="933" name="Group 327"/>
              <p:cNvGrpSpPr/>
              <p:nvPr/>
            </p:nvGrpSpPr>
            <p:grpSpPr>
              <a:xfrm>
                <a:off x="2112909" y="1383863"/>
                <a:ext cx="2190793" cy="881898"/>
                <a:chOff x="2112904" y="1383864"/>
                <a:chExt cx="2190785" cy="881898"/>
              </a:xfrm>
              <a:grpFill/>
            </p:grpSpPr>
            <p:sp>
              <p:nvSpPr>
                <p:cNvPr id="1577" name="Oval 1301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578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5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61" name="Oval 141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2" name="Oval 142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3" name="Oval 142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4" name="Oval 14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65" name="Oval 142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58" name="Oval 141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9" name="Oval 141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60" name="Oval 8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579" name="Oval 1304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80" name="Oval 1306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581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645" name="Oval 7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6" name="Oval 140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7" name="Oval 140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8" name="Oval 140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9" name="Oval 140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0" name="Oval 140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1" name="Oval 140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2" name="Oval 97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3" name="Oval 141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4" name="Oval 141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5" name="Oval 141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56" name="Oval 141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2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633" name="Oval 139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4" name="Oval 139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5" name="Oval 139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6" name="Oval 139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7" name="Oval 139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8" name="Oval 139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39" name="Oval 139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0" name="Oval 139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1" name="Oval 139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2" name="Oval 140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3" name="Oval 140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44" name="Oval 140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3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2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28" name="Oval 1386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9" name="Oval 1387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0" name="Oval 138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1" name="Oval 138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32" name="Oval 139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25" name="Oval 1383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26" name="Oval 1384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27" name="Oval 1385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4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1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19" name="Oval 137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0" name="Oval 13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1" name="Oval 13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2" name="Oval 13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23" name="Oval 13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16" name="Oval 130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17" name="Oval 13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18" name="Oval 13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5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60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10" name="Oval 13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1" name="Oval 13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2" name="Oval 13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3" name="Oval 13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14" name="Oval 13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607" name="Oval 13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8" name="Oval 13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9" name="Oval 13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6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9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601" name="Oval 135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2" name="Oval 136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3" name="Oval 136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4" name="Oval 136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605" name="Oval 1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98" name="Oval 135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9" name="Oval 135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600" name="Oval 135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87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8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92" name="Oval 135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3" name="Oval 135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4" name="Oval 135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5" name="Oval 16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96" name="Oval 135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89" name="Oval 134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0" name="Oval 134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91" name="Oval 134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34" name="Group 204"/>
              <p:cNvGrpSpPr/>
              <p:nvPr/>
            </p:nvGrpSpPr>
            <p:grpSpPr>
              <a:xfrm rot="1948918">
                <a:off x="5558018" y="1682224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56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572" name="Oval 129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3" name="Oval 129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4" name="Oval 129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5" name="Oval 129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76" name="Oval 21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569" name="Oval 129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70" name="Oval 129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71" name="Oval 129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35" name="Group 418"/>
              <p:cNvGrpSpPr/>
              <p:nvPr/>
            </p:nvGrpSpPr>
            <p:grpSpPr>
              <a:xfrm>
                <a:off x="4446137" y="1304444"/>
                <a:ext cx="2102790" cy="815357"/>
                <a:chOff x="4446124" y="1304446"/>
                <a:chExt cx="2102783" cy="815359"/>
              </a:xfrm>
              <a:grpFill/>
            </p:grpSpPr>
            <p:grpSp>
              <p:nvGrpSpPr>
                <p:cNvPr id="1512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5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63" name="Oval 128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4" name="Oval 128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5" name="Oval 175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6" name="Oval 129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67" name="Oval 129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60" name="Oval 128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61" name="Oval 128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62" name="Oval 128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3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47" name="Oval 127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8" name="Oval 127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9" name="Oval 127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0" name="Oval 127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1" name="Oval 127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2" name="Oval 127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3" name="Oval 127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4" name="Oval 127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5" name="Oval 127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6" name="Oval 128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7" name="Oval 128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58" name="Oval 128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4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35" name="Oval 125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6" name="Oval 1260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7" name="Oval 1261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8" name="Oval 1262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39" name="Oval 1263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0" name="Oval 1264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1" name="Oval 1265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2" name="Oval 1266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3" name="Oval 1267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4" name="Oval 1268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5" name="Oval 1269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46" name="Oval 1270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5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2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30" name="Oval 125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1" name="Oval 125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2" name="Oval 1256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3" name="Oval 2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34" name="Oval 1258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27" name="Oval 125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8" name="Oval 125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9" name="Oval 125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516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51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521" name="Oval 124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2" name="Oval 124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3" name="Oval 124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4" name="Oval 124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525" name="Oval 124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518" name="Oval 124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9" name="Oval 124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20" name="Oval 124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sp>
            <p:nvSpPr>
              <p:cNvPr id="936" name="Oval 473"/>
              <p:cNvSpPr/>
              <p:nvPr/>
            </p:nvSpPr>
            <p:spPr bwMode="auto">
              <a:xfrm rot="1773940">
                <a:off x="6061832" y="392003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7" name="Oval 474"/>
              <p:cNvSpPr/>
              <p:nvPr/>
            </p:nvSpPr>
            <p:spPr bwMode="auto">
              <a:xfrm rot="1773940">
                <a:off x="3813250" y="323334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8" name="Oval 475"/>
              <p:cNvSpPr/>
              <p:nvPr/>
            </p:nvSpPr>
            <p:spPr bwMode="auto">
              <a:xfrm rot="1773940">
                <a:off x="5919995" y="3801602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9" name="Oval 476"/>
              <p:cNvSpPr/>
              <p:nvPr/>
            </p:nvSpPr>
            <p:spPr bwMode="auto">
              <a:xfrm rot="1773940">
                <a:off x="5945130" y="3905634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0" name="Oval 477"/>
              <p:cNvSpPr/>
              <p:nvPr/>
            </p:nvSpPr>
            <p:spPr bwMode="auto">
              <a:xfrm rot="1773940">
                <a:off x="3462088" y="3231669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1" name="Oval 478"/>
              <p:cNvSpPr/>
              <p:nvPr/>
            </p:nvSpPr>
            <p:spPr bwMode="auto">
              <a:xfrm rot="1773940">
                <a:off x="3549280" y="327372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2" name="Oval 479"/>
              <p:cNvSpPr/>
              <p:nvPr/>
            </p:nvSpPr>
            <p:spPr bwMode="auto">
              <a:xfrm rot="1773940">
                <a:off x="3642020" y="3301657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3" name="Oval 480"/>
              <p:cNvSpPr/>
              <p:nvPr/>
            </p:nvSpPr>
            <p:spPr bwMode="auto">
              <a:xfrm rot="1773940">
                <a:off x="3738744" y="332691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44" name="Group 489"/>
              <p:cNvGrpSpPr/>
              <p:nvPr/>
            </p:nvGrpSpPr>
            <p:grpSpPr>
              <a:xfrm>
                <a:off x="6483147" y="1785260"/>
                <a:ext cx="2362519" cy="1012828"/>
                <a:chOff x="6483127" y="1785261"/>
                <a:chExt cx="2362513" cy="1012827"/>
              </a:xfrm>
              <a:grpFill/>
            </p:grpSpPr>
            <p:grpSp>
              <p:nvGrpSpPr>
                <p:cNvPr id="1432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500" name="Oval 122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1" name="Oval 122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2" name="Oval 122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3" name="Oval 122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4" name="Oval 122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5" name="Oval 122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6" name="Oval 123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7" name="Oval 123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8" name="Oval 123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09" name="Oval 123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0" name="Oval 123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511" name="Oval 123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3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88" name="Oval 1212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9" name="Oval 121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0" name="Oval 121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1" name="Oval 121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2" name="Oval 121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3" name="Oval 121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4" name="Oval 121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5" name="Oval 255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6" name="Oval 122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7" name="Oval 122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8" name="Oval 122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99" name="Oval 122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4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7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83" name="Oval 26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4" name="Oval 26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5" name="Oval 26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6" name="Oval 26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87" name="Oval 26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80" name="Oval 120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1" name="Oval 120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82" name="Oval 26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5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7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74" name="Oval 119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5" name="Oval 119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6" name="Oval 120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7" name="Oval 120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78" name="Oval 120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71" name="Oval 27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72" name="Oval 119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73" name="Oval 119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6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58" name="Oval 28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9" name="Oval 118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0" name="Oval 118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1" name="Oval 118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2" name="Oval 118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3" name="Oval 118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4" name="Oval 118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5" name="Oval 1189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6" name="Oval 119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7" name="Oval 119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8" name="Oval 119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69" name="Oval 119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437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4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53" name="Oval 31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4" name="Oval 11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5" name="Oval 11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6" name="Oval 11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57" name="Oval 11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50" name="Oval 117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1" name="Oval 11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52" name="Oval 11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438" name="Oval 1162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439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4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44" name="Oval 11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5" name="Oval 11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6" name="Oval 11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7" name="Oval 11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48" name="Oval 11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41" name="Oval 11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42" name="Oval 11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43" name="Oval 11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5" name="Group 328"/>
              <p:cNvGrpSpPr/>
              <p:nvPr/>
            </p:nvGrpSpPr>
            <p:grpSpPr>
              <a:xfrm>
                <a:off x="2838423" y="1858233"/>
                <a:ext cx="1598361" cy="672464"/>
                <a:chOff x="2112904" y="1383864"/>
                <a:chExt cx="2190785" cy="881898"/>
              </a:xfrm>
              <a:grpFill/>
            </p:grpSpPr>
            <p:sp>
              <p:nvSpPr>
                <p:cNvPr id="1343" name="Oval 1067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344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42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427" name="Oval 413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28" name="Oval 115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29" name="Oval 115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30" name="Oval 41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431" name="Oval 41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424" name="Oval 114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5" name="Oval 114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6" name="Oval 115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345" name="Oval 1069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46" name="Oval 1070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347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411" name="Oval 113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2" name="Oval 113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3" name="Oval 113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4" name="Oval 113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5" name="Oval 113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6" name="Oval 114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7" name="Oval 40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8" name="Oval 114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9" name="Oval 114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0" name="Oval 114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1" name="Oval 114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22" name="Oval 114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48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99" name="Oval 1123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0" name="Oval 112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1" name="Oval 112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2" name="Oval 112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3" name="Oval 112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4" name="Oval 112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5" name="Oval 112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6" name="Oval 1130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7" name="Oval 113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8" name="Oval 113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09" name="Oval 113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410" name="Oval 113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49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9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94" name="Oval 111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5" name="Oval 111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6" name="Oval 112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7" name="Oval 112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98" name="Oval 112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91" name="Oval 111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92" name="Oval 111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93" name="Oval 111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0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8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85" name="Oval 110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6" name="Oval 111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7" name="Oval 111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8" name="Oval 111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9" name="Oval 111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82" name="Oval 110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83" name="Oval 110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84" name="Oval 37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1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7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76" name="Oval 110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7" name="Oval 110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8" name="Oval 110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9" name="Oval 110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80" name="Oval 110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73" name="Oval 3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74" name="Oval 3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75" name="Oval 3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2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6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67" name="Oval 109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8" name="Oval 109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9" name="Oval 109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0" name="Oval 35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71" name="Oval 3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64" name="Oval 108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65" name="Oval 108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66" name="Oval 109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353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5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58" name="Oval 108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59" name="Oval 108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0" name="Oval 108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1" name="Oval 108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62" name="Oval 108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55" name="Oval 107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56" name="Oval 108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57" name="Oval 108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6" name="Group 419"/>
              <p:cNvGrpSpPr/>
              <p:nvPr/>
            </p:nvGrpSpPr>
            <p:grpSpPr>
              <a:xfrm>
                <a:off x="4559903" y="1765939"/>
                <a:ext cx="1538262" cy="758320"/>
                <a:chOff x="4446124" y="1304446"/>
                <a:chExt cx="2102783" cy="815359"/>
              </a:xfrm>
              <a:grpFill/>
            </p:grpSpPr>
            <p:grpSp>
              <p:nvGrpSpPr>
                <p:cNvPr id="1287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3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38" name="Oval 106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39" name="Oval 106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0" name="Oval 106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1" name="Oval 106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42" name="Oval 106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35" name="Oval 10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6" name="Oval 10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7" name="Oval 10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88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22" name="Oval 104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3" name="Oval 104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4" name="Oval 104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5" name="Oval 104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6" name="Oval 1050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7" name="Oval 1051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8" name="Oval 1052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9" name="Oval 1053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0" name="Oval 1054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1" name="Oval 1055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2" name="Oval 1056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33" name="Oval 1057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89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310" name="Oval 103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1" name="Oval 103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2" name="Oval 103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3" name="Oval 103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4" name="Oval 103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5" name="Oval 103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6" name="Oval 104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7" name="Oval 104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8" name="Oval 104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19" name="Oval 104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0" name="Oval 104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21" name="Oval 104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90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30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305" name="Oval 102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6" name="Oval 103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7" name="Oval 103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8" name="Oval 103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9" name="Oval 103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302" name="Oval 102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03" name="Oval 102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304" name="Oval 102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91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9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96" name="Oval 102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7" name="Oval 102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8" name="Oval 102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99" name="Oval 102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300" name="Oval 102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93" name="Oval 101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94" name="Oval 101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95" name="Oval 101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7" name="Group 476"/>
              <p:cNvGrpSpPr/>
              <p:nvPr/>
            </p:nvGrpSpPr>
            <p:grpSpPr>
              <a:xfrm rot="1668391">
                <a:off x="5125977" y="2064647"/>
                <a:ext cx="886895" cy="298896"/>
                <a:chOff x="3065939" y="1383864"/>
                <a:chExt cx="1218432" cy="343132"/>
              </a:xfrm>
              <a:grpFill/>
            </p:grpSpPr>
            <p:sp>
              <p:nvSpPr>
                <p:cNvPr id="1275" name="Oval 999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6" name="Oval 1000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7" name="Oval 1001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8" name="Oval 1002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79" name="Oval 1003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0" name="Oval 1004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1" name="Oval 1005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2" name="Oval 1006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3" name="Oval 1007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4" name="Oval 1008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5" name="Oval 1009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6" name="Oval 1010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48" name="Group 490"/>
              <p:cNvGrpSpPr/>
              <p:nvPr/>
            </p:nvGrpSpPr>
            <p:grpSpPr>
              <a:xfrm>
                <a:off x="6152588" y="2220994"/>
                <a:ext cx="1722866" cy="844176"/>
                <a:chOff x="6483127" y="1785261"/>
                <a:chExt cx="2362513" cy="1012827"/>
              </a:xfrm>
              <a:grpFill/>
            </p:grpSpPr>
            <p:grpSp>
              <p:nvGrpSpPr>
                <p:cNvPr id="1195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63" name="Oval 987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4" name="Oval 988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5" name="Oval 989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6" name="Oval 990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7" name="Oval 99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8" name="Oval 992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9" name="Oval 99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0" name="Oval 994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1" name="Oval 995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2" name="Oval 996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3" name="Oval 997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74" name="Oval 998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6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51" name="Oval 97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2" name="Oval 97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3" name="Oval 97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4" name="Oval 97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5" name="Oval 97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6" name="Oval 98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7" name="Oval 98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8" name="Oval 98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59" name="Oval 98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0" name="Oval 98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1" name="Oval 98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62" name="Oval 98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7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4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46" name="Oval 97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7" name="Oval 97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8" name="Oval 97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9" name="Oval 97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50" name="Oval 97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43" name="Oval 96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44" name="Oval 96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45" name="Oval 96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8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3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37" name="Oval 96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38" name="Oval 96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39" name="Oval 96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0" name="Oval 96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41" name="Oval 96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34" name="Oval 95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5" name="Oval 95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6" name="Oval 96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199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1221" name="Oval 93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2" name="Oval 93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3" name="Oval 93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4" name="Oval 93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5" name="Oval 94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6" name="Oval 94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7" name="Oval 95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8" name="Oval 95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29" name="Oval 95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0" name="Oval 95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1" name="Oval 95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32" name="Oval 95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200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1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16" name="Oval 93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7" name="Oval 93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8" name="Oval 93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9" name="Oval 93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20" name="Oval 93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13" name="Oval 91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14" name="Oval 91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15" name="Oval 93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201" name="Oval 897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202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120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1207" name="Oval 90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08" name="Oval 90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09" name="Oval 90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0" name="Oval 90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1211" name="Oval 91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2" rIns="36005" bIns="18002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4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1204" name="Oval 90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05" name="Oval 90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206" name="Oval 90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949" name="Group 168"/>
              <p:cNvGrpSpPr/>
              <p:nvPr/>
            </p:nvGrpSpPr>
            <p:grpSpPr>
              <a:xfrm rot="134840" flipV="1">
                <a:off x="3840469" y="340801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8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90" name="Oval 86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1" name="Oval 86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2" name="Oval 867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3" name="Oval 87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94" name="Oval 87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87" name="Oval 85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8" name="Oval 86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9" name="Oval 86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0" name="Group 178"/>
              <p:cNvGrpSpPr/>
              <p:nvPr/>
            </p:nvGrpSpPr>
            <p:grpSpPr>
              <a:xfrm rot="160108" flipV="1">
                <a:off x="4693477" y="3704395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1174" name="Oval 833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5" name="Oval 836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6" name="Oval 837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7" name="Oval 83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8" name="Oval 84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9" name="Oval 84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0" name="Oval 851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1" name="Oval 852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2" name="Oval 853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3" name="Oval 854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4" name="Oval 855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85" name="Oval 85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1" name="Group 191"/>
              <p:cNvGrpSpPr/>
              <p:nvPr/>
            </p:nvGrpSpPr>
            <p:grpSpPr>
              <a:xfrm rot="422026" flipV="1">
                <a:off x="3891668" y="3330282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1162" name="Oval 821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3" name="Oval 822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4" name="Oval 823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5" name="Oval 824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6" name="Oval 825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7" name="Oval 826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8" name="Oval 827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69" name="Oval 828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0" name="Oval 829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1" name="Oval 830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2" name="Oval 831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73" name="Oval 832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2" name="Group 214"/>
              <p:cNvGrpSpPr/>
              <p:nvPr/>
            </p:nvGrpSpPr>
            <p:grpSpPr>
              <a:xfrm rot="21528777" flipV="1">
                <a:off x="3999884" y="317833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53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57" name="Oval 8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8" name="Oval 8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9" name="Oval 8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60" name="Oval 8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61" name="Oval 8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54" name="Oval 81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55" name="Oval 81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56" name="Oval 81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53" name="Group 224"/>
              <p:cNvGrpSpPr/>
              <p:nvPr/>
            </p:nvGrpSpPr>
            <p:grpSpPr>
              <a:xfrm flipV="1">
                <a:off x="5047550" y="3565542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1144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48" name="Oval 80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49" name="Oval 80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0" name="Oval 80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1" name="Oval 81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52" name="Oval 81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45" name="Oval 80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6" name="Oval 80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7" name="Oval 80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54" name="Oval 493"/>
              <p:cNvSpPr/>
              <p:nvPr/>
            </p:nvSpPr>
            <p:spPr bwMode="auto">
              <a:xfrm rot="13698275">
                <a:off x="2661133" y="288723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55" name="Group 116"/>
              <p:cNvGrpSpPr/>
              <p:nvPr/>
            </p:nvGrpSpPr>
            <p:grpSpPr>
              <a:xfrm rot="13350799">
                <a:off x="3537327" y="2961919"/>
                <a:ext cx="370589" cy="194536"/>
                <a:chOff x="2112904" y="1755207"/>
                <a:chExt cx="507946" cy="255124"/>
              </a:xfrm>
              <a:grpFill/>
            </p:grpSpPr>
            <p:sp>
              <p:nvSpPr>
                <p:cNvPr id="1139" name="Oval 798"/>
                <p:cNvSpPr/>
                <p:nvPr/>
              </p:nvSpPr>
              <p:spPr bwMode="auto">
                <a:xfrm>
                  <a:off x="2303941" y="181960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0" name="Oval 799"/>
                <p:cNvSpPr/>
                <p:nvPr/>
              </p:nvSpPr>
              <p:spPr bwMode="auto">
                <a:xfrm>
                  <a:off x="2218082" y="184965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1" name="Oval 800"/>
                <p:cNvSpPr/>
                <p:nvPr/>
              </p:nvSpPr>
              <p:spPr bwMode="auto">
                <a:xfrm>
                  <a:off x="2112904" y="187970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2" name="Oval 801"/>
                <p:cNvSpPr/>
                <p:nvPr/>
              </p:nvSpPr>
              <p:spPr bwMode="auto">
                <a:xfrm>
                  <a:off x="2426288" y="179384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43" name="Oval 802"/>
                <p:cNvSpPr/>
                <p:nvPr/>
              </p:nvSpPr>
              <p:spPr bwMode="auto">
                <a:xfrm>
                  <a:off x="2522879" y="175520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56" name="Oval 497"/>
              <p:cNvSpPr/>
              <p:nvPr/>
            </p:nvSpPr>
            <p:spPr bwMode="auto">
              <a:xfrm rot="13698275">
                <a:off x="8551508" y="2843015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7" name="Oval 498"/>
              <p:cNvSpPr/>
              <p:nvPr/>
            </p:nvSpPr>
            <p:spPr bwMode="auto">
              <a:xfrm rot="13698275">
                <a:off x="8430855" y="2897398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8" name="Oval 499"/>
              <p:cNvSpPr/>
              <p:nvPr/>
            </p:nvSpPr>
            <p:spPr bwMode="auto">
              <a:xfrm rot="13698275">
                <a:off x="2512715" y="279469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9" name="Oval 500"/>
              <p:cNvSpPr/>
              <p:nvPr/>
            </p:nvSpPr>
            <p:spPr bwMode="auto">
              <a:xfrm rot="13698275">
                <a:off x="2578687" y="2836096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60" name="Group 102"/>
              <p:cNvGrpSpPr/>
              <p:nvPr/>
            </p:nvGrpSpPr>
            <p:grpSpPr>
              <a:xfrm rot="13698275">
                <a:off x="1703455" y="2420314"/>
                <a:ext cx="888945" cy="261646"/>
                <a:chOff x="3065939" y="1383864"/>
                <a:chExt cx="1218432" cy="343132"/>
              </a:xfrm>
              <a:grpFill/>
            </p:grpSpPr>
            <p:sp>
              <p:nvSpPr>
                <p:cNvPr id="1127" name="Oval 786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8" name="Oval 787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9" name="Oval 788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0" name="Oval 78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1" name="Oval 79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2" name="Oval 79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3" name="Oval 7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4" name="Oval 7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5" name="Oval 7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6" name="Oval 7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7" name="Oval 7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38" name="Oval 7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1" name="Group 103"/>
              <p:cNvGrpSpPr/>
              <p:nvPr/>
            </p:nvGrpSpPr>
            <p:grpSpPr>
              <a:xfrm rot="13280314">
                <a:off x="2679945" y="2637128"/>
                <a:ext cx="888949" cy="261644"/>
                <a:chOff x="3065939" y="1383864"/>
                <a:chExt cx="1218432" cy="343132"/>
              </a:xfrm>
              <a:grpFill/>
            </p:grpSpPr>
            <p:sp>
              <p:nvSpPr>
                <p:cNvPr id="1115" name="Oval 77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6" name="Oval 77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7" name="Oval 77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8" name="Oval 777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19" name="Oval 778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0" name="Oval 779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1" name="Oval 780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2" name="Oval 781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3" name="Oval 782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4" name="Oval 783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5" name="Oval 784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26" name="Oval 785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2" name="Group 118"/>
              <p:cNvGrpSpPr/>
              <p:nvPr/>
            </p:nvGrpSpPr>
            <p:grpSpPr>
              <a:xfrm rot="13721986">
                <a:off x="2520391" y="277805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10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10" name="Oval 76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1" name="Oval 77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2" name="Oval 77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3" name="Oval 77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14" name="Oval 77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107" name="Oval 76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8" name="Oval 76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9" name="Oval 76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3" name="Group 128"/>
              <p:cNvGrpSpPr/>
              <p:nvPr/>
            </p:nvGrpSpPr>
            <p:grpSpPr>
              <a:xfrm rot="13698275">
                <a:off x="2569283" y="261812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97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101" name="Oval 760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2" name="Oval 761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3" name="Oval 762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4" name="Oval 76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105" name="Oval 76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98" name="Oval 757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9" name="Oval 758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00" name="Oval 759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4" name="Group 138"/>
              <p:cNvGrpSpPr/>
              <p:nvPr/>
            </p:nvGrpSpPr>
            <p:grpSpPr>
              <a:xfrm rot="14213378">
                <a:off x="1934349" y="2361058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8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92" name="Oval 74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3" name="Oval 74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4" name="Oval 75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5" name="Oval 75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96" name="Oval 755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89" name="Oval 74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0" name="Oval 743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91" name="Oval 74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5" name="Group 148"/>
              <p:cNvGrpSpPr/>
              <p:nvPr/>
            </p:nvGrpSpPr>
            <p:grpSpPr>
              <a:xfrm rot="13169067">
                <a:off x="3015810" y="287028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7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83" name="Oval 73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4" name="Oval 73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5" name="Oval 73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6" name="Oval 73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87" name="Oval 74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80" name="Oval 73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81" name="Oval 73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82" name="Oval 73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66" name="Group 158"/>
              <p:cNvGrpSpPr/>
              <p:nvPr/>
            </p:nvGrpSpPr>
            <p:grpSpPr>
              <a:xfrm rot="13698275">
                <a:off x="1897527" y="2162322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107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74" name="Oval 72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5" name="Oval 72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6" name="Oval 72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7" name="Oval 73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78" name="Oval 73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71" name="Oval 72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72" name="Oval 72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73" name="Oval 72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67" name="Oval 510"/>
              <p:cNvSpPr/>
              <p:nvPr/>
            </p:nvSpPr>
            <p:spPr bwMode="auto">
              <a:xfrm rot="13698275">
                <a:off x="2736259" y="2930174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68" name="Oval 511"/>
              <p:cNvSpPr/>
              <p:nvPr/>
            </p:nvSpPr>
            <p:spPr bwMode="auto">
              <a:xfrm rot="20533191">
                <a:off x="6524731" y="3798972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69" name="Group 117"/>
              <p:cNvGrpSpPr/>
              <p:nvPr/>
            </p:nvGrpSpPr>
            <p:grpSpPr>
              <a:xfrm rot="20533191">
                <a:off x="7754811" y="327675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6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65" name="Oval 7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6" name="Oval 7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7" name="Oval 7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8" name="Oval 7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69" name="Oval 7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62" name="Oval 711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3" name="Oval 712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4" name="Oval 713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70" name="Oval 513"/>
              <p:cNvSpPr/>
              <p:nvPr/>
            </p:nvSpPr>
            <p:spPr bwMode="auto">
              <a:xfrm rot="20533191">
                <a:off x="6296347" y="374505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71" name="Oval 514"/>
              <p:cNvSpPr/>
              <p:nvPr/>
            </p:nvSpPr>
            <p:spPr bwMode="auto">
              <a:xfrm rot="20533191">
                <a:off x="6595745" y="37332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972" name="Group 102"/>
              <p:cNvGrpSpPr/>
              <p:nvPr/>
            </p:nvGrpSpPr>
            <p:grpSpPr>
              <a:xfrm rot="20533191">
                <a:off x="7818550" y="3043336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1049" name="Oval 698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0" name="Oval 699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1" name="Oval 700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2" name="Oval 701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3" name="Oval 702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4" name="Oval 703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5" name="Oval 704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6" name="Oval 705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7" name="Oval 706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8" name="Oval 707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59" name="Oval 708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60" name="Oval 709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3" name="Group 103"/>
              <p:cNvGrpSpPr/>
              <p:nvPr/>
            </p:nvGrpSpPr>
            <p:grpSpPr>
              <a:xfrm rot="20115230">
                <a:off x="6693802" y="3282608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1037" name="Oval 68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8" name="Oval 68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9" name="Oval 68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0" name="Oval 688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1" name="Oval 689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2" name="Oval 690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3" name="Oval 6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4" name="Oval 6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5" name="Oval 6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6" name="Oval 6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7" name="Oval 6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48" name="Oval 6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4" name="Group 118"/>
              <p:cNvGrpSpPr/>
              <p:nvPr/>
            </p:nvGrpSpPr>
            <p:grpSpPr>
              <a:xfrm rot="20865931">
                <a:off x="7201937" y="3505159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2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32" name="Oval 67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3" name="Oval 68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4" name="Oval 68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5" name="Oval 68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36" name="Oval 68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29" name="Oval 67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0" name="Oval 67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31" name="Oval 67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5" name="Group 128"/>
              <p:cNvGrpSpPr/>
              <p:nvPr/>
            </p:nvGrpSpPr>
            <p:grpSpPr>
              <a:xfrm rot="20533191">
                <a:off x="6578949" y="3621964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1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23" name="Oval 66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4" name="Oval 66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5" name="Oval 66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6" name="Oval 67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27" name="Oval 67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20" name="Oval 66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21" name="Oval 66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22" name="Oval 66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6" name="Group 138"/>
              <p:cNvGrpSpPr/>
              <p:nvPr/>
            </p:nvGrpSpPr>
            <p:grpSpPr>
              <a:xfrm rot="20533191">
                <a:off x="7087108" y="323727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1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14" name="Oval 62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5" name="Oval 642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6" name="Oval 643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7" name="Oval 661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18" name="Oval 662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11" name="Oval 59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12" name="Oval 616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13" name="Oval 62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7" name="Group 148"/>
              <p:cNvGrpSpPr/>
              <p:nvPr/>
            </p:nvGrpSpPr>
            <p:grpSpPr>
              <a:xfrm rot="20533191">
                <a:off x="6717682" y="3608412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00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005" name="Oval 561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6" name="Oval 565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7" name="Oval 566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8" name="Oval 56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9" name="Oval 56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002" name="Oval 558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03" name="Oval 559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04" name="Oval 560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978" name="Group 158"/>
              <p:cNvGrpSpPr/>
              <p:nvPr/>
            </p:nvGrpSpPr>
            <p:grpSpPr>
              <a:xfrm rot="20533191">
                <a:off x="7281049" y="3226647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992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996" name="Oval 552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7" name="Oval 553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8" name="Oval 554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999" name="Oval 555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000" name="Oval 556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2" rIns="36005" bIns="18002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40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993" name="Oval 54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94" name="Oval 55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95" name="Oval 551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2" rIns="36005" bIns="18002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40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979" name="Oval 522"/>
              <p:cNvSpPr/>
              <p:nvPr/>
            </p:nvSpPr>
            <p:spPr bwMode="auto">
              <a:xfrm rot="20115230">
                <a:off x="7681543" y="310770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0" name="Oval 523"/>
              <p:cNvSpPr/>
              <p:nvPr/>
            </p:nvSpPr>
            <p:spPr bwMode="auto">
              <a:xfrm rot="20115230">
                <a:off x="7737219" y="3067627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1" name="Oval 525"/>
              <p:cNvSpPr/>
              <p:nvPr/>
            </p:nvSpPr>
            <p:spPr bwMode="auto">
              <a:xfrm rot="20115230">
                <a:off x="7874314" y="309891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2" name="Oval 526"/>
              <p:cNvSpPr/>
              <p:nvPr/>
            </p:nvSpPr>
            <p:spPr bwMode="auto">
              <a:xfrm rot="20115230">
                <a:off x="7932199" y="302020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3" name="Oval 527"/>
              <p:cNvSpPr/>
              <p:nvPr/>
            </p:nvSpPr>
            <p:spPr bwMode="auto">
              <a:xfrm rot="20115230">
                <a:off x="6397132" y="3807113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4" name="Oval 528"/>
              <p:cNvSpPr/>
              <p:nvPr/>
            </p:nvSpPr>
            <p:spPr bwMode="auto">
              <a:xfrm rot="20115230">
                <a:off x="6433543" y="369901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5" name="Oval 529"/>
              <p:cNvSpPr/>
              <p:nvPr/>
            </p:nvSpPr>
            <p:spPr bwMode="auto">
              <a:xfrm rot="20115230">
                <a:off x="6534122" y="365861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6" name="Oval 530"/>
              <p:cNvSpPr/>
              <p:nvPr/>
            </p:nvSpPr>
            <p:spPr bwMode="auto">
              <a:xfrm rot="20115230">
                <a:off x="6641369" y="36020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7" name="Oval 533"/>
              <p:cNvSpPr/>
              <p:nvPr/>
            </p:nvSpPr>
            <p:spPr bwMode="auto">
              <a:xfrm rot="20115230">
                <a:off x="6722901" y="3567571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8" name="Oval 534"/>
              <p:cNvSpPr/>
              <p:nvPr/>
            </p:nvSpPr>
            <p:spPr bwMode="auto">
              <a:xfrm rot="20115230">
                <a:off x="8239209" y="30259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9" name="Oval 545"/>
              <p:cNvSpPr/>
              <p:nvPr/>
            </p:nvSpPr>
            <p:spPr bwMode="auto">
              <a:xfrm rot="20115230">
                <a:off x="8297092" y="294722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0" name="Oval 546"/>
              <p:cNvSpPr/>
              <p:nvPr/>
            </p:nvSpPr>
            <p:spPr bwMode="auto">
              <a:xfrm rot="20115230">
                <a:off x="8702837" y="2839184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1" name="Oval 547"/>
              <p:cNvSpPr/>
              <p:nvPr/>
            </p:nvSpPr>
            <p:spPr bwMode="auto">
              <a:xfrm rot="20115230">
                <a:off x="8760722" y="276048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sp>
        <p:nvSpPr>
          <p:cNvPr id="79" name="Stern mit 5 Zacken 78"/>
          <p:cNvSpPr/>
          <p:nvPr/>
        </p:nvSpPr>
        <p:spPr>
          <a:xfrm>
            <a:off x="988274" y="1993304"/>
            <a:ext cx="103926" cy="1148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grpSp>
        <p:nvGrpSpPr>
          <p:cNvPr id="1729" name="Group 4"/>
          <p:cNvGrpSpPr>
            <a:grpSpLocks noChangeAspect="1"/>
          </p:cNvGrpSpPr>
          <p:nvPr/>
        </p:nvGrpSpPr>
        <p:grpSpPr bwMode="auto">
          <a:xfrm>
            <a:off x="1115083" y="553169"/>
            <a:ext cx="146050" cy="147638"/>
            <a:chOff x="521" y="344"/>
            <a:chExt cx="92" cy="93"/>
          </a:xfrm>
        </p:grpSpPr>
        <p:sp>
          <p:nvSpPr>
            <p:cNvPr id="17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507E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33" name="Group 4"/>
          <p:cNvGrpSpPr>
            <a:grpSpLocks noChangeAspect="1"/>
          </p:cNvGrpSpPr>
          <p:nvPr/>
        </p:nvGrpSpPr>
        <p:grpSpPr bwMode="auto">
          <a:xfrm>
            <a:off x="997215" y="1649075"/>
            <a:ext cx="146050" cy="147638"/>
            <a:chOff x="521" y="344"/>
            <a:chExt cx="92" cy="93"/>
          </a:xfrm>
        </p:grpSpPr>
        <p:sp>
          <p:nvSpPr>
            <p:cNvPr id="17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37" name="Group 4"/>
          <p:cNvGrpSpPr>
            <a:grpSpLocks noChangeAspect="1"/>
          </p:cNvGrpSpPr>
          <p:nvPr/>
        </p:nvGrpSpPr>
        <p:grpSpPr bwMode="auto">
          <a:xfrm>
            <a:off x="288800" y="1220915"/>
            <a:ext cx="146050" cy="147638"/>
            <a:chOff x="521" y="344"/>
            <a:chExt cx="92" cy="93"/>
          </a:xfrm>
        </p:grpSpPr>
        <p:sp>
          <p:nvSpPr>
            <p:cNvPr id="173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41" name="Gruppieren 25"/>
          <p:cNvGrpSpPr>
            <a:grpSpLocks noChangeAspect="1"/>
          </p:cNvGrpSpPr>
          <p:nvPr/>
        </p:nvGrpSpPr>
        <p:grpSpPr>
          <a:xfrm>
            <a:off x="347832" y="883809"/>
            <a:ext cx="133031" cy="213319"/>
            <a:chOff x="715960" y="2820692"/>
            <a:chExt cx="332829" cy="533699"/>
          </a:xfrm>
          <a:solidFill>
            <a:srgbClr val="68717A"/>
          </a:solidFill>
        </p:grpSpPr>
        <p:sp>
          <p:nvSpPr>
            <p:cNvPr id="1742" name="Freeform 144"/>
            <p:cNvSpPr>
              <a:spLocks noEditPoints="1"/>
            </p:cNvSpPr>
            <p:nvPr/>
          </p:nvSpPr>
          <p:spPr bwMode="auto">
            <a:xfrm>
              <a:off x="715960" y="2820692"/>
              <a:ext cx="332829" cy="533699"/>
            </a:xfrm>
            <a:custGeom>
              <a:avLst/>
              <a:gdLst>
                <a:gd name="T0" fmla="*/ 660 w 697"/>
                <a:gd name="T1" fmla="*/ 1118 h 1118"/>
                <a:gd name="T2" fmla="*/ 37 w 697"/>
                <a:gd name="T3" fmla="*/ 1118 h 1118"/>
                <a:gd name="T4" fmla="*/ 0 w 697"/>
                <a:gd name="T5" fmla="*/ 1081 h 1118"/>
                <a:gd name="T6" fmla="*/ 0 w 697"/>
                <a:gd name="T7" fmla="*/ 36 h 1118"/>
                <a:gd name="T8" fmla="*/ 37 w 697"/>
                <a:gd name="T9" fmla="*/ 0 h 1118"/>
                <a:gd name="T10" fmla="*/ 660 w 697"/>
                <a:gd name="T11" fmla="*/ 0 h 1118"/>
                <a:gd name="T12" fmla="*/ 697 w 697"/>
                <a:gd name="T13" fmla="*/ 36 h 1118"/>
                <a:gd name="T14" fmla="*/ 697 w 697"/>
                <a:gd name="T15" fmla="*/ 1081 h 1118"/>
                <a:gd name="T16" fmla="*/ 660 w 697"/>
                <a:gd name="T17" fmla="*/ 1118 h 1118"/>
                <a:gd name="T18" fmla="*/ 37 w 697"/>
                <a:gd name="T19" fmla="*/ 28 h 1118"/>
                <a:gd name="T20" fmla="*/ 28 w 697"/>
                <a:gd name="T21" fmla="*/ 36 h 1118"/>
                <a:gd name="T22" fmla="*/ 28 w 697"/>
                <a:gd name="T23" fmla="*/ 1081 h 1118"/>
                <a:gd name="T24" fmla="*/ 37 w 697"/>
                <a:gd name="T25" fmla="*/ 1090 h 1118"/>
                <a:gd name="T26" fmla="*/ 660 w 697"/>
                <a:gd name="T27" fmla="*/ 1090 h 1118"/>
                <a:gd name="T28" fmla="*/ 669 w 697"/>
                <a:gd name="T29" fmla="*/ 1081 h 1118"/>
                <a:gd name="T30" fmla="*/ 669 w 697"/>
                <a:gd name="T31" fmla="*/ 36 h 1118"/>
                <a:gd name="T32" fmla="*/ 660 w 697"/>
                <a:gd name="T33" fmla="*/ 28 h 1118"/>
                <a:gd name="T34" fmla="*/ 37 w 697"/>
                <a:gd name="T35" fmla="*/ 2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7" h="1118">
                  <a:moveTo>
                    <a:pt x="660" y="1118"/>
                  </a:moveTo>
                  <a:cubicBezTo>
                    <a:pt x="37" y="1118"/>
                    <a:pt x="37" y="1118"/>
                    <a:pt x="37" y="1118"/>
                  </a:cubicBezTo>
                  <a:cubicBezTo>
                    <a:pt x="17" y="1118"/>
                    <a:pt x="0" y="1101"/>
                    <a:pt x="0" y="108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81" y="0"/>
                    <a:pt x="697" y="16"/>
                    <a:pt x="697" y="36"/>
                  </a:cubicBezTo>
                  <a:cubicBezTo>
                    <a:pt x="697" y="1081"/>
                    <a:pt x="697" y="1081"/>
                    <a:pt x="697" y="1081"/>
                  </a:cubicBezTo>
                  <a:cubicBezTo>
                    <a:pt x="697" y="1101"/>
                    <a:pt x="681" y="1118"/>
                    <a:pt x="660" y="1118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1081"/>
                    <a:pt x="28" y="1081"/>
                    <a:pt x="28" y="1081"/>
                  </a:cubicBezTo>
                  <a:cubicBezTo>
                    <a:pt x="28" y="1086"/>
                    <a:pt x="32" y="1090"/>
                    <a:pt x="37" y="1090"/>
                  </a:cubicBezTo>
                  <a:cubicBezTo>
                    <a:pt x="660" y="1090"/>
                    <a:pt x="660" y="1090"/>
                    <a:pt x="660" y="1090"/>
                  </a:cubicBezTo>
                  <a:cubicBezTo>
                    <a:pt x="665" y="1090"/>
                    <a:pt x="669" y="1086"/>
                    <a:pt x="669" y="1081"/>
                  </a:cubicBezTo>
                  <a:cubicBezTo>
                    <a:pt x="669" y="36"/>
                    <a:pt x="669" y="36"/>
                    <a:pt x="669" y="36"/>
                  </a:cubicBezTo>
                  <a:cubicBezTo>
                    <a:pt x="669" y="32"/>
                    <a:pt x="665" y="28"/>
                    <a:pt x="660" y="28"/>
                  </a:cubicBezTo>
                  <a:lnTo>
                    <a:pt x="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3" name="Freeform 145"/>
            <p:cNvSpPr>
              <a:spLocks noEditPoints="1"/>
            </p:cNvSpPr>
            <p:nvPr/>
          </p:nvSpPr>
          <p:spPr bwMode="auto">
            <a:xfrm>
              <a:off x="840038" y="3246479"/>
              <a:ext cx="84470" cy="107912"/>
            </a:xfrm>
            <a:custGeom>
              <a:avLst/>
              <a:gdLst>
                <a:gd name="T0" fmla="*/ 163 w 177"/>
                <a:gd name="T1" fmla="*/ 226 h 226"/>
                <a:gd name="T2" fmla="*/ 14 w 177"/>
                <a:gd name="T3" fmla="*/ 226 h 226"/>
                <a:gd name="T4" fmla="*/ 0 w 177"/>
                <a:gd name="T5" fmla="*/ 212 h 226"/>
                <a:gd name="T6" fmla="*/ 0 w 177"/>
                <a:gd name="T7" fmla="*/ 14 h 226"/>
                <a:gd name="T8" fmla="*/ 14 w 177"/>
                <a:gd name="T9" fmla="*/ 0 h 226"/>
                <a:gd name="T10" fmla="*/ 163 w 177"/>
                <a:gd name="T11" fmla="*/ 0 h 226"/>
                <a:gd name="T12" fmla="*/ 177 w 177"/>
                <a:gd name="T13" fmla="*/ 14 h 226"/>
                <a:gd name="T14" fmla="*/ 177 w 177"/>
                <a:gd name="T15" fmla="*/ 212 h 226"/>
                <a:gd name="T16" fmla="*/ 163 w 177"/>
                <a:gd name="T17" fmla="*/ 226 h 226"/>
                <a:gd name="T18" fmla="*/ 28 w 177"/>
                <a:gd name="T19" fmla="*/ 198 h 226"/>
                <a:gd name="T20" fmla="*/ 149 w 177"/>
                <a:gd name="T21" fmla="*/ 198 h 226"/>
                <a:gd name="T22" fmla="*/ 149 w 177"/>
                <a:gd name="T23" fmla="*/ 28 h 226"/>
                <a:gd name="T24" fmla="*/ 28 w 177"/>
                <a:gd name="T25" fmla="*/ 28 h 226"/>
                <a:gd name="T26" fmla="*/ 28 w 177"/>
                <a:gd name="T27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26">
                  <a:moveTo>
                    <a:pt x="163" y="226"/>
                  </a:moveTo>
                  <a:cubicBezTo>
                    <a:pt x="14" y="226"/>
                    <a:pt x="14" y="226"/>
                    <a:pt x="14" y="226"/>
                  </a:cubicBezTo>
                  <a:cubicBezTo>
                    <a:pt x="7" y="226"/>
                    <a:pt x="0" y="219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77" y="7"/>
                    <a:pt x="177" y="14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7" y="219"/>
                    <a:pt x="171" y="226"/>
                    <a:pt x="163" y="226"/>
                  </a:cubicBezTo>
                  <a:close/>
                  <a:moveTo>
                    <a:pt x="28" y="198"/>
                  </a:moveTo>
                  <a:cubicBezTo>
                    <a:pt x="149" y="198"/>
                    <a:pt x="149" y="198"/>
                    <a:pt x="149" y="198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4" name="Freeform 146"/>
            <p:cNvSpPr>
              <a:spLocks noEditPoints="1"/>
            </p:cNvSpPr>
            <p:nvPr/>
          </p:nvSpPr>
          <p:spPr bwMode="auto">
            <a:xfrm>
              <a:off x="784668" y="2886166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5" name="Freeform 147"/>
            <p:cNvSpPr>
              <a:spLocks noEditPoints="1"/>
            </p:cNvSpPr>
            <p:nvPr/>
          </p:nvSpPr>
          <p:spPr bwMode="auto">
            <a:xfrm>
              <a:off x="914606" y="2886166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6" name="Freeform 148"/>
            <p:cNvSpPr>
              <a:spLocks noEditPoints="1"/>
            </p:cNvSpPr>
            <p:nvPr/>
          </p:nvSpPr>
          <p:spPr bwMode="auto">
            <a:xfrm>
              <a:off x="784668" y="2963968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7" name="Freeform 149"/>
            <p:cNvSpPr>
              <a:spLocks noEditPoints="1"/>
            </p:cNvSpPr>
            <p:nvPr/>
          </p:nvSpPr>
          <p:spPr bwMode="auto">
            <a:xfrm>
              <a:off x="914606" y="2963968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8" name="Freeform 150"/>
            <p:cNvSpPr>
              <a:spLocks noEditPoints="1"/>
            </p:cNvSpPr>
            <p:nvPr/>
          </p:nvSpPr>
          <p:spPr bwMode="auto">
            <a:xfrm>
              <a:off x="784668" y="3042174"/>
              <a:ext cx="65475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6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49" name="Freeform 151"/>
            <p:cNvSpPr>
              <a:spLocks noEditPoints="1"/>
            </p:cNvSpPr>
            <p:nvPr/>
          </p:nvSpPr>
          <p:spPr bwMode="auto">
            <a:xfrm>
              <a:off x="914606" y="3042174"/>
              <a:ext cx="65273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7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50" name="Freeform 152"/>
            <p:cNvSpPr>
              <a:spLocks noEditPoints="1"/>
            </p:cNvSpPr>
            <p:nvPr/>
          </p:nvSpPr>
          <p:spPr bwMode="auto">
            <a:xfrm>
              <a:off x="784668" y="3119975"/>
              <a:ext cx="65475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51" name="Freeform 153"/>
            <p:cNvSpPr>
              <a:spLocks noEditPoints="1"/>
            </p:cNvSpPr>
            <p:nvPr/>
          </p:nvSpPr>
          <p:spPr bwMode="auto">
            <a:xfrm>
              <a:off x="914606" y="3119975"/>
              <a:ext cx="65273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754" name="TextBox 906"/>
          <p:cNvSpPr txBox="1"/>
          <p:nvPr/>
        </p:nvSpPr>
        <p:spPr>
          <a:xfrm>
            <a:off x="1069670" y="748903"/>
            <a:ext cx="610731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3B3838"/>
                </a:solidFill>
              </a:rPr>
              <a:t>Event Area</a:t>
            </a:r>
            <a:endParaRPr lang="en-US" sz="800" dirty="0">
              <a:solidFill>
                <a:srgbClr val="3B3838"/>
              </a:solidFill>
            </a:endParaRPr>
          </a:p>
        </p:txBody>
      </p:sp>
      <p:sp>
        <p:nvSpPr>
          <p:cNvPr id="1761" name="TextBox 906"/>
          <p:cNvSpPr txBox="1"/>
          <p:nvPr/>
        </p:nvSpPr>
        <p:spPr>
          <a:xfrm>
            <a:off x="125532" y="1057169"/>
            <a:ext cx="615540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3B3838"/>
                </a:solidFill>
              </a:rPr>
              <a:t>Home Area</a:t>
            </a:r>
            <a:endParaRPr lang="en-US" sz="800" dirty="0">
              <a:solidFill>
                <a:srgbClr val="3B3838"/>
              </a:solidFill>
            </a:endParaRPr>
          </a:p>
        </p:txBody>
      </p:sp>
      <p:grpSp>
        <p:nvGrpSpPr>
          <p:cNvPr id="1762" name="Gruppieren 1761"/>
          <p:cNvGrpSpPr/>
          <p:nvPr/>
        </p:nvGrpSpPr>
        <p:grpSpPr>
          <a:xfrm>
            <a:off x="1159472" y="1889925"/>
            <a:ext cx="145860" cy="285642"/>
            <a:chOff x="1055205" y="1889176"/>
            <a:chExt cx="145860" cy="285642"/>
          </a:xfrm>
        </p:grpSpPr>
        <p:sp>
          <p:nvSpPr>
            <p:cNvPr id="1763" name="Freihandform 1762"/>
            <p:cNvSpPr>
              <a:spLocks/>
            </p:cNvSpPr>
            <p:nvPr/>
          </p:nvSpPr>
          <p:spPr bwMode="auto">
            <a:xfrm>
              <a:off x="1074135" y="1889176"/>
              <a:ext cx="108000" cy="144000"/>
            </a:xfrm>
            <a:custGeom>
              <a:avLst/>
              <a:gdLst>
                <a:gd name="connsiteX0" fmla="*/ 42662 w 85603"/>
                <a:gd name="connsiteY0" fmla="*/ 36666 h 113400"/>
                <a:gd name="connsiteX1" fmla="*/ 48190 w 85603"/>
                <a:gd name="connsiteY1" fmla="*/ 37459 h 113400"/>
                <a:gd name="connsiteX2" fmla="*/ 49364 w 85603"/>
                <a:gd name="connsiteY2" fmla="*/ 37874 h 113400"/>
                <a:gd name="connsiteX3" fmla="*/ 52885 w 85603"/>
                <a:gd name="connsiteY3" fmla="*/ 39838 h 113400"/>
                <a:gd name="connsiteX4" fmla="*/ 81208 w 85603"/>
                <a:gd name="connsiteY4" fmla="*/ 60419 h 113400"/>
                <a:gd name="connsiteX5" fmla="*/ 83556 w 85603"/>
                <a:gd name="connsiteY5" fmla="*/ 76241 h 113400"/>
                <a:gd name="connsiteX6" fmla="*/ 74506 w 85603"/>
                <a:gd name="connsiteY6" fmla="*/ 80584 h 113400"/>
                <a:gd name="connsiteX7" fmla="*/ 68220 w 85603"/>
                <a:gd name="connsiteY7" fmla="*/ 78620 h 113400"/>
                <a:gd name="connsiteX8" fmla="*/ 58792 w 85603"/>
                <a:gd name="connsiteY8" fmla="*/ 71483 h 113400"/>
                <a:gd name="connsiteX9" fmla="*/ 58792 w 85603"/>
                <a:gd name="connsiteY9" fmla="*/ 97577 h 113400"/>
                <a:gd name="connsiteX10" fmla="*/ 42662 w 85603"/>
                <a:gd name="connsiteY10" fmla="*/ 113400 h 113400"/>
                <a:gd name="connsiteX11" fmla="*/ 26948 w 85603"/>
                <a:gd name="connsiteY11" fmla="*/ 97577 h 113400"/>
                <a:gd name="connsiteX12" fmla="*/ 26948 w 85603"/>
                <a:gd name="connsiteY12" fmla="*/ 71483 h 113400"/>
                <a:gd name="connsiteX13" fmla="*/ 17519 w 85603"/>
                <a:gd name="connsiteY13" fmla="*/ 78620 h 113400"/>
                <a:gd name="connsiteX14" fmla="*/ 2184 w 85603"/>
                <a:gd name="connsiteY14" fmla="*/ 76241 h 113400"/>
                <a:gd name="connsiteX15" fmla="*/ 4532 w 85603"/>
                <a:gd name="connsiteY15" fmla="*/ 60419 h 113400"/>
                <a:gd name="connsiteX16" fmla="*/ 32855 w 85603"/>
                <a:gd name="connsiteY16" fmla="*/ 39838 h 113400"/>
                <a:gd name="connsiteX17" fmla="*/ 36376 w 85603"/>
                <a:gd name="connsiteY17" fmla="*/ 37874 h 113400"/>
                <a:gd name="connsiteX18" fmla="*/ 37550 w 85603"/>
                <a:gd name="connsiteY18" fmla="*/ 37459 h 113400"/>
                <a:gd name="connsiteX19" fmla="*/ 42662 w 85603"/>
                <a:gd name="connsiteY19" fmla="*/ 36666 h 113400"/>
                <a:gd name="connsiteX20" fmla="*/ 42660 w 85603"/>
                <a:gd name="connsiteY20" fmla="*/ 0 h 113400"/>
                <a:gd name="connsiteX21" fmla="*/ 54033 w 85603"/>
                <a:gd name="connsiteY21" fmla="*/ 4714 h 113400"/>
                <a:gd name="connsiteX22" fmla="*/ 58727 w 85603"/>
                <a:gd name="connsiteY22" fmla="*/ 15687 h 113400"/>
                <a:gd name="connsiteX23" fmla="*/ 54033 w 85603"/>
                <a:gd name="connsiteY23" fmla="*/ 27075 h 113400"/>
                <a:gd name="connsiteX24" fmla="*/ 42660 w 85603"/>
                <a:gd name="connsiteY24" fmla="*/ 31374 h 113400"/>
                <a:gd name="connsiteX25" fmla="*/ 31707 w 85603"/>
                <a:gd name="connsiteY25" fmla="*/ 27075 h 113400"/>
                <a:gd name="connsiteX26" fmla="*/ 26975 w 85603"/>
                <a:gd name="connsiteY26" fmla="*/ 15687 h 113400"/>
                <a:gd name="connsiteX27" fmla="*/ 31707 w 85603"/>
                <a:gd name="connsiteY27" fmla="*/ 4714 h 113400"/>
                <a:gd name="connsiteX28" fmla="*/ 42660 w 85603"/>
                <a:gd name="connsiteY28" fmla="*/ 0 h 1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5603" h="113400">
                  <a:moveTo>
                    <a:pt x="42662" y="36666"/>
                  </a:moveTo>
                  <a:cubicBezTo>
                    <a:pt x="44631" y="36666"/>
                    <a:pt x="46600" y="37081"/>
                    <a:pt x="48190" y="37459"/>
                  </a:cubicBezTo>
                  <a:cubicBezTo>
                    <a:pt x="48569" y="37874"/>
                    <a:pt x="48947" y="37874"/>
                    <a:pt x="49364" y="37874"/>
                  </a:cubicBezTo>
                  <a:cubicBezTo>
                    <a:pt x="50538" y="38667"/>
                    <a:pt x="51711" y="39045"/>
                    <a:pt x="52885" y="39838"/>
                  </a:cubicBezTo>
                  <a:cubicBezTo>
                    <a:pt x="52885" y="39838"/>
                    <a:pt x="52885" y="39838"/>
                    <a:pt x="81208" y="60419"/>
                  </a:cubicBezTo>
                  <a:cubicBezTo>
                    <a:pt x="85903" y="63969"/>
                    <a:pt x="87077" y="71106"/>
                    <a:pt x="83556" y="76241"/>
                  </a:cubicBezTo>
                  <a:cubicBezTo>
                    <a:pt x="81587" y="78998"/>
                    <a:pt x="78065" y="80584"/>
                    <a:pt x="74506" y="80584"/>
                  </a:cubicBezTo>
                  <a:cubicBezTo>
                    <a:pt x="72537" y="80584"/>
                    <a:pt x="70189" y="79791"/>
                    <a:pt x="68220" y="78620"/>
                  </a:cubicBezTo>
                  <a:cubicBezTo>
                    <a:pt x="68220" y="78620"/>
                    <a:pt x="68220" y="78620"/>
                    <a:pt x="58792" y="71483"/>
                  </a:cubicBezTo>
                  <a:cubicBezTo>
                    <a:pt x="58792" y="71483"/>
                    <a:pt x="58792" y="71483"/>
                    <a:pt x="58792" y="97577"/>
                  </a:cubicBezTo>
                  <a:cubicBezTo>
                    <a:pt x="58792" y="106301"/>
                    <a:pt x="51711" y="113400"/>
                    <a:pt x="42662" y="113400"/>
                  </a:cubicBezTo>
                  <a:cubicBezTo>
                    <a:pt x="34029" y="113400"/>
                    <a:pt x="26948" y="106301"/>
                    <a:pt x="26948" y="97577"/>
                  </a:cubicBezTo>
                  <a:cubicBezTo>
                    <a:pt x="26948" y="97577"/>
                    <a:pt x="26948" y="97577"/>
                    <a:pt x="26948" y="71483"/>
                  </a:cubicBezTo>
                  <a:cubicBezTo>
                    <a:pt x="26948" y="71483"/>
                    <a:pt x="26948" y="71483"/>
                    <a:pt x="17519" y="78620"/>
                  </a:cubicBezTo>
                  <a:cubicBezTo>
                    <a:pt x="12786" y="82170"/>
                    <a:pt x="5706" y="81000"/>
                    <a:pt x="2184" y="76241"/>
                  </a:cubicBezTo>
                  <a:cubicBezTo>
                    <a:pt x="-1375" y="71106"/>
                    <a:pt x="-580" y="63969"/>
                    <a:pt x="4532" y="60419"/>
                  </a:cubicBezTo>
                  <a:cubicBezTo>
                    <a:pt x="4532" y="60419"/>
                    <a:pt x="4532" y="60419"/>
                    <a:pt x="32855" y="39838"/>
                  </a:cubicBezTo>
                  <a:cubicBezTo>
                    <a:pt x="33612" y="39045"/>
                    <a:pt x="34824" y="38667"/>
                    <a:pt x="36376" y="37874"/>
                  </a:cubicBezTo>
                  <a:cubicBezTo>
                    <a:pt x="36793" y="37874"/>
                    <a:pt x="37171" y="37874"/>
                    <a:pt x="37550" y="37459"/>
                  </a:cubicBezTo>
                  <a:cubicBezTo>
                    <a:pt x="39140" y="37081"/>
                    <a:pt x="41109" y="36666"/>
                    <a:pt x="42662" y="36666"/>
                  </a:cubicBezTo>
                  <a:close/>
                  <a:moveTo>
                    <a:pt x="42660" y="0"/>
                  </a:moveTo>
                  <a:cubicBezTo>
                    <a:pt x="46973" y="0"/>
                    <a:pt x="50904" y="1584"/>
                    <a:pt x="54033" y="4714"/>
                  </a:cubicBezTo>
                  <a:cubicBezTo>
                    <a:pt x="56781" y="7466"/>
                    <a:pt x="58727" y="11765"/>
                    <a:pt x="58727" y="15687"/>
                  </a:cubicBezTo>
                  <a:cubicBezTo>
                    <a:pt x="58727" y="20024"/>
                    <a:pt x="56781" y="23945"/>
                    <a:pt x="54033" y="27075"/>
                  </a:cubicBezTo>
                  <a:cubicBezTo>
                    <a:pt x="50904" y="29828"/>
                    <a:pt x="46973" y="31374"/>
                    <a:pt x="42660" y="31374"/>
                  </a:cubicBezTo>
                  <a:cubicBezTo>
                    <a:pt x="38768" y="31374"/>
                    <a:pt x="34455" y="29828"/>
                    <a:pt x="31707" y="27075"/>
                  </a:cubicBezTo>
                  <a:cubicBezTo>
                    <a:pt x="28578" y="23945"/>
                    <a:pt x="26975" y="20024"/>
                    <a:pt x="26975" y="15687"/>
                  </a:cubicBezTo>
                  <a:cubicBezTo>
                    <a:pt x="26975" y="11765"/>
                    <a:pt x="28578" y="7466"/>
                    <a:pt x="31707" y="4714"/>
                  </a:cubicBezTo>
                  <a:cubicBezTo>
                    <a:pt x="34455" y="1584"/>
                    <a:pt x="38768" y="0"/>
                    <a:pt x="4266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1764" name="TextBox 906"/>
            <p:cNvSpPr txBox="1"/>
            <p:nvPr/>
          </p:nvSpPr>
          <p:spPr>
            <a:xfrm>
              <a:off x="1055205" y="2009206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B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1765" name="Gruppieren 1764"/>
          <p:cNvGrpSpPr/>
          <p:nvPr/>
        </p:nvGrpSpPr>
        <p:grpSpPr>
          <a:xfrm>
            <a:off x="1405887" y="423594"/>
            <a:ext cx="145860" cy="282470"/>
            <a:chOff x="1068453" y="1709736"/>
            <a:chExt cx="145860" cy="282470"/>
          </a:xfrm>
        </p:grpSpPr>
        <p:sp>
          <p:nvSpPr>
            <p:cNvPr id="1766" name="Freihandform 1765"/>
            <p:cNvSpPr>
              <a:spLocks/>
            </p:cNvSpPr>
            <p:nvPr/>
          </p:nvSpPr>
          <p:spPr bwMode="auto">
            <a:xfrm>
              <a:off x="1087035" y="1848537"/>
              <a:ext cx="108696" cy="143669"/>
            </a:xfrm>
            <a:custGeom>
              <a:avLst/>
              <a:gdLst>
                <a:gd name="connsiteX0" fmla="*/ 42796 w 108696"/>
                <a:gd name="connsiteY0" fmla="*/ 49250 h 143669"/>
                <a:gd name="connsiteX1" fmla="*/ 66230 w 108696"/>
                <a:gd name="connsiteY1" fmla="*/ 49250 h 143669"/>
                <a:gd name="connsiteX2" fmla="*/ 101165 w 108696"/>
                <a:gd name="connsiteY2" fmla="*/ 68754 h 143669"/>
                <a:gd name="connsiteX3" fmla="*/ 107156 w 108696"/>
                <a:gd name="connsiteY3" fmla="*/ 87733 h 143669"/>
                <a:gd name="connsiteX4" fmla="*/ 94648 w 108696"/>
                <a:gd name="connsiteY4" fmla="*/ 95220 h 143669"/>
                <a:gd name="connsiteX5" fmla="*/ 87699 w 108696"/>
                <a:gd name="connsiteY5" fmla="*/ 93217 h 143669"/>
                <a:gd name="connsiteX6" fmla="*/ 77731 w 108696"/>
                <a:gd name="connsiteY6" fmla="*/ 87733 h 143669"/>
                <a:gd name="connsiteX7" fmla="*/ 83674 w 108696"/>
                <a:gd name="connsiteY7" fmla="*/ 121686 h 143669"/>
                <a:gd name="connsiteX8" fmla="*/ 54250 w 108696"/>
                <a:gd name="connsiteY8" fmla="*/ 143669 h 143669"/>
                <a:gd name="connsiteX9" fmla="*/ 25352 w 108696"/>
                <a:gd name="connsiteY9" fmla="*/ 121686 h 143669"/>
                <a:gd name="connsiteX10" fmla="*/ 30815 w 108696"/>
                <a:gd name="connsiteY10" fmla="*/ 87733 h 143669"/>
                <a:gd name="connsiteX11" fmla="*/ 20848 w 108696"/>
                <a:gd name="connsiteY11" fmla="*/ 93217 h 143669"/>
                <a:gd name="connsiteX12" fmla="*/ 1918 w 108696"/>
                <a:gd name="connsiteY12" fmla="*/ 87733 h 143669"/>
                <a:gd name="connsiteX13" fmla="*/ 7382 w 108696"/>
                <a:gd name="connsiteY13" fmla="*/ 68754 h 143669"/>
                <a:gd name="connsiteX14" fmla="*/ 42796 w 108696"/>
                <a:gd name="connsiteY14" fmla="*/ 49250 h 143669"/>
                <a:gd name="connsiteX15" fmla="*/ 54250 w 108696"/>
                <a:gd name="connsiteY15" fmla="*/ 0 h 143669"/>
                <a:gd name="connsiteX16" fmla="*/ 69241 w 108696"/>
                <a:gd name="connsiteY16" fmla="*/ 5963 h 143669"/>
                <a:gd name="connsiteX17" fmla="*/ 74887 w 108696"/>
                <a:gd name="connsiteY17" fmla="*/ 19844 h 143669"/>
                <a:gd name="connsiteX18" fmla="*/ 69241 w 108696"/>
                <a:gd name="connsiteY18" fmla="*/ 34250 h 143669"/>
                <a:gd name="connsiteX19" fmla="*/ 54250 w 108696"/>
                <a:gd name="connsiteY19" fmla="*/ 39688 h 143669"/>
                <a:gd name="connsiteX20" fmla="*/ 39842 w 108696"/>
                <a:gd name="connsiteY20" fmla="*/ 34250 h 143669"/>
                <a:gd name="connsiteX21" fmla="*/ 33612 w 108696"/>
                <a:gd name="connsiteY21" fmla="*/ 19844 h 143669"/>
                <a:gd name="connsiteX22" fmla="*/ 39842 w 108696"/>
                <a:gd name="connsiteY22" fmla="*/ 5963 h 143669"/>
                <a:gd name="connsiteX23" fmla="*/ 54250 w 108696"/>
                <a:gd name="connsiteY23" fmla="*/ 0 h 1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696" h="143669">
                  <a:moveTo>
                    <a:pt x="42796" y="49250"/>
                  </a:moveTo>
                  <a:cubicBezTo>
                    <a:pt x="49266" y="45244"/>
                    <a:pt x="59281" y="45244"/>
                    <a:pt x="66230" y="49250"/>
                  </a:cubicBezTo>
                  <a:cubicBezTo>
                    <a:pt x="66230" y="49250"/>
                    <a:pt x="66230" y="49250"/>
                    <a:pt x="101165" y="68754"/>
                  </a:cubicBezTo>
                  <a:cubicBezTo>
                    <a:pt x="108114" y="72235"/>
                    <a:pt x="110606" y="80723"/>
                    <a:pt x="107156" y="87733"/>
                  </a:cubicBezTo>
                  <a:cubicBezTo>
                    <a:pt x="104664" y="92215"/>
                    <a:pt x="99680" y="95220"/>
                    <a:pt x="94648" y="95220"/>
                  </a:cubicBezTo>
                  <a:cubicBezTo>
                    <a:pt x="92156" y="95220"/>
                    <a:pt x="90191" y="94218"/>
                    <a:pt x="87699" y="93217"/>
                  </a:cubicBezTo>
                  <a:cubicBezTo>
                    <a:pt x="87699" y="93217"/>
                    <a:pt x="87699" y="93217"/>
                    <a:pt x="77731" y="87733"/>
                  </a:cubicBezTo>
                  <a:cubicBezTo>
                    <a:pt x="77731" y="87733"/>
                    <a:pt x="77731" y="87733"/>
                    <a:pt x="83674" y="121686"/>
                  </a:cubicBezTo>
                  <a:cubicBezTo>
                    <a:pt x="83674" y="132701"/>
                    <a:pt x="76198" y="143669"/>
                    <a:pt x="54250" y="143669"/>
                  </a:cubicBezTo>
                  <a:cubicBezTo>
                    <a:pt x="32349" y="143669"/>
                    <a:pt x="25352" y="132701"/>
                    <a:pt x="25352" y="121686"/>
                  </a:cubicBezTo>
                  <a:cubicBezTo>
                    <a:pt x="25352" y="121686"/>
                    <a:pt x="25352" y="121686"/>
                    <a:pt x="30815" y="87733"/>
                  </a:cubicBezTo>
                  <a:cubicBezTo>
                    <a:pt x="30815" y="87733"/>
                    <a:pt x="30815" y="87733"/>
                    <a:pt x="20848" y="93217"/>
                  </a:cubicBezTo>
                  <a:cubicBezTo>
                    <a:pt x="13851" y="97222"/>
                    <a:pt x="5417" y="94743"/>
                    <a:pt x="1918" y="87733"/>
                  </a:cubicBezTo>
                  <a:cubicBezTo>
                    <a:pt x="-2107" y="80723"/>
                    <a:pt x="433" y="72235"/>
                    <a:pt x="7382" y="68754"/>
                  </a:cubicBezTo>
                  <a:cubicBezTo>
                    <a:pt x="7382" y="68754"/>
                    <a:pt x="7382" y="68754"/>
                    <a:pt x="42796" y="49250"/>
                  </a:cubicBezTo>
                  <a:close/>
                  <a:moveTo>
                    <a:pt x="54250" y="0"/>
                  </a:moveTo>
                  <a:cubicBezTo>
                    <a:pt x="59944" y="0"/>
                    <a:pt x="65104" y="2004"/>
                    <a:pt x="69241" y="5963"/>
                  </a:cubicBezTo>
                  <a:cubicBezTo>
                    <a:pt x="72843" y="9445"/>
                    <a:pt x="74887" y="14883"/>
                    <a:pt x="74887" y="19844"/>
                  </a:cubicBezTo>
                  <a:cubicBezTo>
                    <a:pt x="74887" y="25330"/>
                    <a:pt x="72843" y="30291"/>
                    <a:pt x="69241" y="34250"/>
                  </a:cubicBezTo>
                  <a:cubicBezTo>
                    <a:pt x="65104" y="37732"/>
                    <a:pt x="59944" y="39688"/>
                    <a:pt x="54250" y="39688"/>
                  </a:cubicBezTo>
                  <a:cubicBezTo>
                    <a:pt x="49090" y="39688"/>
                    <a:pt x="43444" y="37732"/>
                    <a:pt x="39842" y="34250"/>
                  </a:cubicBezTo>
                  <a:cubicBezTo>
                    <a:pt x="35705" y="30291"/>
                    <a:pt x="33612" y="25330"/>
                    <a:pt x="33612" y="19844"/>
                  </a:cubicBezTo>
                  <a:cubicBezTo>
                    <a:pt x="33612" y="14883"/>
                    <a:pt x="35705" y="9445"/>
                    <a:pt x="39842" y="5963"/>
                  </a:cubicBezTo>
                  <a:cubicBezTo>
                    <a:pt x="43444" y="2004"/>
                    <a:pt x="49090" y="0"/>
                    <a:pt x="5425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1767" name="TextBox 906"/>
            <p:cNvSpPr txBox="1"/>
            <p:nvPr/>
          </p:nvSpPr>
          <p:spPr>
            <a:xfrm>
              <a:off x="1068453" y="1709736"/>
              <a:ext cx="145860" cy="1656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5712" tIns="35712" rIns="35712" bIns="18570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3B3838"/>
                  </a:solidFill>
                </a:rPr>
                <a:t>A</a:t>
              </a:r>
              <a:endParaRPr lang="en-US" sz="800" dirty="0">
                <a:solidFill>
                  <a:srgbClr val="3B3838"/>
                </a:solidFill>
              </a:endParaRPr>
            </a:p>
          </p:txBody>
        </p:sp>
      </p:grpSp>
      <p:sp>
        <p:nvSpPr>
          <p:cNvPr id="1755" name="Stern mit 5 Zacken 1754"/>
          <p:cNvSpPr/>
          <p:nvPr/>
        </p:nvSpPr>
        <p:spPr>
          <a:xfrm>
            <a:off x="342521" y="1374982"/>
            <a:ext cx="54000" cy="5400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6" name="Stern mit 5 Zacken 1755"/>
          <p:cNvSpPr/>
          <p:nvPr/>
        </p:nvSpPr>
        <p:spPr>
          <a:xfrm>
            <a:off x="1181949" y="1542454"/>
            <a:ext cx="103926" cy="1148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7" name="Stern mit 5 Zacken 1756"/>
          <p:cNvSpPr/>
          <p:nvPr/>
        </p:nvSpPr>
        <p:spPr>
          <a:xfrm>
            <a:off x="1302599" y="1694854"/>
            <a:ext cx="72176" cy="76796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58" name="Stern mit 5 Zacken 1757"/>
          <p:cNvSpPr/>
          <p:nvPr/>
        </p:nvSpPr>
        <p:spPr>
          <a:xfrm>
            <a:off x="792499" y="1327396"/>
            <a:ext cx="88490" cy="88490"/>
          </a:xfrm>
          <a:prstGeom prst="star5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3269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Macintosh PowerPoint</Application>
  <PresentationFormat>Benutzerdefiniert</PresentationFormat>
  <Paragraphs>12</Paragraphs>
  <Slides>3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Hock</dc:creator>
  <cp:lastModifiedBy>Steffen Gebert</cp:lastModifiedBy>
  <cp:revision>27</cp:revision>
  <dcterms:created xsi:type="dcterms:W3CDTF">2014-05-15T14:55:36Z</dcterms:created>
  <dcterms:modified xsi:type="dcterms:W3CDTF">2014-06-13T13:42:01Z</dcterms:modified>
</cp:coreProperties>
</file>