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3600450" cy="1079500"/>
  <p:notesSz cx="6858000" cy="9144000"/>
  <p:defaultTextStyle>
    <a:defPPr>
      <a:defRPr lang="de-DE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768" y="-1746"/>
      </p:cViewPr>
      <p:guideLst>
        <p:guide orient="horz" pos="34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5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5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4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86F7-5808-4302-9A5D-035FE0399037}" type="datetimeFigureOut">
              <a:rPr lang="de-DE" smtClean="0"/>
              <a:t>16.05.2014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FBB4-65DA-41B5-A0CB-255E457DB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7" name="Gruppieren 25"/>
          <p:cNvGrpSpPr>
            <a:grpSpLocks noChangeAspect="1"/>
          </p:cNvGrpSpPr>
          <p:nvPr/>
        </p:nvGrpSpPr>
        <p:grpSpPr>
          <a:xfrm>
            <a:off x="168423" y="267512"/>
            <a:ext cx="170119" cy="272790"/>
            <a:chOff x="715960" y="2820692"/>
            <a:chExt cx="332829" cy="533699"/>
          </a:xfrm>
          <a:solidFill>
            <a:srgbClr val="68717A"/>
          </a:solidFill>
        </p:grpSpPr>
        <p:sp>
          <p:nvSpPr>
            <p:cNvPr id="1940" name="Freeform 144"/>
            <p:cNvSpPr>
              <a:spLocks noEditPoints="1"/>
            </p:cNvSpPr>
            <p:nvPr/>
          </p:nvSpPr>
          <p:spPr bwMode="auto">
            <a:xfrm>
              <a:off x="715960" y="2820692"/>
              <a:ext cx="332829" cy="533699"/>
            </a:xfrm>
            <a:custGeom>
              <a:avLst/>
              <a:gdLst>
                <a:gd name="T0" fmla="*/ 660 w 697"/>
                <a:gd name="T1" fmla="*/ 1118 h 1118"/>
                <a:gd name="T2" fmla="*/ 37 w 697"/>
                <a:gd name="T3" fmla="*/ 1118 h 1118"/>
                <a:gd name="T4" fmla="*/ 0 w 697"/>
                <a:gd name="T5" fmla="*/ 1081 h 1118"/>
                <a:gd name="T6" fmla="*/ 0 w 697"/>
                <a:gd name="T7" fmla="*/ 36 h 1118"/>
                <a:gd name="T8" fmla="*/ 37 w 697"/>
                <a:gd name="T9" fmla="*/ 0 h 1118"/>
                <a:gd name="T10" fmla="*/ 660 w 697"/>
                <a:gd name="T11" fmla="*/ 0 h 1118"/>
                <a:gd name="T12" fmla="*/ 697 w 697"/>
                <a:gd name="T13" fmla="*/ 36 h 1118"/>
                <a:gd name="T14" fmla="*/ 697 w 697"/>
                <a:gd name="T15" fmla="*/ 1081 h 1118"/>
                <a:gd name="T16" fmla="*/ 660 w 697"/>
                <a:gd name="T17" fmla="*/ 1118 h 1118"/>
                <a:gd name="T18" fmla="*/ 37 w 697"/>
                <a:gd name="T19" fmla="*/ 28 h 1118"/>
                <a:gd name="T20" fmla="*/ 28 w 697"/>
                <a:gd name="T21" fmla="*/ 36 h 1118"/>
                <a:gd name="T22" fmla="*/ 28 w 697"/>
                <a:gd name="T23" fmla="*/ 1081 h 1118"/>
                <a:gd name="T24" fmla="*/ 37 w 697"/>
                <a:gd name="T25" fmla="*/ 1090 h 1118"/>
                <a:gd name="T26" fmla="*/ 660 w 697"/>
                <a:gd name="T27" fmla="*/ 1090 h 1118"/>
                <a:gd name="T28" fmla="*/ 669 w 697"/>
                <a:gd name="T29" fmla="*/ 1081 h 1118"/>
                <a:gd name="T30" fmla="*/ 669 w 697"/>
                <a:gd name="T31" fmla="*/ 36 h 1118"/>
                <a:gd name="T32" fmla="*/ 660 w 697"/>
                <a:gd name="T33" fmla="*/ 28 h 1118"/>
                <a:gd name="T34" fmla="*/ 37 w 697"/>
                <a:gd name="T35" fmla="*/ 2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7" h="1118">
                  <a:moveTo>
                    <a:pt x="660" y="1118"/>
                  </a:moveTo>
                  <a:cubicBezTo>
                    <a:pt x="37" y="1118"/>
                    <a:pt x="37" y="1118"/>
                    <a:pt x="37" y="1118"/>
                  </a:cubicBezTo>
                  <a:cubicBezTo>
                    <a:pt x="17" y="1118"/>
                    <a:pt x="0" y="1101"/>
                    <a:pt x="0" y="108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81" y="0"/>
                    <a:pt x="697" y="16"/>
                    <a:pt x="697" y="36"/>
                  </a:cubicBezTo>
                  <a:cubicBezTo>
                    <a:pt x="697" y="1081"/>
                    <a:pt x="697" y="1081"/>
                    <a:pt x="697" y="1081"/>
                  </a:cubicBezTo>
                  <a:cubicBezTo>
                    <a:pt x="697" y="1101"/>
                    <a:pt x="681" y="1118"/>
                    <a:pt x="660" y="1118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1081"/>
                    <a:pt x="28" y="1081"/>
                    <a:pt x="28" y="1081"/>
                  </a:cubicBezTo>
                  <a:cubicBezTo>
                    <a:pt x="28" y="1086"/>
                    <a:pt x="32" y="1090"/>
                    <a:pt x="37" y="1090"/>
                  </a:cubicBezTo>
                  <a:cubicBezTo>
                    <a:pt x="660" y="1090"/>
                    <a:pt x="660" y="1090"/>
                    <a:pt x="660" y="1090"/>
                  </a:cubicBezTo>
                  <a:cubicBezTo>
                    <a:pt x="665" y="1090"/>
                    <a:pt x="669" y="1086"/>
                    <a:pt x="669" y="1081"/>
                  </a:cubicBezTo>
                  <a:cubicBezTo>
                    <a:pt x="669" y="36"/>
                    <a:pt x="669" y="36"/>
                    <a:pt x="669" y="36"/>
                  </a:cubicBezTo>
                  <a:cubicBezTo>
                    <a:pt x="669" y="32"/>
                    <a:pt x="665" y="28"/>
                    <a:pt x="660" y="28"/>
                  </a:cubicBezTo>
                  <a:lnTo>
                    <a:pt x="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1" name="Freeform 145"/>
            <p:cNvSpPr>
              <a:spLocks noEditPoints="1"/>
            </p:cNvSpPr>
            <p:nvPr/>
          </p:nvSpPr>
          <p:spPr bwMode="auto">
            <a:xfrm>
              <a:off x="840038" y="3246479"/>
              <a:ext cx="84470" cy="107912"/>
            </a:xfrm>
            <a:custGeom>
              <a:avLst/>
              <a:gdLst>
                <a:gd name="T0" fmla="*/ 163 w 177"/>
                <a:gd name="T1" fmla="*/ 226 h 226"/>
                <a:gd name="T2" fmla="*/ 14 w 177"/>
                <a:gd name="T3" fmla="*/ 226 h 226"/>
                <a:gd name="T4" fmla="*/ 0 w 177"/>
                <a:gd name="T5" fmla="*/ 212 h 226"/>
                <a:gd name="T6" fmla="*/ 0 w 177"/>
                <a:gd name="T7" fmla="*/ 14 h 226"/>
                <a:gd name="T8" fmla="*/ 14 w 177"/>
                <a:gd name="T9" fmla="*/ 0 h 226"/>
                <a:gd name="T10" fmla="*/ 163 w 177"/>
                <a:gd name="T11" fmla="*/ 0 h 226"/>
                <a:gd name="T12" fmla="*/ 177 w 177"/>
                <a:gd name="T13" fmla="*/ 14 h 226"/>
                <a:gd name="T14" fmla="*/ 177 w 177"/>
                <a:gd name="T15" fmla="*/ 212 h 226"/>
                <a:gd name="T16" fmla="*/ 163 w 177"/>
                <a:gd name="T17" fmla="*/ 226 h 226"/>
                <a:gd name="T18" fmla="*/ 28 w 177"/>
                <a:gd name="T19" fmla="*/ 198 h 226"/>
                <a:gd name="T20" fmla="*/ 149 w 177"/>
                <a:gd name="T21" fmla="*/ 198 h 226"/>
                <a:gd name="T22" fmla="*/ 149 w 177"/>
                <a:gd name="T23" fmla="*/ 28 h 226"/>
                <a:gd name="T24" fmla="*/ 28 w 177"/>
                <a:gd name="T25" fmla="*/ 28 h 226"/>
                <a:gd name="T26" fmla="*/ 28 w 177"/>
                <a:gd name="T27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26">
                  <a:moveTo>
                    <a:pt x="163" y="226"/>
                  </a:moveTo>
                  <a:cubicBezTo>
                    <a:pt x="14" y="226"/>
                    <a:pt x="14" y="226"/>
                    <a:pt x="14" y="226"/>
                  </a:cubicBezTo>
                  <a:cubicBezTo>
                    <a:pt x="7" y="226"/>
                    <a:pt x="0" y="219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77" y="7"/>
                    <a:pt x="177" y="14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7" y="219"/>
                    <a:pt x="171" y="226"/>
                    <a:pt x="163" y="226"/>
                  </a:cubicBezTo>
                  <a:close/>
                  <a:moveTo>
                    <a:pt x="28" y="198"/>
                  </a:moveTo>
                  <a:cubicBezTo>
                    <a:pt x="149" y="198"/>
                    <a:pt x="149" y="198"/>
                    <a:pt x="149" y="198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2" name="Freeform 146"/>
            <p:cNvSpPr>
              <a:spLocks noEditPoints="1"/>
            </p:cNvSpPr>
            <p:nvPr/>
          </p:nvSpPr>
          <p:spPr bwMode="auto">
            <a:xfrm>
              <a:off x="784668" y="2886166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3" name="Freeform 147"/>
            <p:cNvSpPr>
              <a:spLocks noEditPoints="1"/>
            </p:cNvSpPr>
            <p:nvPr/>
          </p:nvSpPr>
          <p:spPr bwMode="auto">
            <a:xfrm>
              <a:off x="914606" y="2886166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4" name="Freeform 148"/>
            <p:cNvSpPr>
              <a:spLocks noEditPoints="1"/>
            </p:cNvSpPr>
            <p:nvPr/>
          </p:nvSpPr>
          <p:spPr bwMode="auto">
            <a:xfrm>
              <a:off x="784668" y="2963968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5" name="Freeform 149"/>
            <p:cNvSpPr>
              <a:spLocks noEditPoints="1"/>
            </p:cNvSpPr>
            <p:nvPr/>
          </p:nvSpPr>
          <p:spPr bwMode="auto">
            <a:xfrm>
              <a:off x="914606" y="2963968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6" name="Freeform 150"/>
            <p:cNvSpPr>
              <a:spLocks noEditPoints="1"/>
            </p:cNvSpPr>
            <p:nvPr/>
          </p:nvSpPr>
          <p:spPr bwMode="auto">
            <a:xfrm>
              <a:off x="784668" y="3042174"/>
              <a:ext cx="65475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6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7" name="Freeform 151"/>
            <p:cNvSpPr>
              <a:spLocks noEditPoints="1"/>
            </p:cNvSpPr>
            <p:nvPr/>
          </p:nvSpPr>
          <p:spPr bwMode="auto">
            <a:xfrm>
              <a:off x="914606" y="3042174"/>
              <a:ext cx="65273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7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8" name="Freeform 152"/>
            <p:cNvSpPr>
              <a:spLocks noEditPoints="1"/>
            </p:cNvSpPr>
            <p:nvPr/>
          </p:nvSpPr>
          <p:spPr bwMode="auto">
            <a:xfrm>
              <a:off x="784668" y="3119975"/>
              <a:ext cx="65475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9" name="Freeform 153"/>
            <p:cNvSpPr>
              <a:spLocks noEditPoints="1"/>
            </p:cNvSpPr>
            <p:nvPr/>
          </p:nvSpPr>
          <p:spPr bwMode="auto">
            <a:xfrm>
              <a:off x="914606" y="3119975"/>
              <a:ext cx="65273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grpSp>
        <p:nvGrpSpPr>
          <p:cNvPr id="1878" name="Gruppieren 124"/>
          <p:cNvGrpSpPr/>
          <p:nvPr/>
        </p:nvGrpSpPr>
        <p:grpSpPr>
          <a:xfrm>
            <a:off x="2392064" y="247510"/>
            <a:ext cx="1032728" cy="432892"/>
            <a:chOff x="4938712" y="1435658"/>
            <a:chExt cx="3201602" cy="1342026"/>
          </a:xfrm>
        </p:grpSpPr>
        <p:sp>
          <p:nvSpPr>
            <p:cNvPr id="1901" name="Freeform 5"/>
            <p:cNvSpPr/>
            <p:nvPr/>
          </p:nvSpPr>
          <p:spPr bwMode="auto">
            <a:xfrm>
              <a:off x="4938712" y="1758325"/>
              <a:ext cx="3172959" cy="977853"/>
            </a:xfrm>
            <a:custGeom>
              <a:avLst/>
              <a:gdLst>
                <a:gd name="connsiteX0" fmla="*/ 0 w 6703359"/>
                <a:gd name="connsiteY0" fmla="*/ 0 h 2669241"/>
                <a:gd name="connsiteX1" fmla="*/ 47065 w 6703359"/>
                <a:gd name="connsiteY1" fmla="*/ 457200 h 2669241"/>
                <a:gd name="connsiteX2" fmla="*/ 215153 w 6703359"/>
                <a:gd name="connsiteY2" fmla="*/ 793376 h 2669241"/>
                <a:gd name="connsiteX3" fmla="*/ 1277471 w 6703359"/>
                <a:gd name="connsiteY3" fmla="*/ 1600200 h 2669241"/>
                <a:gd name="connsiteX4" fmla="*/ 2124635 w 6703359"/>
                <a:gd name="connsiteY4" fmla="*/ 2131358 h 2669241"/>
                <a:gd name="connsiteX5" fmla="*/ 2756647 w 6703359"/>
                <a:gd name="connsiteY5" fmla="*/ 2413747 h 2669241"/>
                <a:gd name="connsiteX6" fmla="*/ 3294530 w 6703359"/>
                <a:gd name="connsiteY6" fmla="*/ 2561664 h 2669241"/>
                <a:gd name="connsiteX7" fmla="*/ 3913094 w 6703359"/>
                <a:gd name="connsiteY7" fmla="*/ 2669241 h 2669241"/>
                <a:gd name="connsiteX8" fmla="*/ 4175312 w 6703359"/>
                <a:gd name="connsiteY8" fmla="*/ 2662517 h 2669241"/>
                <a:gd name="connsiteX9" fmla="*/ 4625788 w 6703359"/>
                <a:gd name="connsiteY9" fmla="*/ 2635623 h 2669241"/>
                <a:gd name="connsiteX10" fmla="*/ 4854388 w 6703359"/>
                <a:gd name="connsiteY10" fmla="*/ 2581835 h 2669241"/>
                <a:gd name="connsiteX11" fmla="*/ 5163671 w 6703359"/>
                <a:gd name="connsiteY11" fmla="*/ 2460811 h 2669241"/>
                <a:gd name="connsiteX12" fmla="*/ 5520018 w 6703359"/>
                <a:gd name="connsiteY12" fmla="*/ 2265829 h 2669241"/>
                <a:gd name="connsiteX13" fmla="*/ 5795682 w 6703359"/>
                <a:gd name="connsiteY13" fmla="*/ 1983441 h 2669241"/>
                <a:gd name="connsiteX14" fmla="*/ 6454588 w 6703359"/>
                <a:gd name="connsiteY14" fmla="*/ 1438835 h 2669241"/>
                <a:gd name="connsiteX15" fmla="*/ 6501653 w 6703359"/>
                <a:gd name="connsiteY15" fmla="*/ 1391770 h 2669241"/>
                <a:gd name="connsiteX16" fmla="*/ 6636124 w 6703359"/>
                <a:gd name="connsiteY16" fmla="*/ 1237129 h 2669241"/>
                <a:gd name="connsiteX17" fmla="*/ 6703359 w 6703359"/>
                <a:gd name="connsiteY17" fmla="*/ 699247 h 2669241"/>
                <a:gd name="connsiteX18" fmla="*/ 6541994 w 6703359"/>
                <a:gd name="connsiteY18" fmla="*/ 336176 h 2669241"/>
                <a:gd name="connsiteX19" fmla="*/ 0 w 6703359"/>
                <a:gd name="connsiteY19" fmla="*/ 0 h 266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03359" h="2669241">
                  <a:moveTo>
                    <a:pt x="0" y="0"/>
                  </a:moveTo>
                  <a:lnTo>
                    <a:pt x="47065" y="457200"/>
                  </a:lnTo>
                  <a:lnTo>
                    <a:pt x="215153" y="793376"/>
                  </a:lnTo>
                  <a:lnTo>
                    <a:pt x="1277471" y="1600200"/>
                  </a:lnTo>
                  <a:lnTo>
                    <a:pt x="2124635" y="2131358"/>
                  </a:lnTo>
                  <a:lnTo>
                    <a:pt x="2756647" y="2413747"/>
                  </a:lnTo>
                  <a:lnTo>
                    <a:pt x="3294530" y="2561664"/>
                  </a:lnTo>
                  <a:lnTo>
                    <a:pt x="3913094" y="2669241"/>
                  </a:lnTo>
                  <a:lnTo>
                    <a:pt x="4175312" y="2662517"/>
                  </a:lnTo>
                  <a:lnTo>
                    <a:pt x="4625788" y="2635623"/>
                  </a:lnTo>
                  <a:lnTo>
                    <a:pt x="4854388" y="2581835"/>
                  </a:lnTo>
                  <a:lnTo>
                    <a:pt x="5163671" y="2460811"/>
                  </a:lnTo>
                  <a:lnTo>
                    <a:pt x="5520018" y="2265829"/>
                  </a:lnTo>
                  <a:lnTo>
                    <a:pt x="5795682" y="1983441"/>
                  </a:lnTo>
                  <a:lnTo>
                    <a:pt x="6454588" y="1438835"/>
                  </a:lnTo>
                  <a:lnTo>
                    <a:pt x="6501653" y="1391770"/>
                  </a:lnTo>
                  <a:lnTo>
                    <a:pt x="6636124" y="1237129"/>
                  </a:lnTo>
                  <a:lnTo>
                    <a:pt x="6703359" y="699247"/>
                  </a:lnTo>
                  <a:lnTo>
                    <a:pt x="6541994" y="33617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8717A">
                    <a:lumMod val="60000"/>
                    <a:lumOff val="40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2" name="Freeform 6"/>
            <p:cNvSpPr/>
            <p:nvPr/>
          </p:nvSpPr>
          <p:spPr bwMode="auto">
            <a:xfrm>
              <a:off x="4945077" y="1435658"/>
              <a:ext cx="3195237" cy="1022189"/>
            </a:xfrm>
            <a:custGeom>
              <a:avLst/>
              <a:gdLst>
                <a:gd name="connsiteX0" fmla="*/ 880783 w 6750424"/>
                <a:gd name="connsiteY0" fmla="*/ 356347 h 2790265"/>
                <a:gd name="connsiteX1" fmla="*/ 1418665 w 6750424"/>
                <a:gd name="connsiteY1" fmla="*/ 201706 h 2790265"/>
                <a:gd name="connsiteX2" fmla="*/ 2218765 w 6750424"/>
                <a:gd name="connsiteY2" fmla="*/ 33618 h 2790265"/>
                <a:gd name="connsiteX3" fmla="*/ 2528047 w 6750424"/>
                <a:gd name="connsiteY3" fmla="*/ 0 h 2790265"/>
                <a:gd name="connsiteX4" fmla="*/ 2991971 w 6750424"/>
                <a:gd name="connsiteY4" fmla="*/ 13447 h 2790265"/>
                <a:gd name="connsiteX5" fmla="*/ 3435724 w 6750424"/>
                <a:gd name="connsiteY5" fmla="*/ 67236 h 2790265"/>
                <a:gd name="connsiteX6" fmla="*/ 4457700 w 6750424"/>
                <a:gd name="connsiteY6" fmla="*/ 309283 h 2790265"/>
                <a:gd name="connsiteX7" fmla="*/ 5385547 w 6750424"/>
                <a:gd name="connsiteY7" fmla="*/ 558053 h 2790265"/>
                <a:gd name="connsiteX8" fmla="*/ 6252883 w 6750424"/>
                <a:gd name="connsiteY8" fmla="*/ 853889 h 2790265"/>
                <a:gd name="connsiteX9" fmla="*/ 6602506 w 6750424"/>
                <a:gd name="connsiteY9" fmla="*/ 1042147 h 2790265"/>
                <a:gd name="connsiteX10" fmla="*/ 6750424 w 6750424"/>
                <a:gd name="connsiteY10" fmla="*/ 1304365 h 2790265"/>
                <a:gd name="connsiteX11" fmla="*/ 6710083 w 6750424"/>
                <a:gd name="connsiteY11" fmla="*/ 1472453 h 2790265"/>
                <a:gd name="connsiteX12" fmla="*/ 6474759 w 6750424"/>
                <a:gd name="connsiteY12" fmla="*/ 1781736 h 2790265"/>
                <a:gd name="connsiteX13" fmla="*/ 6071347 w 6750424"/>
                <a:gd name="connsiteY13" fmla="*/ 2111189 h 2790265"/>
                <a:gd name="connsiteX14" fmla="*/ 5593977 w 6750424"/>
                <a:gd name="connsiteY14" fmla="*/ 2460812 h 2790265"/>
                <a:gd name="connsiteX15" fmla="*/ 5372100 w 6750424"/>
                <a:gd name="connsiteY15" fmla="*/ 2561665 h 2790265"/>
                <a:gd name="connsiteX16" fmla="*/ 5076265 w 6750424"/>
                <a:gd name="connsiteY16" fmla="*/ 2642347 h 2790265"/>
                <a:gd name="connsiteX17" fmla="*/ 4531659 w 6750424"/>
                <a:gd name="connsiteY17" fmla="*/ 2763371 h 2790265"/>
                <a:gd name="connsiteX18" fmla="*/ 4074459 w 6750424"/>
                <a:gd name="connsiteY18" fmla="*/ 2790265 h 2790265"/>
                <a:gd name="connsiteX19" fmla="*/ 3408830 w 6750424"/>
                <a:gd name="connsiteY19" fmla="*/ 2743200 h 2790265"/>
                <a:gd name="connsiteX20" fmla="*/ 2985247 w 6750424"/>
                <a:gd name="connsiteY20" fmla="*/ 2655794 h 2790265"/>
                <a:gd name="connsiteX21" fmla="*/ 2380130 w 6750424"/>
                <a:gd name="connsiteY21" fmla="*/ 2454089 h 2790265"/>
                <a:gd name="connsiteX22" fmla="*/ 1176618 w 6750424"/>
                <a:gd name="connsiteY22" fmla="*/ 1882589 h 2790265"/>
                <a:gd name="connsiteX23" fmla="*/ 450477 w 6750424"/>
                <a:gd name="connsiteY23" fmla="*/ 1465730 h 2790265"/>
                <a:gd name="connsiteX24" fmla="*/ 141194 w 6750424"/>
                <a:gd name="connsiteY24" fmla="*/ 1196789 h 2790265"/>
                <a:gd name="connsiteX25" fmla="*/ 13447 w 6750424"/>
                <a:gd name="connsiteY25" fmla="*/ 1021977 h 2790265"/>
                <a:gd name="connsiteX26" fmla="*/ 0 w 6750424"/>
                <a:gd name="connsiteY26" fmla="*/ 914400 h 2790265"/>
                <a:gd name="connsiteX27" fmla="*/ 33618 w 6750424"/>
                <a:gd name="connsiteY27" fmla="*/ 779930 h 2790265"/>
                <a:gd name="connsiteX28" fmla="*/ 208430 w 6750424"/>
                <a:gd name="connsiteY28" fmla="*/ 611841 h 2790265"/>
                <a:gd name="connsiteX29" fmla="*/ 410135 w 6750424"/>
                <a:gd name="connsiteY29" fmla="*/ 517712 h 2790265"/>
                <a:gd name="connsiteX30" fmla="*/ 880783 w 6750424"/>
                <a:gd name="connsiteY30" fmla="*/ 356347 h 279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50424" h="2790265">
                  <a:moveTo>
                    <a:pt x="880783" y="356347"/>
                  </a:moveTo>
                  <a:lnTo>
                    <a:pt x="1418665" y="201706"/>
                  </a:lnTo>
                  <a:lnTo>
                    <a:pt x="2218765" y="33618"/>
                  </a:lnTo>
                  <a:lnTo>
                    <a:pt x="2528047" y="0"/>
                  </a:lnTo>
                  <a:lnTo>
                    <a:pt x="2991971" y="13447"/>
                  </a:lnTo>
                  <a:lnTo>
                    <a:pt x="3435724" y="67236"/>
                  </a:lnTo>
                  <a:lnTo>
                    <a:pt x="4457700" y="309283"/>
                  </a:lnTo>
                  <a:lnTo>
                    <a:pt x="5385547" y="558053"/>
                  </a:lnTo>
                  <a:lnTo>
                    <a:pt x="6252883" y="853889"/>
                  </a:lnTo>
                  <a:lnTo>
                    <a:pt x="6602506" y="1042147"/>
                  </a:lnTo>
                  <a:lnTo>
                    <a:pt x="6750424" y="1304365"/>
                  </a:lnTo>
                  <a:lnTo>
                    <a:pt x="6710083" y="1472453"/>
                  </a:lnTo>
                  <a:lnTo>
                    <a:pt x="6474759" y="1781736"/>
                  </a:lnTo>
                  <a:lnTo>
                    <a:pt x="6071347" y="2111189"/>
                  </a:lnTo>
                  <a:lnTo>
                    <a:pt x="5593977" y="2460812"/>
                  </a:lnTo>
                  <a:lnTo>
                    <a:pt x="5372100" y="2561665"/>
                  </a:lnTo>
                  <a:lnTo>
                    <a:pt x="5076265" y="2642347"/>
                  </a:lnTo>
                  <a:lnTo>
                    <a:pt x="4531659" y="2763371"/>
                  </a:lnTo>
                  <a:lnTo>
                    <a:pt x="4074459" y="2790265"/>
                  </a:lnTo>
                  <a:lnTo>
                    <a:pt x="3408830" y="2743200"/>
                  </a:lnTo>
                  <a:lnTo>
                    <a:pt x="2985247" y="2655794"/>
                  </a:lnTo>
                  <a:lnTo>
                    <a:pt x="2380130" y="2454089"/>
                  </a:lnTo>
                  <a:lnTo>
                    <a:pt x="1176618" y="1882589"/>
                  </a:lnTo>
                  <a:lnTo>
                    <a:pt x="450477" y="1465730"/>
                  </a:lnTo>
                  <a:lnTo>
                    <a:pt x="141194" y="1196789"/>
                  </a:lnTo>
                  <a:lnTo>
                    <a:pt x="13447" y="1021977"/>
                  </a:lnTo>
                  <a:lnTo>
                    <a:pt x="0" y="914400"/>
                  </a:lnTo>
                  <a:lnTo>
                    <a:pt x="33618" y="779930"/>
                  </a:lnTo>
                  <a:lnTo>
                    <a:pt x="208430" y="611841"/>
                  </a:lnTo>
                  <a:lnTo>
                    <a:pt x="410135" y="517712"/>
                  </a:lnTo>
                  <a:lnTo>
                    <a:pt x="880783" y="356347"/>
                  </a:lnTo>
                  <a:close/>
                </a:path>
              </a:pathLst>
            </a:custGeom>
            <a:solidFill>
              <a:srgbClr val="A8BBC0">
                <a:lumMod val="20000"/>
                <a:lumOff val="80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3" name="Freeform 7"/>
            <p:cNvSpPr/>
            <p:nvPr/>
          </p:nvSpPr>
          <p:spPr bwMode="auto">
            <a:xfrm>
              <a:off x="4960990" y="1901185"/>
              <a:ext cx="3112492" cy="697059"/>
            </a:xfrm>
            <a:custGeom>
              <a:avLst/>
              <a:gdLst>
                <a:gd name="connsiteX0" fmla="*/ 0 w 6575612"/>
                <a:gd name="connsiteY0" fmla="*/ 0 h 1902759"/>
                <a:gd name="connsiteX1" fmla="*/ 416859 w 6575612"/>
                <a:gd name="connsiteY1" fmla="*/ 369794 h 1902759"/>
                <a:gd name="connsiteX2" fmla="*/ 941294 w 6575612"/>
                <a:gd name="connsiteY2" fmla="*/ 692524 h 1902759"/>
                <a:gd name="connsiteX3" fmla="*/ 1512794 w 6575612"/>
                <a:gd name="connsiteY3" fmla="*/ 1008530 h 1902759"/>
                <a:gd name="connsiteX4" fmla="*/ 2427194 w 6575612"/>
                <a:gd name="connsiteY4" fmla="*/ 1438836 h 1902759"/>
                <a:gd name="connsiteX5" fmla="*/ 2971800 w 6575612"/>
                <a:gd name="connsiteY5" fmla="*/ 1627094 h 1902759"/>
                <a:gd name="connsiteX6" fmla="*/ 3496235 w 6575612"/>
                <a:gd name="connsiteY6" fmla="*/ 1734671 h 1902759"/>
                <a:gd name="connsiteX7" fmla="*/ 3987053 w 6575612"/>
                <a:gd name="connsiteY7" fmla="*/ 1788459 h 1902759"/>
                <a:gd name="connsiteX8" fmla="*/ 4356847 w 6575612"/>
                <a:gd name="connsiteY8" fmla="*/ 1775012 h 1902759"/>
                <a:gd name="connsiteX9" fmla="*/ 4814047 w 6575612"/>
                <a:gd name="connsiteY9" fmla="*/ 1707777 h 1902759"/>
                <a:gd name="connsiteX10" fmla="*/ 5170394 w 6575612"/>
                <a:gd name="connsiteY10" fmla="*/ 1606924 h 1902759"/>
                <a:gd name="connsiteX11" fmla="*/ 5573806 w 6575612"/>
                <a:gd name="connsiteY11" fmla="*/ 1411942 h 1902759"/>
                <a:gd name="connsiteX12" fmla="*/ 6031006 w 6575612"/>
                <a:gd name="connsiteY12" fmla="*/ 1062318 h 1902759"/>
                <a:gd name="connsiteX13" fmla="*/ 6407523 w 6575612"/>
                <a:gd name="connsiteY13" fmla="*/ 753036 h 1902759"/>
                <a:gd name="connsiteX14" fmla="*/ 6575612 w 6575612"/>
                <a:gd name="connsiteY14" fmla="*/ 578224 h 1902759"/>
                <a:gd name="connsiteX15" fmla="*/ 6575612 w 6575612"/>
                <a:gd name="connsiteY15" fmla="*/ 692524 h 1902759"/>
                <a:gd name="connsiteX16" fmla="*/ 6306670 w 6575612"/>
                <a:gd name="connsiteY16" fmla="*/ 941294 h 1902759"/>
                <a:gd name="connsiteX17" fmla="*/ 6024282 w 6575612"/>
                <a:gd name="connsiteY17" fmla="*/ 1176618 h 1902759"/>
                <a:gd name="connsiteX18" fmla="*/ 5815853 w 6575612"/>
                <a:gd name="connsiteY18" fmla="*/ 1331259 h 1902759"/>
                <a:gd name="connsiteX19" fmla="*/ 5540188 w 6575612"/>
                <a:gd name="connsiteY19" fmla="*/ 1532965 h 1902759"/>
                <a:gd name="connsiteX20" fmla="*/ 5251076 w 6575612"/>
                <a:gd name="connsiteY20" fmla="*/ 1674159 h 1902759"/>
                <a:gd name="connsiteX21" fmla="*/ 4948517 w 6575612"/>
                <a:gd name="connsiteY21" fmla="*/ 1795183 h 1902759"/>
                <a:gd name="connsiteX22" fmla="*/ 4578723 w 6575612"/>
                <a:gd name="connsiteY22" fmla="*/ 1862418 h 1902759"/>
                <a:gd name="connsiteX23" fmla="*/ 4215653 w 6575612"/>
                <a:gd name="connsiteY23" fmla="*/ 1902759 h 1902759"/>
                <a:gd name="connsiteX24" fmla="*/ 3825688 w 6575612"/>
                <a:gd name="connsiteY24" fmla="*/ 1902759 h 1902759"/>
                <a:gd name="connsiteX25" fmla="*/ 3388659 w 6575612"/>
                <a:gd name="connsiteY25" fmla="*/ 1848971 h 1902759"/>
                <a:gd name="connsiteX26" fmla="*/ 2911288 w 6575612"/>
                <a:gd name="connsiteY26" fmla="*/ 1721224 h 1902759"/>
                <a:gd name="connsiteX27" fmla="*/ 2373406 w 6575612"/>
                <a:gd name="connsiteY27" fmla="*/ 1546412 h 1902759"/>
                <a:gd name="connsiteX28" fmla="*/ 1768288 w 6575612"/>
                <a:gd name="connsiteY28" fmla="*/ 1243853 h 1902759"/>
                <a:gd name="connsiteX29" fmla="*/ 1230406 w 6575612"/>
                <a:gd name="connsiteY29" fmla="*/ 954742 h 1902759"/>
                <a:gd name="connsiteX30" fmla="*/ 833717 w 6575612"/>
                <a:gd name="connsiteY30" fmla="*/ 732865 h 1902759"/>
                <a:gd name="connsiteX31" fmla="*/ 497541 w 6575612"/>
                <a:gd name="connsiteY31" fmla="*/ 517712 h 1902759"/>
                <a:gd name="connsiteX32" fmla="*/ 282388 w 6575612"/>
                <a:gd name="connsiteY32" fmla="*/ 403412 h 1902759"/>
                <a:gd name="connsiteX33" fmla="*/ 33617 w 6575612"/>
                <a:gd name="connsiteY33" fmla="*/ 134471 h 1902759"/>
                <a:gd name="connsiteX34" fmla="*/ 0 w 6575612"/>
                <a:gd name="connsiteY34" fmla="*/ 0 h 190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575612" h="1902759">
                  <a:moveTo>
                    <a:pt x="0" y="0"/>
                  </a:moveTo>
                  <a:lnTo>
                    <a:pt x="416859" y="369794"/>
                  </a:lnTo>
                  <a:lnTo>
                    <a:pt x="941294" y="692524"/>
                  </a:lnTo>
                  <a:lnTo>
                    <a:pt x="1512794" y="1008530"/>
                  </a:lnTo>
                  <a:lnTo>
                    <a:pt x="2427194" y="1438836"/>
                  </a:lnTo>
                  <a:lnTo>
                    <a:pt x="2971800" y="1627094"/>
                  </a:lnTo>
                  <a:lnTo>
                    <a:pt x="3496235" y="1734671"/>
                  </a:lnTo>
                  <a:lnTo>
                    <a:pt x="3987053" y="1788459"/>
                  </a:lnTo>
                  <a:lnTo>
                    <a:pt x="4356847" y="1775012"/>
                  </a:lnTo>
                  <a:lnTo>
                    <a:pt x="4814047" y="1707777"/>
                  </a:lnTo>
                  <a:lnTo>
                    <a:pt x="5170394" y="1606924"/>
                  </a:lnTo>
                  <a:lnTo>
                    <a:pt x="5573806" y="1411942"/>
                  </a:lnTo>
                  <a:lnTo>
                    <a:pt x="6031006" y="1062318"/>
                  </a:lnTo>
                  <a:lnTo>
                    <a:pt x="6407523" y="753036"/>
                  </a:lnTo>
                  <a:lnTo>
                    <a:pt x="6575612" y="578224"/>
                  </a:lnTo>
                  <a:lnTo>
                    <a:pt x="6575612" y="692524"/>
                  </a:lnTo>
                  <a:lnTo>
                    <a:pt x="6306670" y="941294"/>
                  </a:lnTo>
                  <a:lnTo>
                    <a:pt x="6024282" y="1176618"/>
                  </a:lnTo>
                  <a:lnTo>
                    <a:pt x="5815853" y="1331259"/>
                  </a:lnTo>
                  <a:lnTo>
                    <a:pt x="5540188" y="1532965"/>
                  </a:lnTo>
                  <a:lnTo>
                    <a:pt x="5251076" y="1674159"/>
                  </a:lnTo>
                  <a:lnTo>
                    <a:pt x="4948517" y="1795183"/>
                  </a:lnTo>
                  <a:lnTo>
                    <a:pt x="4578723" y="1862418"/>
                  </a:lnTo>
                  <a:lnTo>
                    <a:pt x="4215653" y="1902759"/>
                  </a:lnTo>
                  <a:lnTo>
                    <a:pt x="3825688" y="1902759"/>
                  </a:lnTo>
                  <a:lnTo>
                    <a:pt x="3388659" y="1848971"/>
                  </a:lnTo>
                  <a:lnTo>
                    <a:pt x="2911288" y="1721224"/>
                  </a:lnTo>
                  <a:lnTo>
                    <a:pt x="2373406" y="1546412"/>
                  </a:lnTo>
                  <a:lnTo>
                    <a:pt x="1768288" y="1243853"/>
                  </a:lnTo>
                  <a:lnTo>
                    <a:pt x="1230406" y="954742"/>
                  </a:lnTo>
                  <a:lnTo>
                    <a:pt x="833717" y="732865"/>
                  </a:lnTo>
                  <a:lnTo>
                    <a:pt x="497541" y="517712"/>
                  </a:lnTo>
                  <a:lnTo>
                    <a:pt x="282388" y="403412"/>
                  </a:lnTo>
                  <a:lnTo>
                    <a:pt x="33617" y="13447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4000">
                  <a:srgbClr val="FFFFFF">
                    <a:lumMod val="40000"/>
                    <a:lumOff val="60000"/>
                  </a:srgbClr>
                </a:gs>
                <a:gs pos="0">
                  <a:srgbClr val="000000">
                    <a:lumMod val="50000"/>
                    <a:lumOff val="50000"/>
                  </a:srgbClr>
                </a:gs>
              </a:gsLst>
              <a:lin ang="135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4" name="Freeform 8"/>
            <p:cNvSpPr/>
            <p:nvPr/>
          </p:nvSpPr>
          <p:spPr bwMode="auto">
            <a:xfrm>
              <a:off x="4956746" y="1961942"/>
              <a:ext cx="3112492" cy="697059"/>
            </a:xfrm>
            <a:custGeom>
              <a:avLst/>
              <a:gdLst>
                <a:gd name="connsiteX0" fmla="*/ 0 w 6575612"/>
                <a:gd name="connsiteY0" fmla="*/ 0 h 1902759"/>
                <a:gd name="connsiteX1" fmla="*/ 416859 w 6575612"/>
                <a:gd name="connsiteY1" fmla="*/ 369794 h 1902759"/>
                <a:gd name="connsiteX2" fmla="*/ 941294 w 6575612"/>
                <a:gd name="connsiteY2" fmla="*/ 692524 h 1902759"/>
                <a:gd name="connsiteX3" fmla="*/ 1512794 w 6575612"/>
                <a:gd name="connsiteY3" fmla="*/ 1008530 h 1902759"/>
                <a:gd name="connsiteX4" fmla="*/ 2427194 w 6575612"/>
                <a:gd name="connsiteY4" fmla="*/ 1438836 h 1902759"/>
                <a:gd name="connsiteX5" fmla="*/ 2971800 w 6575612"/>
                <a:gd name="connsiteY5" fmla="*/ 1627094 h 1902759"/>
                <a:gd name="connsiteX6" fmla="*/ 3496235 w 6575612"/>
                <a:gd name="connsiteY6" fmla="*/ 1734671 h 1902759"/>
                <a:gd name="connsiteX7" fmla="*/ 3987053 w 6575612"/>
                <a:gd name="connsiteY7" fmla="*/ 1788459 h 1902759"/>
                <a:gd name="connsiteX8" fmla="*/ 4356847 w 6575612"/>
                <a:gd name="connsiteY8" fmla="*/ 1775012 h 1902759"/>
                <a:gd name="connsiteX9" fmla="*/ 4814047 w 6575612"/>
                <a:gd name="connsiteY9" fmla="*/ 1707777 h 1902759"/>
                <a:gd name="connsiteX10" fmla="*/ 5170394 w 6575612"/>
                <a:gd name="connsiteY10" fmla="*/ 1606924 h 1902759"/>
                <a:gd name="connsiteX11" fmla="*/ 5573806 w 6575612"/>
                <a:gd name="connsiteY11" fmla="*/ 1411942 h 1902759"/>
                <a:gd name="connsiteX12" fmla="*/ 6031006 w 6575612"/>
                <a:gd name="connsiteY12" fmla="*/ 1062318 h 1902759"/>
                <a:gd name="connsiteX13" fmla="*/ 6407523 w 6575612"/>
                <a:gd name="connsiteY13" fmla="*/ 753036 h 1902759"/>
                <a:gd name="connsiteX14" fmla="*/ 6575612 w 6575612"/>
                <a:gd name="connsiteY14" fmla="*/ 578224 h 1902759"/>
                <a:gd name="connsiteX15" fmla="*/ 6575612 w 6575612"/>
                <a:gd name="connsiteY15" fmla="*/ 692524 h 1902759"/>
                <a:gd name="connsiteX16" fmla="*/ 6306670 w 6575612"/>
                <a:gd name="connsiteY16" fmla="*/ 941294 h 1902759"/>
                <a:gd name="connsiteX17" fmla="*/ 6024282 w 6575612"/>
                <a:gd name="connsiteY17" fmla="*/ 1176618 h 1902759"/>
                <a:gd name="connsiteX18" fmla="*/ 5815853 w 6575612"/>
                <a:gd name="connsiteY18" fmla="*/ 1331259 h 1902759"/>
                <a:gd name="connsiteX19" fmla="*/ 5540188 w 6575612"/>
                <a:gd name="connsiteY19" fmla="*/ 1532965 h 1902759"/>
                <a:gd name="connsiteX20" fmla="*/ 5251076 w 6575612"/>
                <a:gd name="connsiteY20" fmla="*/ 1674159 h 1902759"/>
                <a:gd name="connsiteX21" fmla="*/ 4948517 w 6575612"/>
                <a:gd name="connsiteY21" fmla="*/ 1795183 h 1902759"/>
                <a:gd name="connsiteX22" fmla="*/ 4578723 w 6575612"/>
                <a:gd name="connsiteY22" fmla="*/ 1862418 h 1902759"/>
                <a:gd name="connsiteX23" fmla="*/ 4215653 w 6575612"/>
                <a:gd name="connsiteY23" fmla="*/ 1902759 h 1902759"/>
                <a:gd name="connsiteX24" fmla="*/ 3825688 w 6575612"/>
                <a:gd name="connsiteY24" fmla="*/ 1902759 h 1902759"/>
                <a:gd name="connsiteX25" fmla="*/ 3388659 w 6575612"/>
                <a:gd name="connsiteY25" fmla="*/ 1848971 h 1902759"/>
                <a:gd name="connsiteX26" fmla="*/ 2911288 w 6575612"/>
                <a:gd name="connsiteY26" fmla="*/ 1721224 h 1902759"/>
                <a:gd name="connsiteX27" fmla="*/ 2373406 w 6575612"/>
                <a:gd name="connsiteY27" fmla="*/ 1546412 h 1902759"/>
                <a:gd name="connsiteX28" fmla="*/ 1768288 w 6575612"/>
                <a:gd name="connsiteY28" fmla="*/ 1243853 h 1902759"/>
                <a:gd name="connsiteX29" fmla="*/ 1230406 w 6575612"/>
                <a:gd name="connsiteY29" fmla="*/ 954742 h 1902759"/>
                <a:gd name="connsiteX30" fmla="*/ 833717 w 6575612"/>
                <a:gd name="connsiteY30" fmla="*/ 732865 h 1902759"/>
                <a:gd name="connsiteX31" fmla="*/ 497541 w 6575612"/>
                <a:gd name="connsiteY31" fmla="*/ 517712 h 1902759"/>
                <a:gd name="connsiteX32" fmla="*/ 282388 w 6575612"/>
                <a:gd name="connsiteY32" fmla="*/ 403412 h 1902759"/>
                <a:gd name="connsiteX33" fmla="*/ 33617 w 6575612"/>
                <a:gd name="connsiteY33" fmla="*/ 134471 h 1902759"/>
                <a:gd name="connsiteX34" fmla="*/ 0 w 6575612"/>
                <a:gd name="connsiteY34" fmla="*/ 0 h 190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575612" h="1902759">
                  <a:moveTo>
                    <a:pt x="0" y="0"/>
                  </a:moveTo>
                  <a:lnTo>
                    <a:pt x="416859" y="369794"/>
                  </a:lnTo>
                  <a:lnTo>
                    <a:pt x="941294" y="692524"/>
                  </a:lnTo>
                  <a:lnTo>
                    <a:pt x="1512794" y="1008530"/>
                  </a:lnTo>
                  <a:lnTo>
                    <a:pt x="2427194" y="1438836"/>
                  </a:lnTo>
                  <a:lnTo>
                    <a:pt x="2971800" y="1627094"/>
                  </a:lnTo>
                  <a:lnTo>
                    <a:pt x="3496235" y="1734671"/>
                  </a:lnTo>
                  <a:lnTo>
                    <a:pt x="3987053" y="1788459"/>
                  </a:lnTo>
                  <a:lnTo>
                    <a:pt x="4356847" y="1775012"/>
                  </a:lnTo>
                  <a:lnTo>
                    <a:pt x="4814047" y="1707777"/>
                  </a:lnTo>
                  <a:lnTo>
                    <a:pt x="5170394" y="1606924"/>
                  </a:lnTo>
                  <a:lnTo>
                    <a:pt x="5573806" y="1411942"/>
                  </a:lnTo>
                  <a:lnTo>
                    <a:pt x="6031006" y="1062318"/>
                  </a:lnTo>
                  <a:lnTo>
                    <a:pt x="6407523" y="753036"/>
                  </a:lnTo>
                  <a:lnTo>
                    <a:pt x="6575612" y="578224"/>
                  </a:lnTo>
                  <a:lnTo>
                    <a:pt x="6575612" y="692524"/>
                  </a:lnTo>
                  <a:lnTo>
                    <a:pt x="6306670" y="941294"/>
                  </a:lnTo>
                  <a:lnTo>
                    <a:pt x="6024282" y="1176618"/>
                  </a:lnTo>
                  <a:lnTo>
                    <a:pt x="5815853" y="1331259"/>
                  </a:lnTo>
                  <a:lnTo>
                    <a:pt x="5540188" y="1532965"/>
                  </a:lnTo>
                  <a:lnTo>
                    <a:pt x="5251076" y="1674159"/>
                  </a:lnTo>
                  <a:lnTo>
                    <a:pt x="4948517" y="1795183"/>
                  </a:lnTo>
                  <a:lnTo>
                    <a:pt x="4578723" y="1862418"/>
                  </a:lnTo>
                  <a:lnTo>
                    <a:pt x="4215653" y="1902759"/>
                  </a:lnTo>
                  <a:lnTo>
                    <a:pt x="3825688" y="1902759"/>
                  </a:lnTo>
                  <a:lnTo>
                    <a:pt x="3388659" y="1848971"/>
                  </a:lnTo>
                  <a:lnTo>
                    <a:pt x="2911288" y="1721224"/>
                  </a:lnTo>
                  <a:lnTo>
                    <a:pt x="2373406" y="1546412"/>
                  </a:lnTo>
                  <a:lnTo>
                    <a:pt x="1768288" y="1243853"/>
                  </a:lnTo>
                  <a:lnTo>
                    <a:pt x="1230406" y="954742"/>
                  </a:lnTo>
                  <a:lnTo>
                    <a:pt x="833717" y="732865"/>
                  </a:lnTo>
                  <a:lnTo>
                    <a:pt x="497541" y="517712"/>
                  </a:lnTo>
                  <a:lnTo>
                    <a:pt x="282388" y="403412"/>
                  </a:lnTo>
                  <a:lnTo>
                    <a:pt x="33617" y="13447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4000">
                  <a:srgbClr val="FFFFFF">
                    <a:lumMod val="40000"/>
                    <a:lumOff val="60000"/>
                  </a:srgbClr>
                </a:gs>
                <a:gs pos="0">
                  <a:srgbClr val="000000">
                    <a:lumMod val="50000"/>
                    <a:lumOff val="50000"/>
                  </a:srgbClr>
                </a:gs>
              </a:gsLst>
              <a:lin ang="135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5" name="Freeform 11"/>
            <p:cNvSpPr/>
            <p:nvPr/>
          </p:nvSpPr>
          <p:spPr bwMode="auto">
            <a:xfrm>
              <a:off x="6832494" y="1772258"/>
              <a:ext cx="897942" cy="304984"/>
            </a:xfrm>
            <a:custGeom>
              <a:avLst/>
              <a:gdLst>
                <a:gd name="connsiteX0" fmla="*/ 0 w 1897038"/>
                <a:gd name="connsiteY0" fmla="*/ 300250 h 832513"/>
                <a:gd name="connsiteX1" fmla="*/ 791570 w 1897038"/>
                <a:gd name="connsiteY1" fmla="*/ 573206 h 832513"/>
                <a:gd name="connsiteX2" fmla="*/ 1050877 w 1897038"/>
                <a:gd name="connsiteY2" fmla="*/ 723331 h 832513"/>
                <a:gd name="connsiteX3" fmla="*/ 1201003 w 1897038"/>
                <a:gd name="connsiteY3" fmla="*/ 832513 h 832513"/>
                <a:gd name="connsiteX4" fmla="*/ 1897038 w 1897038"/>
                <a:gd name="connsiteY4" fmla="*/ 668740 h 832513"/>
                <a:gd name="connsiteX5" fmla="*/ 1719617 w 1897038"/>
                <a:gd name="connsiteY5" fmla="*/ 518615 h 832513"/>
                <a:gd name="connsiteX6" fmla="*/ 1392071 w 1897038"/>
                <a:gd name="connsiteY6" fmla="*/ 354842 h 832513"/>
                <a:gd name="connsiteX7" fmla="*/ 900752 w 1897038"/>
                <a:gd name="connsiteY7" fmla="*/ 163773 h 832513"/>
                <a:gd name="connsiteX8" fmla="*/ 313898 w 1897038"/>
                <a:gd name="connsiteY8" fmla="*/ 0 h 832513"/>
                <a:gd name="connsiteX9" fmla="*/ 0 w 1897038"/>
                <a:gd name="connsiteY9" fmla="*/ 300250 h 83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038" h="832513">
                  <a:moveTo>
                    <a:pt x="0" y="300250"/>
                  </a:moveTo>
                  <a:lnTo>
                    <a:pt x="791570" y="573206"/>
                  </a:lnTo>
                  <a:lnTo>
                    <a:pt x="1050877" y="723331"/>
                  </a:lnTo>
                  <a:lnTo>
                    <a:pt x="1201003" y="832513"/>
                  </a:lnTo>
                  <a:lnTo>
                    <a:pt x="1897038" y="668740"/>
                  </a:lnTo>
                  <a:lnTo>
                    <a:pt x="1719617" y="518615"/>
                  </a:lnTo>
                  <a:lnTo>
                    <a:pt x="1392071" y="354842"/>
                  </a:lnTo>
                  <a:lnTo>
                    <a:pt x="900752" y="163773"/>
                  </a:lnTo>
                  <a:lnTo>
                    <a:pt x="313898" y="0"/>
                  </a:lnTo>
                  <a:lnTo>
                    <a:pt x="0" y="300250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6" name="Freeform 12"/>
            <p:cNvSpPr/>
            <p:nvPr/>
          </p:nvSpPr>
          <p:spPr bwMode="auto">
            <a:xfrm>
              <a:off x="7026294" y="1602267"/>
              <a:ext cx="1072363" cy="414978"/>
            </a:xfrm>
            <a:custGeom>
              <a:avLst/>
              <a:gdLst>
                <a:gd name="connsiteX0" fmla="*/ 0 w 2265529"/>
                <a:gd name="connsiteY0" fmla="*/ 382137 h 1132764"/>
                <a:gd name="connsiteX1" fmla="*/ 1050878 w 2265529"/>
                <a:gd name="connsiteY1" fmla="*/ 750627 h 1132764"/>
                <a:gd name="connsiteX2" fmla="*/ 1473959 w 2265529"/>
                <a:gd name="connsiteY2" fmla="*/ 982639 h 1132764"/>
                <a:gd name="connsiteX3" fmla="*/ 1583141 w 2265529"/>
                <a:gd name="connsiteY3" fmla="*/ 1132764 h 1132764"/>
                <a:gd name="connsiteX4" fmla="*/ 2265529 w 2265529"/>
                <a:gd name="connsiteY4" fmla="*/ 846161 h 1132764"/>
                <a:gd name="connsiteX5" fmla="*/ 1924335 w 2265529"/>
                <a:gd name="connsiteY5" fmla="*/ 545910 h 1132764"/>
                <a:gd name="connsiteX6" fmla="*/ 1460311 w 2265529"/>
                <a:gd name="connsiteY6" fmla="*/ 354842 h 1132764"/>
                <a:gd name="connsiteX7" fmla="*/ 627797 w 2265529"/>
                <a:gd name="connsiteY7" fmla="*/ 81886 h 1132764"/>
                <a:gd name="connsiteX8" fmla="*/ 272956 w 2265529"/>
                <a:gd name="connsiteY8" fmla="*/ 0 h 1132764"/>
                <a:gd name="connsiteX9" fmla="*/ 0 w 2265529"/>
                <a:gd name="connsiteY9" fmla="*/ 382137 h 113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5529" h="1132764">
                  <a:moveTo>
                    <a:pt x="0" y="382137"/>
                  </a:moveTo>
                  <a:lnTo>
                    <a:pt x="1050878" y="750627"/>
                  </a:lnTo>
                  <a:lnTo>
                    <a:pt x="1473959" y="982639"/>
                  </a:lnTo>
                  <a:lnTo>
                    <a:pt x="1583141" y="1132764"/>
                  </a:lnTo>
                  <a:lnTo>
                    <a:pt x="2265529" y="846161"/>
                  </a:lnTo>
                  <a:lnTo>
                    <a:pt x="1924335" y="545910"/>
                  </a:lnTo>
                  <a:lnTo>
                    <a:pt x="1460311" y="354842"/>
                  </a:lnTo>
                  <a:lnTo>
                    <a:pt x="627797" y="81886"/>
                  </a:lnTo>
                  <a:lnTo>
                    <a:pt x="272956" y="0"/>
                  </a:lnTo>
                  <a:lnTo>
                    <a:pt x="0" y="382137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7" name="Freeform 13"/>
            <p:cNvSpPr/>
            <p:nvPr/>
          </p:nvSpPr>
          <p:spPr bwMode="auto">
            <a:xfrm>
              <a:off x="6186492" y="1612266"/>
              <a:ext cx="723522" cy="244987"/>
            </a:xfrm>
            <a:custGeom>
              <a:avLst/>
              <a:gdLst>
                <a:gd name="connsiteX0" fmla="*/ 95535 w 1528550"/>
                <a:gd name="connsiteY0" fmla="*/ 354842 h 668741"/>
                <a:gd name="connsiteX1" fmla="*/ 0 w 1528550"/>
                <a:gd name="connsiteY1" fmla="*/ 0 h 668741"/>
                <a:gd name="connsiteX2" fmla="*/ 409433 w 1528550"/>
                <a:gd name="connsiteY2" fmla="*/ 68239 h 668741"/>
                <a:gd name="connsiteX3" fmla="*/ 1146412 w 1528550"/>
                <a:gd name="connsiteY3" fmla="*/ 259308 h 668741"/>
                <a:gd name="connsiteX4" fmla="*/ 1528550 w 1528550"/>
                <a:gd name="connsiteY4" fmla="*/ 354842 h 668741"/>
                <a:gd name="connsiteX5" fmla="*/ 1241947 w 1528550"/>
                <a:gd name="connsiteY5" fmla="*/ 668741 h 668741"/>
                <a:gd name="connsiteX6" fmla="*/ 668741 w 1528550"/>
                <a:gd name="connsiteY6" fmla="*/ 504968 h 668741"/>
                <a:gd name="connsiteX7" fmla="*/ 300251 w 1528550"/>
                <a:gd name="connsiteY7" fmla="*/ 382138 h 668741"/>
                <a:gd name="connsiteX8" fmla="*/ 95535 w 1528550"/>
                <a:gd name="connsiteY8" fmla="*/ 354842 h 66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550" h="668741">
                  <a:moveTo>
                    <a:pt x="95535" y="354842"/>
                  </a:moveTo>
                  <a:lnTo>
                    <a:pt x="0" y="0"/>
                  </a:lnTo>
                  <a:lnTo>
                    <a:pt x="409433" y="68239"/>
                  </a:lnTo>
                  <a:lnTo>
                    <a:pt x="1146412" y="259308"/>
                  </a:lnTo>
                  <a:lnTo>
                    <a:pt x="1528550" y="354842"/>
                  </a:lnTo>
                  <a:lnTo>
                    <a:pt x="1241947" y="668741"/>
                  </a:lnTo>
                  <a:lnTo>
                    <a:pt x="668741" y="504968"/>
                  </a:lnTo>
                  <a:lnTo>
                    <a:pt x="300251" y="382138"/>
                  </a:lnTo>
                  <a:lnTo>
                    <a:pt x="95535" y="354842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8" name="Freeform 14"/>
            <p:cNvSpPr/>
            <p:nvPr/>
          </p:nvSpPr>
          <p:spPr bwMode="auto">
            <a:xfrm>
              <a:off x="6121892" y="1452275"/>
              <a:ext cx="962542" cy="274986"/>
            </a:xfrm>
            <a:custGeom>
              <a:avLst/>
              <a:gdLst>
                <a:gd name="connsiteX0" fmla="*/ 1719618 w 2033516"/>
                <a:gd name="connsiteY0" fmla="*/ 750627 h 750627"/>
                <a:gd name="connsiteX1" fmla="*/ 2033516 w 2033516"/>
                <a:gd name="connsiteY1" fmla="*/ 382137 h 750627"/>
                <a:gd name="connsiteX2" fmla="*/ 1419367 w 2033516"/>
                <a:gd name="connsiteY2" fmla="*/ 177421 h 750627"/>
                <a:gd name="connsiteX3" fmla="*/ 791570 w 2033516"/>
                <a:gd name="connsiteY3" fmla="*/ 40943 h 750627"/>
                <a:gd name="connsiteX4" fmla="*/ 204716 w 2033516"/>
                <a:gd name="connsiteY4" fmla="*/ 0 h 750627"/>
                <a:gd name="connsiteX5" fmla="*/ 0 w 2033516"/>
                <a:gd name="connsiteY5" fmla="*/ 13648 h 750627"/>
                <a:gd name="connsiteX6" fmla="*/ 122830 w 2033516"/>
                <a:gd name="connsiteY6" fmla="*/ 395785 h 750627"/>
                <a:gd name="connsiteX7" fmla="*/ 559558 w 2033516"/>
                <a:gd name="connsiteY7" fmla="*/ 423081 h 750627"/>
                <a:gd name="connsiteX8" fmla="*/ 1078173 w 2033516"/>
                <a:gd name="connsiteY8" fmla="*/ 532263 h 750627"/>
                <a:gd name="connsiteX9" fmla="*/ 1719618 w 2033516"/>
                <a:gd name="connsiteY9" fmla="*/ 750627 h 7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516" h="750627">
                  <a:moveTo>
                    <a:pt x="1719618" y="750627"/>
                  </a:moveTo>
                  <a:lnTo>
                    <a:pt x="2033516" y="382137"/>
                  </a:lnTo>
                  <a:lnTo>
                    <a:pt x="1419367" y="177421"/>
                  </a:lnTo>
                  <a:lnTo>
                    <a:pt x="791570" y="40943"/>
                  </a:lnTo>
                  <a:lnTo>
                    <a:pt x="204716" y="0"/>
                  </a:lnTo>
                  <a:lnTo>
                    <a:pt x="0" y="13648"/>
                  </a:lnTo>
                  <a:lnTo>
                    <a:pt x="122830" y="395785"/>
                  </a:lnTo>
                  <a:lnTo>
                    <a:pt x="559558" y="423081"/>
                  </a:lnTo>
                  <a:lnTo>
                    <a:pt x="1078173" y="532263"/>
                  </a:lnTo>
                  <a:lnTo>
                    <a:pt x="1719618" y="750627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9" name="Freeform 15"/>
            <p:cNvSpPr/>
            <p:nvPr/>
          </p:nvSpPr>
          <p:spPr bwMode="auto">
            <a:xfrm>
              <a:off x="7160305" y="1943792"/>
              <a:ext cx="941616" cy="473965"/>
            </a:xfrm>
            <a:custGeom>
              <a:avLst/>
              <a:gdLst>
                <a:gd name="connsiteX0" fmla="*/ 0 w 1989306"/>
                <a:gd name="connsiteY0" fmla="*/ 1293779 h 1293779"/>
                <a:gd name="connsiteX1" fmla="*/ 413425 w 1989306"/>
                <a:gd name="connsiteY1" fmla="*/ 1021404 h 1293779"/>
                <a:gd name="connsiteX2" fmla="*/ 977630 w 1989306"/>
                <a:gd name="connsiteY2" fmla="*/ 637162 h 1293779"/>
                <a:gd name="connsiteX3" fmla="*/ 1245140 w 1989306"/>
                <a:gd name="connsiteY3" fmla="*/ 432881 h 1293779"/>
                <a:gd name="connsiteX4" fmla="*/ 1332689 w 1989306"/>
                <a:gd name="connsiteY4" fmla="*/ 248055 h 1293779"/>
                <a:gd name="connsiteX5" fmla="*/ 1789889 w 1989306"/>
                <a:gd name="connsiteY5" fmla="*/ 77821 h 1293779"/>
                <a:gd name="connsiteX6" fmla="*/ 1989306 w 1989306"/>
                <a:gd name="connsiteY6" fmla="*/ 0 h 1293779"/>
                <a:gd name="connsiteX7" fmla="*/ 1964987 w 1989306"/>
                <a:gd name="connsiteY7" fmla="*/ 111868 h 1293779"/>
                <a:gd name="connsiteX8" fmla="*/ 1712068 w 1989306"/>
                <a:gd name="connsiteY8" fmla="*/ 403698 h 1293779"/>
                <a:gd name="connsiteX9" fmla="*/ 1400783 w 1989306"/>
                <a:gd name="connsiteY9" fmla="*/ 642026 h 1293779"/>
                <a:gd name="connsiteX10" fmla="*/ 836579 w 1989306"/>
                <a:gd name="connsiteY10" fmla="*/ 1050587 h 1293779"/>
                <a:gd name="connsiteX11" fmla="*/ 447472 w 1989306"/>
                <a:gd name="connsiteY11" fmla="*/ 1186775 h 1293779"/>
                <a:gd name="connsiteX12" fmla="*/ 0 w 1989306"/>
                <a:gd name="connsiteY12" fmla="*/ 1293779 h 129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306" h="1293779">
                  <a:moveTo>
                    <a:pt x="0" y="1293779"/>
                  </a:moveTo>
                  <a:lnTo>
                    <a:pt x="413425" y="1021404"/>
                  </a:lnTo>
                  <a:lnTo>
                    <a:pt x="977630" y="637162"/>
                  </a:lnTo>
                  <a:lnTo>
                    <a:pt x="1245140" y="432881"/>
                  </a:lnTo>
                  <a:lnTo>
                    <a:pt x="1332689" y="248055"/>
                  </a:lnTo>
                  <a:lnTo>
                    <a:pt x="1789889" y="77821"/>
                  </a:lnTo>
                  <a:lnTo>
                    <a:pt x="1989306" y="0"/>
                  </a:lnTo>
                  <a:lnTo>
                    <a:pt x="1964987" y="111868"/>
                  </a:lnTo>
                  <a:lnTo>
                    <a:pt x="1712068" y="403698"/>
                  </a:lnTo>
                  <a:lnTo>
                    <a:pt x="1400783" y="642026"/>
                  </a:lnTo>
                  <a:lnTo>
                    <a:pt x="836579" y="1050587"/>
                  </a:lnTo>
                  <a:lnTo>
                    <a:pt x="447472" y="1186775"/>
                  </a:lnTo>
                  <a:lnTo>
                    <a:pt x="0" y="1293779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0" name="Freeform 16"/>
            <p:cNvSpPr/>
            <p:nvPr/>
          </p:nvSpPr>
          <p:spPr bwMode="auto">
            <a:xfrm>
              <a:off x="6893245" y="2043574"/>
              <a:ext cx="844921" cy="372400"/>
            </a:xfrm>
            <a:custGeom>
              <a:avLst/>
              <a:gdLst>
                <a:gd name="connsiteX0" fmla="*/ 0 w 1785025"/>
                <a:gd name="connsiteY0" fmla="*/ 797668 h 1016540"/>
                <a:gd name="connsiteX1" fmla="*/ 0 w 1785025"/>
                <a:gd name="connsiteY1" fmla="*/ 797668 h 1016540"/>
                <a:gd name="connsiteX2" fmla="*/ 384242 w 1785025"/>
                <a:gd name="connsiteY2" fmla="*/ 1016540 h 1016540"/>
                <a:gd name="connsiteX3" fmla="*/ 690663 w 1785025"/>
                <a:gd name="connsiteY3" fmla="*/ 865761 h 1016540"/>
                <a:gd name="connsiteX4" fmla="*/ 1293778 w 1785025"/>
                <a:gd name="connsiteY4" fmla="*/ 466927 h 1016540"/>
                <a:gd name="connsiteX5" fmla="*/ 1707204 w 1785025"/>
                <a:gd name="connsiteY5" fmla="*/ 145914 h 1016540"/>
                <a:gd name="connsiteX6" fmla="*/ 1785025 w 1785025"/>
                <a:gd name="connsiteY6" fmla="*/ 0 h 1016540"/>
                <a:gd name="connsiteX7" fmla="*/ 1507787 w 1785025"/>
                <a:gd name="connsiteY7" fmla="*/ 82685 h 1016540"/>
                <a:gd name="connsiteX8" fmla="*/ 1089497 w 1785025"/>
                <a:gd name="connsiteY8" fmla="*/ 160506 h 1016540"/>
                <a:gd name="connsiteX9" fmla="*/ 846306 w 1785025"/>
                <a:gd name="connsiteY9" fmla="*/ 374514 h 1016540"/>
                <a:gd name="connsiteX10" fmla="*/ 559340 w 1785025"/>
                <a:gd name="connsiteY10" fmla="*/ 559340 h 1016540"/>
                <a:gd name="connsiteX11" fmla="*/ 204280 w 1785025"/>
                <a:gd name="connsiteY11" fmla="*/ 724710 h 1016540"/>
                <a:gd name="connsiteX12" fmla="*/ 0 w 1785025"/>
                <a:gd name="connsiteY12" fmla="*/ 797668 h 101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5025" h="1016540">
                  <a:moveTo>
                    <a:pt x="0" y="797668"/>
                  </a:moveTo>
                  <a:lnTo>
                    <a:pt x="0" y="797668"/>
                  </a:lnTo>
                  <a:lnTo>
                    <a:pt x="384242" y="1016540"/>
                  </a:lnTo>
                  <a:lnTo>
                    <a:pt x="690663" y="865761"/>
                  </a:lnTo>
                  <a:lnTo>
                    <a:pt x="1293778" y="466927"/>
                  </a:lnTo>
                  <a:lnTo>
                    <a:pt x="1707204" y="145914"/>
                  </a:lnTo>
                  <a:lnTo>
                    <a:pt x="1785025" y="0"/>
                  </a:lnTo>
                  <a:lnTo>
                    <a:pt x="1507787" y="82685"/>
                  </a:lnTo>
                  <a:lnTo>
                    <a:pt x="1089497" y="160506"/>
                  </a:lnTo>
                  <a:lnTo>
                    <a:pt x="846306" y="374514"/>
                  </a:lnTo>
                  <a:lnTo>
                    <a:pt x="559340" y="559340"/>
                  </a:lnTo>
                  <a:lnTo>
                    <a:pt x="204280" y="724710"/>
                  </a:lnTo>
                  <a:lnTo>
                    <a:pt x="0" y="797668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1" name="Freeform 17"/>
            <p:cNvSpPr/>
            <p:nvPr/>
          </p:nvSpPr>
          <p:spPr bwMode="auto">
            <a:xfrm>
              <a:off x="5571760" y="2113065"/>
              <a:ext cx="1402064" cy="322510"/>
            </a:xfrm>
            <a:custGeom>
              <a:avLst/>
              <a:gdLst>
                <a:gd name="connsiteX0" fmla="*/ 0 w 2962073"/>
                <a:gd name="connsiteY0" fmla="*/ 0 h 880353"/>
                <a:gd name="connsiteX1" fmla="*/ 505839 w 2962073"/>
                <a:gd name="connsiteY1" fmla="*/ 248055 h 880353"/>
                <a:gd name="connsiteX2" fmla="*/ 1079770 w 2962073"/>
                <a:gd name="connsiteY2" fmla="*/ 510702 h 880353"/>
                <a:gd name="connsiteX3" fmla="*/ 1712068 w 2962073"/>
                <a:gd name="connsiteY3" fmla="*/ 710119 h 880353"/>
                <a:gd name="connsiteX4" fmla="*/ 2383277 w 2962073"/>
                <a:gd name="connsiteY4" fmla="*/ 856034 h 880353"/>
                <a:gd name="connsiteX5" fmla="*/ 2903707 w 2962073"/>
                <a:gd name="connsiteY5" fmla="*/ 880353 h 880353"/>
                <a:gd name="connsiteX6" fmla="*/ 2962073 w 2962073"/>
                <a:gd name="connsiteY6" fmla="*/ 880353 h 880353"/>
                <a:gd name="connsiteX7" fmla="*/ 2607013 w 2962073"/>
                <a:gd name="connsiteY7" fmla="*/ 637162 h 880353"/>
                <a:gd name="connsiteX8" fmla="*/ 2480553 w 2962073"/>
                <a:gd name="connsiteY8" fmla="*/ 632298 h 880353"/>
                <a:gd name="connsiteX9" fmla="*/ 1882302 w 2962073"/>
                <a:gd name="connsiteY9" fmla="*/ 398834 h 880353"/>
                <a:gd name="connsiteX10" fmla="*/ 1079770 w 2962073"/>
                <a:gd name="connsiteY10" fmla="*/ 53502 h 880353"/>
                <a:gd name="connsiteX11" fmla="*/ 680936 w 2962073"/>
                <a:gd name="connsiteY11" fmla="*/ 102140 h 880353"/>
                <a:gd name="connsiteX12" fmla="*/ 369651 w 2962073"/>
                <a:gd name="connsiteY12" fmla="*/ 77821 h 880353"/>
                <a:gd name="connsiteX13" fmla="*/ 0 w 2962073"/>
                <a:gd name="connsiteY13" fmla="*/ 0 h 88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2073" h="880353">
                  <a:moveTo>
                    <a:pt x="0" y="0"/>
                  </a:moveTo>
                  <a:lnTo>
                    <a:pt x="505839" y="248055"/>
                  </a:lnTo>
                  <a:lnTo>
                    <a:pt x="1079770" y="510702"/>
                  </a:lnTo>
                  <a:lnTo>
                    <a:pt x="1712068" y="710119"/>
                  </a:lnTo>
                  <a:lnTo>
                    <a:pt x="2383277" y="856034"/>
                  </a:lnTo>
                  <a:lnTo>
                    <a:pt x="2903707" y="880353"/>
                  </a:lnTo>
                  <a:lnTo>
                    <a:pt x="2962073" y="880353"/>
                  </a:lnTo>
                  <a:lnTo>
                    <a:pt x="2607013" y="637162"/>
                  </a:lnTo>
                  <a:lnTo>
                    <a:pt x="2480553" y="632298"/>
                  </a:lnTo>
                  <a:lnTo>
                    <a:pt x="1882302" y="398834"/>
                  </a:lnTo>
                  <a:lnTo>
                    <a:pt x="1079770" y="53502"/>
                  </a:lnTo>
                  <a:lnTo>
                    <a:pt x="680936" y="102140"/>
                  </a:lnTo>
                  <a:lnTo>
                    <a:pt x="369651" y="77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2" name="Freeform 18"/>
            <p:cNvSpPr/>
            <p:nvPr/>
          </p:nvSpPr>
          <p:spPr bwMode="auto">
            <a:xfrm>
              <a:off x="4984689" y="1694337"/>
              <a:ext cx="704485" cy="411601"/>
            </a:xfrm>
            <a:custGeom>
              <a:avLst/>
              <a:gdLst>
                <a:gd name="connsiteX0" fmla="*/ 116732 w 1488332"/>
                <a:gd name="connsiteY0" fmla="*/ 0 h 1123545"/>
                <a:gd name="connsiteX1" fmla="*/ 719846 w 1488332"/>
                <a:gd name="connsiteY1" fmla="*/ 355060 h 1123545"/>
                <a:gd name="connsiteX2" fmla="*/ 656617 w 1488332"/>
                <a:gd name="connsiteY2" fmla="*/ 393970 h 1123545"/>
                <a:gd name="connsiteX3" fmla="*/ 637161 w 1488332"/>
                <a:gd name="connsiteY3" fmla="*/ 476655 h 1123545"/>
                <a:gd name="connsiteX4" fmla="*/ 676072 w 1488332"/>
                <a:gd name="connsiteY4" fmla="*/ 573932 h 1123545"/>
                <a:gd name="connsiteX5" fmla="*/ 787940 w 1488332"/>
                <a:gd name="connsiteY5" fmla="*/ 719847 h 1123545"/>
                <a:gd name="connsiteX6" fmla="*/ 1186774 w 1488332"/>
                <a:gd name="connsiteY6" fmla="*/ 972766 h 1123545"/>
                <a:gd name="connsiteX7" fmla="*/ 1488332 w 1488332"/>
                <a:gd name="connsiteY7" fmla="*/ 1123545 h 1123545"/>
                <a:gd name="connsiteX8" fmla="*/ 1128408 w 1488332"/>
                <a:gd name="connsiteY8" fmla="*/ 1074906 h 1123545"/>
                <a:gd name="connsiteX9" fmla="*/ 632298 w 1488332"/>
                <a:gd name="connsiteY9" fmla="*/ 826851 h 1123545"/>
                <a:gd name="connsiteX10" fmla="*/ 340468 w 1488332"/>
                <a:gd name="connsiteY10" fmla="*/ 642025 h 1123545"/>
                <a:gd name="connsiteX11" fmla="*/ 116732 w 1488332"/>
                <a:gd name="connsiteY11" fmla="*/ 466928 h 1123545"/>
                <a:gd name="connsiteX12" fmla="*/ 0 w 1488332"/>
                <a:gd name="connsiteY12" fmla="*/ 286966 h 1123545"/>
                <a:gd name="connsiteX13" fmla="*/ 19455 w 1488332"/>
                <a:gd name="connsiteY13" fmla="*/ 107004 h 1123545"/>
                <a:gd name="connsiteX14" fmla="*/ 116732 w 1488332"/>
                <a:gd name="connsiteY14" fmla="*/ 0 h 112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8332" h="1123545">
                  <a:moveTo>
                    <a:pt x="116732" y="0"/>
                  </a:moveTo>
                  <a:lnTo>
                    <a:pt x="719846" y="355060"/>
                  </a:lnTo>
                  <a:lnTo>
                    <a:pt x="656617" y="393970"/>
                  </a:lnTo>
                  <a:lnTo>
                    <a:pt x="637161" y="476655"/>
                  </a:lnTo>
                  <a:lnTo>
                    <a:pt x="676072" y="573932"/>
                  </a:lnTo>
                  <a:lnTo>
                    <a:pt x="787940" y="719847"/>
                  </a:lnTo>
                  <a:lnTo>
                    <a:pt x="1186774" y="972766"/>
                  </a:lnTo>
                  <a:lnTo>
                    <a:pt x="1488332" y="1123545"/>
                  </a:lnTo>
                  <a:lnTo>
                    <a:pt x="1128408" y="1074906"/>
                  </a:lnTo>
                  <a:lnTo>
                    <a:pt x="632298" y="826851"/>
                  </a:lnTo>
                  <a:lnTo>
                    <a:pt x="340468" y="642025"/>
                  </a:lnTo>
                  <a:lnTo>
                    <a:pt x="116732" y="466928"/>
                  </a:lnTo>
                  <a:lnTo>
                    <a:pt x="0" y="286966"/>
                  </a:lnTo>
                  <a:lnTo>
                    <a:pt x="19455" y="107004"/>
                  </a:lnTo>
                  <a:lnTo>
                    <a:pt x="116732" y="0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3" name="Freeform 19"/>
            <p:cNvSpPr/>
            <p:nvPr/>
          </p:nvSpPr>
          <p:spPr bwMode="auto">
            <a:xfrm>
              <a:off x="5323118" y="1835100"/>
              <a:ext cx="663045" cy="277964"/>
            </a:xfrm>
            <a:custGeom>
              <a:avLst/>
              <a:gdLst>
                <a:gd name="connsiteX0" fmla="*/ 865761 w 1400783"/>
                <a:gd name="connsiteY0" fmla="*/ 758758 h 758758"/>
                <a:gd name="connsiteX1" fmla="*/ 486383 w 1400783"/>
                <a:gd name="connsiteY1" fmla="*/ 539886 h 758758"/>
                <a:gd name="connsiteX2" fmla="*/ 150778 w 1400783"/>
                <a:gd name="connsiteY2" fmla="*/ 311286 h 758758"/>
                <a:gd name="connsiteX3" fmla="*/ 0 w 1400783"/>
                <a:gd name="connsiteY3" fmla="*/ 160507 h 758758"/>
                <a:gd name="connsiteX4" fmla="*/ 14591 w 1400783"/>
                <a:gd name="connsiteY4" fmla="*/ 53503 h 758758"/>
                <a:gd name="connsiteX5" fmla="*/ 58366 w 1400783"/>
                <a:gd name="connsiteY5" fmla="*/ 0 h 758758"/>
                <a:gd name="connsiteX6" fmla="*/ 330740 w 1400783"/>
                <a:gd name="connsiteY6" fmla="*/ 121596 h 758758"/>
                <a:gd name="connsiteX7" fmla="*/ 583659 w 1400783"/>
                <a:gd name="connsiteY7" fmla="*/ 199418 h 758758"/>
                <a:gd name="connsiteX8" fmla="*/ 607978 w 1400783"/>
                <a:gd name="connsiteY8" fmla="*/ 277239 h 758758"/>
                <a:gd name="connsiteX9" fmla="*/ 724710 w 1400783"/>
                <a:gd name="connsiteY9" fmla="*/ 398835 h 758758"/>
                <a:gd name="connsiteX10" fmla="*/ 1400783 w 1400783"/>
                <a:gd name="connsiteY10" fmla="*/ 749030 h 758758"/>
                <a:gd name="connsiteX11" fmla="*/ 865761 w 1400783"/>
                <a:gd name="connsiteY11" fmla="*/ 758758 h 7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783" h="758758">
                  <a:moveTo>
                    <a:pt x="865761" y="758758"/>
                  </a:moveTo>
                  <a:lnTo>
                    <a:pt x="486383" y="539886"/>
                  </a:lnTo>
                  <a:lnTo>
                    <a:pt x="150778" y="311286"/>
                  </a:lnTo>
                  <a:lnTo>
                    <a:pt x="0" y="160507"/>
                  </a:lnTo>
                  <a:lnTo>
                    <a:pt x="14591" y="53503"/>
                  </a:lnTo>
                  <a:lnTo>
                    <a:pt x="58366" y="0"/>
                  </a:lnTo>
                  <a:lnTo>
                    <a:pt x="330740" y="121596"/>
                  </a:lnTo>
                  <a:lnTo>
                    <a:pt x="583659" y="199418"/>
                  </a:lnTo>
                  <a:lnTo>
                    <a:pt x="607978" y="277239"/>
                  </a:lnTo>
                  <a:lnTo>
                    <a:pt x="724710" y="398835"/>
                  </a:lnTo>
                  <a:lnTo>
                    <a:pt x="1400783" y="749030"/>
                  </a:lnTo>
                  <a:lnTo>
                    <a:pt x="865761" y="758758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4" name="Freeform 20"/>
            <p:cNvSpPr/>
            <p:nvPr/>
          </p:nvSpPr>
          <p:spPr bwMode="auto">
            <a:xfrm>
              <a:off x="5403697" y="1628409"/>
              <a:ext cx="762041" cy="258364"/>
            </a:xfrm>
            <a:custGeom>
              <a:avLst/>
              <a:gdLst>
                <a:gd name="connsiteX0" fmla="*/ 530157 w 1609927"/>
                <a:gd name="connsiteY0" fmla="*/ 705256 h 705256"/>
                <a:gd name="connsiteX1" fmla="*/ 1118681 w 1609927"/>
                <a:gd name="connsiteY1" fmla="*/ 457200 h 705256"/>
                <a:gd name="connsiteX2" fmla="*/ 1609927 w 1609927"/>
                <a:gd name="connsiteY2" fmla="*/ 301558 h 705256"/>
                <a:gd name="connsiteX3" fmla="*/ 1488332 w 1609927"/>
                <a:gd name="connsiteY3" fmla="*/ 0 h 705256"/>
                <a:gd name="connsiteX4" fmla="*/ 530157 w 1609927"/>
                <a:gd name="connsiteY4" fmla="*/ 267511 h 705256"/>
                <a:gd name="connsiteX5" fmla="*/ 0 w 1609927"/>
                <a:gd name="connsiteY5" fmla="*/ 481519 h 705256"/>
                <a:gd name="connsiteX6" fmla="*/ 530157 w 1609927"/>
                <a:gd name="connsiteY6" fmla="*/ 705256 h 7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927" h="705256">
                  <a:moveTo>
                    <a:pt x="530157" y="705256"/>
                  </a:moveTo>
                  <a:lnTo>
                    <a:pt x="1118681" y="457200"/>
                  </a:lnTo>
                  <a:lnTo>
                    <a:pt x="1609927" y="301558"/>
                  </a:lnTo>
                  <a:lnTo>
                    <a:pt x="1488332" y="0"/>
                  </a:lnTo>
                  <a:lnTo>
                    <a:pt x="530157" y="267511"/>
                  </a:lnTo>
                  <a:lnTo>
                    <a:pt x="0" y="481519"/>
                  </a:lnTo>
                  <a:lnTo>
                    <a:pt x="530157" y="705256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5" name="Freeform 21"/>
            <p:cNvSpPr/>
            <p:nvPr/>
          </p:nvSpPr>
          <p:spPr bwMode="auto">
            <a:xfrm>
              <a:off x="5099801" y="1464482"/>
              <a:ext cx="1003776" cy="336764"/>
            </a:xfrm>
            <a:custGeom>
              <a:avLst/>
              <a:gdLst>
                <a:gd name="connsiteX0" fmla="*/ 2120630 w 2120630"/>
                <a:gd name="connsiteY0" fmla="*/ 403698 h 919264"/>
                <a:gd name="connsiteX1" fmla="*/ 2023353 w 2120630"/>
                <a:gd name="connsiteY1" fmla="*/ 0 h 919264"/>
                <a:gd name="connsiteX2" fmla="*/ 1595336 w 2120630"/>
                <a:gd name="connsiteY2" fmla="*/ 63230 h 919264"/>
                <a:gd name="connsiteX3" fmla="*/ 1123545 w 2120630"/>
                <a:gd name="connsiteY3" fmla="*/ 189689 h 919264"/>
                <a:gd name="connsiteX4" fmla="*/ 359924 w 2120630"/>
                <a:gd name="connsiteY4" fmla="*/ 408562 h 919264"/>
                <a:gd name="connsiteX5" fmla="*/ 0 w 2120630"/>
                <a:gd name="connsiteY5" fmla="*/ 564204 h 919264"/>
                <a:gd name="connsiteX6" fmla="*/ 549613 w 2120630"/>
                <a:gd name="connsiteY6" fmla="*/ 919264 h 919264"/>
                <a:gd name="connsiteX7" fmla="*/ 851170 w 2120630"/>
                <a:gd name="connsiteY7" fmla="*/ 763621 h 919264"/>
                <a:gd name="connsiteX8" fmla="*/ 1342417 w 2120630"/>
                <a:gd name="connsiteY8" fmla="*/ 598251 h 919264"/>
                <a:gd name="connsiteX9" fmla="*/ 1814209 w 2120630"/>
                <a:gd name="connsiteY9" fmla="*/ 466928 h 919264"/>
                <a:gd name="connsiteX10" fmla="*/ 2120630 w 2120630"/>
                <a:gd name="connsiteY10" fmla="*/ 403698 h 91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0630" h="919264">
                  <a:moveTo>
                    <a:pt x="2120630" y="403698"/>
                  </a:moveTo>
                  <a:lnTo>
                    <a:pt x="2023353" y="0"/>
                  </a:lnTo>
                  <a:lnTo>
                    <a:pt x="1595336" y="63230"/>
                  </a:lnTo>
                  <a:lnTo>
                    <a:pt x="1123545" y="189689"/>
                  </a:lnTo>
                  <a:lnTo>
                    <a:pt x="359924" y="408562"/>
                  </a:lnTo>
                  <a:lnTo>
                    <a:pt x="0" y="564204"/>
                  </a:lnTo>
                  <a:lnTo>
                    <a:pt x="549613" y="919264"/>
                  </a:lnTo>
                  <a:lnTo>
                    <a:pt x="851170" y="763621"/>
                  </a:lnTo>
                  <a:lnTo>
                    <a:pt x="1342417" y="598251"/>
                  </a:lnTo>
                  <a:lnTo>
                    <a:pt x="1814209" y="466928"/>
                  </a:lnTo>
                  <a:lnTo>
                    <a:pt x="2120630" y="403698"/>
                  </a:lnTo>
                  <a:close/>
                </a:path>
              </a:pathLst>
            </a:custGeom>
            <a:solidFill>
              <a:srgbClr val="D8D9D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6" name="Freeform 23"/>
            <p:cNvSpPr/>
            <p:nvPr/>
          </p:nvSpPr>
          <p:spPr bwMode="auto">
            <a:xfrm>
              <a:off x="6593954" y="2430229"/>
              <a:ext cx="87485" cy="324291"/>
            </a:xfrm>
            <a:custGeom>
              <a:avLst/>
              <a:gdLst>
                <a:gd name="connsiteX0" fmla="*/ 77821 w 184825"/>
                <a:gd name="connsiteY0" fmla="*/ 0 h 885217"/>
                <a:gd name="connsiteX1" fmla="*/ 77821 w 184825"/>
                <a:gd name="connsiteY1" fmla="*/ 0 h 885217"/>
                <a:gd name="connsiteX2" fmla="*/ 68093 w 184825"/>
                <a:gd name="connsiteY2" fmla="*/ 369651 h 885217"/>
                <a:gd name="connsiteX3" fmla="*/ 48638 w 184825"/>
                <a:gd name="connsiteY3" fmla="*/ 671208 h 885217"/>
                <a:gd name="connsiteX4" fmla="*/ 0 w 184825"/>
                <a:gd name="connsiteY4" fmla="*/ 846306 h 885217"/>
                <a:gd name="connsiteX5" fmla="*/ 72957 w 184825"/>
                <a:gd name="connsiteY5" fmla="*/ 885217 h 885217"/>
                <a:gd name="connsiteX6" fmla="*/ 126459 w 184825"/>
                <a:gd name="connsiteY6" fmla="*/ 860898 h 885217"/>
                <a:gd name="connsiteX7" fmla="*/ 165370 w 184825"/>
                <a:gd name="connsiteY7" fmla="*/ 826851 h 885217"/>
                <a:gd name="connsiteX8" fmla="*/ 184825 w 184825"/>
                <a:gd name="connsiteY8" fmla="*/ 783076 h 885217"/>
                <a:gd name="connsiteX9" fmla="*/ 184825 w 184825"/>
                <a:gd name="connsiteY9" fmla="*/ 719846 h 885217"/>
                <a:gd name="connsiteX10" fmla="*/ 145915 w 184825"/>
                <a:gd name="connsiteY10" fmla="*/ 622570 h 885217"/>
                <a:gd name="connsiteX11" fmla="*/ 116732 w 184825"/>
                <a:gd name="connsiteY11" fmla="*/ 389106 h 885217"/>
                <a:gd name="connsiteX12" fmla="*/ 136187 w 184825"/>
                <a:gd name="connsiteY12" fmla="*/ 29183 h 885217"/>
                <a:gd name="connsiteX13" fmla="*/ 77821 w 184825"/>
                <a:gd name="connsiteY13" fmla="*/ 0 h 8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825" h="885217">
                  <a:moveTo>
                    <a:pt x="77821" y="0"/>
                  </a:moveTo>
                  <a:lnTo>
                    <a:pt x="77821" y="0"/>
                  </a:lnTo>
                  <a:lnTo>
                    <a:pt x="68093" y="369651"/>
                  </a:lnTo>
                  <a:lnTo>
                    <a:pt x="48638" y="671208"/>
                  </a:lnTo>
                  <a:lnTo>
                    <a:pt x="0" y="846306"/>
                  </a:lnTo>
                  <a:lnTo>
                    <a:pt x="72957" y="885217"/>
                  </a:lnTo>
                  <a:lnTo>
                    <a:pt x="126459" y="860898"/>
                  </a:lnTo>
                  <a:lnTo>
                    <a:pt x="165370" y="826851"/>
                  </a:lnTo>
                  <a:lnTo>
                    <a:pt x="184825" y="783076"/>
                  </a:lnTo>
                  <a:lnTo>
                    <a:pt x="184825" y="719846"/>
                  </a:lnTo>
                  <a:lnTo>
                    <a:pt x="145915" y="622570"/>
                  </a:lnTo>
                  <a:lnTo>
                    <a:pt x="116732" y="389106"/>
                  </a:lnTo>
                  <a:lnTo>
                    <a:pt x="136187" y="29183"/>
                  </a:lnTo>
                  <a:lnTo>
                    <a:pt x="77821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7" name="Freeform 24"/>
            <p:cNvSpPr/>
            <p:nvPr/>
          </p:nvSpPr>
          <p:spPr bwMode="auto">
            <a:xfrm>
              <a:off x="6300035" y="2391623"/>
              <a:ext cx="87485" cy="324291"/>
            </a:xfrm>
            <a:custGeom>
              <a:avLst/>
              <a:gdLst>
                <a:gd name="connsiteX0" fmla="*/ 77821 w 184825"/>
                <a:gd name="connsiteY0" fmla="*/ 0 h 885217"/>
                <a:gd name="connsiteX1" fmla="*/ 77821 w 184825"/>
                <a:gd name="connsiteY1" fmla="*/ 0 h 885217"/>
                <a:gd name="connsiteX2" fmla="*/ 68093 w 184825"/>
                <a:gd name="connsiteY2" fmla="*/ 369651 h 885217"/>
                <a:gd name="connsiteX3" fmla="*/ 48638 w 184825"/>
                <a:gd name="connsiteY3" fmla="*/ 671208 h 885217"/>
                <a:gd name="connsiteX4" fmla="*/ 0 w 184825"/>
                <a:gd name="connsiteY4" fmla="*/ 846306 h 885217"/>
                <a:gd name="connsiteX5" fmla="*/ 72957 w 184825"/>
                <a:gd name="connsiteY5" fmla="*/ 885217 h 885217"/>
                <a:gd name="connsiteX6" fmla="*/ 126459 w 184825"/>
                <a:gd name="connsiteY6" fmla="*/ 860898 h 885217"/>
                <a:gd name="connsiteX7" fmla="*/ 165370 w 184825"/>
                <a:gd name="connsiteY7" fmla="*/ 826851 h 885217"/>
                <a:gd name="connsiteX8" fmla="*/ 184825 w 184825"/>
                <a:gd name="connsiteY8" fmla="*/ 783076 h 885217"/>
                <a:gd name="connsiteX9" fmla="*/ 184825 w 184825"/>
                <a:gd name="connsiteY9" fmla="*/ 719846 h 885217"/>
                <a:gd name="connsiteX10" fmla="*/ 145915 w 184825"/>
                <a:gd name="connsiteY10" fmla="*/ 622570 h 885217"/>
                <a:gd name="connsiteX11" fmla="*/ 116732 w 184825"/>
                <a:gd name="connsiteY11" fmla="*/ 389106 h 885217"/>
                <a:gd name="connsiteX12" fmla="*/ 136187 w 184825"/>
                <a:gd name="connsiteY12" fmla="*/ 29183 h 885217"/>
                <a:gd name="connsiteX13" fmla="*/ 77821 w 184825"/>
                <a:gd name="connsiteY13" fmla="*/ 0 h 8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825" h="885217">
                  <a:moveTo>
                    <a:pt x="77821" y="0"/>
                  </a:moveTo>
                  <a:lnTo>
                    <a:pt x="77821" y="0"/>
                  </a:lnTo>
                  <a:lnTo>
                    <a:pt x="68093" y="369651"/>
                  </a:lnTo>
                  <a:lnTo>
                    <a:pt x="48638" y="671208"/>
                  </a:lnTo>
                  <a:lnTo>
                    <a:pt x="0" y="846306"/>
                  </a:lnTo>
                  <a:lnTo>
                    <a:pt x="72957" y="885217"/>
                  </a:lnTo>
                  <a:lnTo>
                    <a:pt x="126459" y="860898"/>
                  </a:lnTo>
                  <a:lnTo>
                    <a:pt x="165370" y="826851"/>
                  </a:lnTo>
                  <a:lnTo>
                    <a:pt x="184825" y="783076"/>
                  </a:lnTo>
                  <a:lnTo>
                    <a:pt x="184825" y="719846"/>
                  </a:lnTo>
                  <a:lnTo>
                    <a:pt x="145915" y="622570"/>
                  </a:lnTo>
                  <a:lnTo>
                    <a:pt x="116732" y="389106"/>
                  </a:lnTo>
                  <a:lnTo>
                    <a:pt x="136187" y="29183"/>
                  </a:lnTo>
                  <a:lnTo>
                    <a:pt x="77821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8" name="Freeform 25"/>
            <p:cNvSpPr/>
            <p:nvPr/>
          </p:nvSpPr>
          <p:spPr bwMode="auto">
            <a:xfrm>
              <a:off x="6052160" y="2313817"/>
              <a:ext cx="87485" cy="324291"/>
            </a:xfrm>
            <a:custGeom>
              <a:avLst/>
              <a:gdLst>
                <a:gd name="connsiteX0" fmla="*/ 77821 w 184825"/>
                <a:gd name="connsiteY0" fmla="*/ 0 h 885217"/>
                <a:gd name="connsiteX1" fmla="*/ 77821 w 184825"/>
                <a:gd name="connsiteY1" fmla="*/ 0 h 885217"/>
                <a:gd name="connsiteX2" fmla="*/ 68093 w 184825"/>
                <a:gd name="connsiteY2" fmla="*/ 369651 h 885217"/>
                <a:gd name="connsiteX3" fmla="*/ 48638 w 184825"/>
                <a:gd name="connsiteY3" fmla="*/ 671208 h 885217"/>
                <a:gd name="connsiteX4" fmla="*/ 0 w 184825"/>
                <a:gd name="connsiteY4" fmla="*/ 846306 h 885217"/>
                <a:gd name="connsiteX5" fmla="*/ 72957 w 184825"/>
                <a:gd name="connsiteY5" fmla="*/ 885217 h 885217"/>
                <a:gd name="connsiteX6" fmla="*/ 126459 w 184825"/>
                <a:gd name="connsiteY6" fmla="*/ 860898 h 885217"/>
                <a:gd name="connsiteX7" fmla="*/ 165370 w 184825"/>
                <a:gd name="connsiteY7" fmla="*/ 826851 h 885217"/>
                <a:gd name="connsiteX8" fmla="*/ 184825 w 184825"/>
                <a:gd name="connsiteY8" fmla="*/ 783076 h 885217"/>
                <a:gd name="connsiteX9" fmla="*/ 184825 w 184825"/>
                <a:gd name="connsiteY9" fmla="*/ 719846 h 885217"/>
                <a:gd name="connsiteX10" fmla="*/ 145915 w 184825"/>
                <a:gd name="connsiteY10" fmla="*/ 622570 h 885217"/>
                <a:gd name="connsiteX11" fmla="*/ 116732 w 184825"/>
                <a:gd name="connsiteY11" fmla="*/ 389106 h 885217"/>
                <a:gd name="connsiteX12" fmla="*/ 136187 w 184825"/>
                <a:gd name="connsiteY12" fmla="*/ 29183 h 885217"/>
                <a:gd name="connsiteX13" fmla="*/ 77821 w 184825"/>
                <a:gd name="connsiteY13" fmla="*/ 0 h 8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825" h="885217">
                  <a:moveTo>
                    <a:pt x="77821" y="0"/>
                  </a:moveTo>
                  <a:lnTo>
                    <a:pt x="77821" y="0"/>
                  </a:lnTo>
                  <a:lnTo>
                    <a:pt x="68093" y="369651"/>
                  </a:lnTo>
                  <a:lnTo>
                    <a:pt x="48638" y="671208"/>
                  </a:lnTo>
                  <a:lnTo>
                    <a:pt x="0" y="846306"/>
                  </a:lnTo>
                  <a:lnTo>
                    <a:pt x="72957" y="885217"/>
                  </a:lnTo>
                  <a:lnTo>
                    <a:pt x="126459" y="860898"/>
                  </a:lnTo>
                  <a:lnTo>
                    <a:pt x="165370" y="826851"/>
                  </a:lnTo>
                  <a:lnTo>
                    <a:pt x="184825" y="783076"/>
                  </a:lnTo>
                  <a:lnTo>
                    <a:pt x="184825" y="719846"/>
                  </a:lnTo>
                  <a:lnTo>
                    <a:pt x="145915" y="622570"/>
                  </a:lnTo>
                  <a:lnTo>
                    <a:pt x="116732" y="389106"/>
                  </a:lnTo>
                  <a:lnTo>
                    <a:pt x="136187" y="29183"/>
                  </a:lnTo>
                  <a:lnTo>
                    <a:pt x="77821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9" name="Freeform 26"/>
            <p:cNvSpPr/>
            <p:nvPr/>
          </p:nvSpPr>
          <p:spPr bwMode="auto">
            <a:xfrm>
              <a:off x="6911663" y="2453393"/>
              <a:ext cx="87485" cy="324291"/>
            </a:xfrm>
            <a:custGeom>
              <a:avLst/>
              <a:gdLst>
                <a:gd name="connsiteX0" fmla="*/ 77821 w 184825"/>
                <a:gd name="connsiteY0" fmla="*/ 0 h 885217"/>
                <a:gd name="connsiteX1" fmla="*/ 77821 w 184825"/>
                <a:gd name="connsiteY1" fmla="*/ 0 h 885217"/>
                <a:gd name="connsiteX2" fmla="*/ 68093 w 184825"/>
                <a:gd name="connsiteY2" fmla="*/ 369651 h 885217"/>
                <a:gd name="connsiteX3" fmla="*/ 48638 w 184825"/>
                <a:gd name="connsiteY3" fmla="*/ 671208 h 885217"/>
                <a:gd name="connsiteX4" fmla="*/ 0 w 184825"/>
                <a:gd name="connsiteY4" fmla="*/ 846306 h 885217"/>
                <a:gd name="connsiteX5" fmla="*/ 72957 w 184825"/>
                <a:gd name="connsiteY5" fmla="*/ 885217 h 885217"/>
                <a:gd name="connsiteX6" fmla="*/ 126459 w 184825"/>
                <a:gd name="connsiteY6" fmla="*/ 860898 h 885217"/>
                <a:gd name="connsiteX7" fmla="*/ 165370 w 184825"/>
                <a:gd name="connsiteY7" fmla="*/ 826851 h 885217"/>
                <a:gd name="connsiteX8" fmla="*/ 184825 w 184825"/>
                <a:gd name="connsiteY8" fmla="*/ 783076 h 885217"/>
                <a:gd name="connsiteX9" fmla="*/ 184825 w 184825"/>
                <a:gd name="connsiteY9" fmla="*/ 719846 h 885217"/>
                <a:gd name="connsiteX10" fmla="*/ 145915 w 184825"/>
                <a:gd name="connsiteY10" fmla="*/ 622570 h 885217"/>
                <a:gd name="connsiteX11" fmla="*/ 116732 w 184825"/>
                <a:gd name="connsiteY11" fmla="*/ 389106 h 885217"/>
                <a:gd name="connsiteX12" fmla="*/ 136187 w 184825"/>
                <a:gd name="connsiteY12" fmla="*/ 29183 h 885217"/>
                <a:gd name="connsiteX13" fmla="*/ 77821 w 184825"/>
                <a:gd name="connsiteY13" fmla="*/ 0 h 88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825" h="885217">
                  <a:moveTo>
                    <a:pt x="77821" y="0"/>
                  </a:moveTo>
                  <a:lnTo>
                    <a:pt x="77821" y="0"/>
                  </a:lnTo>
                  <a:lnTo>
                    <a:pt x="68093" y="369651"/>
                  </a:lnTo>
                  <a:lnTo>
                    <a:pt x="48638" y="671208"/>
                  </a:lnTo>
                  <a:lnTo>
                    <a:pt x="0" y="846306"/>
                  </a:lnTo>
                  <a:lnTo>
                    <a:pt x="72957" y="885217"/>
                  </a:lnTo>
                  <a:lnTo>
                    <a:pt x="126459" y="860898"/>
                  </a:lnTo>
                  <a:lnTo>
                    <a:pt x="165370" y="826851"/>
                  </a:lnTo>
                  <a:lnTo>
                    <a:pt x="184825" y="783076"/>
                  </a:lnTo>
                  <a:lnTo>
                    <a:pt x="184825" y="719846"/>
                  </a:lnTo>
                  <a:lnTo>
                    <a:pt x="145915" y="622570"/>
                  </a:lnTo>
                  <a:lnTo>
                    <a:pt x="116732" y="389106"/>
                  </a:lnTo>
                  <a:lnTo>
                    <a:pt x="136187" y="29183"/>
                  </a:lnTo>
                  <a:lnTo>
                    <a:pt x="77821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0" name="Freeform 27"/>
            <p:cNvSpPr/>
            <p:nvPr/>
          </p:nvSpPr>
          <p:spPr bwMode="auto">
            <a:xfrm>
              <a:off x="7199443" y="2439138"/>
              <a:ext cx="103601" cy="299346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1" name="Freeform 28"/>
            <p:cNvSpPr/>
            <p:nvPr/>
          </p:nvSpPr>
          <p:spPr bwMode="auto">
            <a:xfrm>
              <a:off x="7435039" y="2359550"/>
              <a:ext cx="103601" cy="299346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2" name="Freeform 29"/>
            <p:cNvSpPr/>
            <p:nvPr/>
          </p:nvSpPr>
          <p:spPr bwMode="auto">
            <a:xfrm>
              <a:off x="7629194" y="2281743"/>
              <a:ext cx="79043" cy="269649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3" name="Freeform 30"/>
            <p:cNvSpPr/>
            <p:nvPr/>
          </p:nvSpPr>
          <p:spPr bwMode="auto">
            <a:xfrm>
              <a:off x="7791118" y="2175428"/>
              <a:ext cx="69067" cy="244110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4" name="Freeform 31"/>
            <p:cNvSpPr/>
            <p:nvPr/>
          </p:nvSpPr>
          <p:spPr bwMode="auto">
            <a:xfrm>
              <a:off x="7934624" y="2099404"/>
              <a:ext cx="69067" cy="244110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5" name="Freeform 32"/>
            <p:cNvSpPr/>
            <p:nvPr/>
          </p:nvSpPr>
          <p:spPr bwMode="auto">
            <a:xfrm>
              <a:off x="8050504" y="2021598"/>
              <a:ext cx="58324" cy="203722"/>
            </a:xfrm>
            <a:custGeom>
              <a:avLst/>
              <a:gdLst>
                <a:gd name="connsiteX0" fmla="*/ 189689 w 218872"/>
                <a:gd name="connsiteY0" fmla="*/ 0 h 817124"/>
                <a:gd name="connsiteX1" fmla="*/ 68093 w 218872"/>
                <a:gd name="connsiteY1" fmla="*/ 496111 h 817124"/>
                <a:gd name="connsiteX2" fmla="*/ 0 w 218872"/>
                <a:gd name="connsiteY2" fmla="*/ 729575 h 817124"/>
                <a:gd name="connsiteX3" fmla="*/ 121596 w 218872"/>
                <a:gd name="connsiteY3" fmla="*/ 817124 h 817124"/>
                <a:gd name="connsiteX4" fmla="*/ 165370 w 218872"/>
                <a:gd name="connsiteY4" fmla="*/ 802532 h 817124"/>
                <a:gd name="connsiteX5" fmla="*/ 214008 w 218872"/>
                <a:gd name="connsiteY5" fmla="*/ 787941 h 817124"/>
                <a:gd name="connsiteX6" fmla="*/ 218872 w 218872"/>
                <a:gd name="connsiteY6" fmla="*/ 739303 h 817124"/>
                <a:gd name="connsiteX7" fmla="*/ 218872 w 218872"/>
                <a:gd name="connsiteY7" fmla="*/ 695528 h 817124"/>
                <a:gd name="connsiteX8" fmla="*/ 179961 w 218872"/>
                <a:gd name="connsiteY8" fmla="*/ 651754 h 817124"/>
                <a:gd name="connsiteX9" fmla="*/ 170234 w 218872"/>
                <a:gd name="connsiteY9" fmla="*/ 569069 h 817124"/>
                <a:gd name="connsiteX10" fmla="*/ 214008 w 218872"/>
                <a:gd name="connsiteY10" fmla="*/ 126460 h 817124"/>
                <a:gd name="connsiteX11" fmla="*/ 189689 w 218872"/>
                <a:gd name="connsiteY11" fmla="*/ 0 h 8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72" h="817124">
                  <a:moveTo>
                    <a:pt x="189689" y="0"/>
                  </a:moveTo>
                  <a:lnTo>
                    <a:pt x="68093" y="496111"/>
                  </a:lnTo>
                  <a:lnTo>
                    <a:pt x="0" y="729575"/>
                  </a:lnTo>
                  <a:lnTo>
                    <a:pt x="121596" y="817124"/>
                  </a:lnTo>
                  <a:lnTo>
                    <a:pt x="165370" y="802532"/>
                  </a:lnTo>
                  <a:lnTo>
                    <a:pt x="214008" y="787941"/>
                  </a:lnTo>
                  <a:lnTo>
                    <a:pt x="218872" y="739303"/>
                  </a:lnTo>
                  <a:lnTo>
                    <a:pt x="218872" y="695528"/>
                  </a:lnTo>
                  <a:lnTo>
                    <a:pt x="179961" y="651754"/>
                  </a:lnTo>
                  <a:lnTo>
                    <a:pt x="170234" y="569069"/>
                  </a:lnTo>
                  <a:lnTo>
                    <a:pt x="214008" y="126460"/>
                  </a:lnTo>
                  <a:lnTo>
                    <a:pt x="189689" y="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6" name="Freeform 33"/>
            <p:cNvSpPr/>
            <p:nvPr/>
          </p:nvSpPr>
          <p:spPr bwMode="auto">
            <a:xfrm>
              <a:off x="5848029" y="2268083"/>
              <a:ext cx="94392" cy="274401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7" name="Freeform 34"/>
            <p:cNvSpPr/>
            <p:nvPr/>
          </p:nvSpPr>
          <p:spPr bwMode="auto">
            <a:xfrm>
              <a:off x="5657710" y="2193840"/>
              <a:ext cx="72904" cy="245297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8" name="Freeform 35"/>
            <p:cNvSpPr/>
            <p:nvPr/>
          </p:nvSpPr>
          <p:spPr bwMode="auto">
            <a:xfrm>
              <a:off x="5489647" y="2119004"/>
              <a:ext cx="82113" cy="243516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9" name="Freeform 36"/>
            <p:cNvSpPr/>
            <p:nvPr/>
          </p:nvSpPr>
          <p:spPr bwMode="auto">
            <a:xfrm>
              <a:off x="5323119" y="2060798"/>
              <a:ext cx="73671" cy="228667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30" name="Freeform 37"/>
            <p:cNvSpPr/>
            <p:nvPr/>
          </p:nvSpPr>
          <p:spPr bwMode="auto">
            <a:xfrm>
              <a:off x="5191890" y="1999028"/>
              <a:ext cx="96694" cy="244110"/>
            </a:xfrm>
            <a:custGeom>
              <a:avLst/>
              <a:gdLst>
                <a:gd name="connsiteX0" fmla="*/ 97277 w 257783"/>
                <a:gd name="connsiteY0" fmla="*/ 700392 h 700392"/>
                <a:gd name="connsiteX1" fmla="*/ 189690 w 257783"/>
                <a:gd name="connsiteY1" fmla="*/ 700392 h 700392"/>
                <a:gd name="connsiteX2" fmla="*/ 257783 w 257783"/>
                <a:gd name="connsiteY2" fmla="*/ 671209 h 700392"/>
                <a:gd name="connsiteX3" fmla="*/ 257783 w 257783"/>
                <a:gd name="connsiteY3" fmla="*/ 627434 h 700392"/>
                <a:gd name="connsiteX4" fmla="*/ 126460 w 257783"/>
                <a:gd name="connsiteY4" fmla="*/ 267511 h 700392"/>
                <a:gd name="connsiteX5" fmla="*/ 68094 w 257783"/>
                <a:gd name="connsiteY5" fmla="*/ 24319 h 700392"/>
                <a:gd name="connsiteX6" fmla="*/ 0 w 257783"/>
                <a:gd name="connsiteY6" fmla="*/ 0 h 700392"/>
                <a:gd name="connsiteX7" fmla="*/ 53502 w 257783"/>
                <a:gd name="connsiteY7" fmla="*/ 238328 h 700392"/>
                <a:gd name="connsiteX8" fmla="*/ 92413 w 257783"/>
                <a:gd name="connsiteY8" fmla="*/ 476656 h 700392"/>
                <a:gd name="connsiteX9" fmla="*/ 92413 w 257783"/>
                <a:gd name="connsiteY9" fmla="*/ 588524 h 700392"/>
                <a:gd name="connsiteX10" fmla="*/ 97277 w 257783"/>
                <a:gd name="connsiteY10" fmla="*/ 700392 h 70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783" h="700392">
                  <a:moveTo>
                    <a:pt x="97277" y="700392"/>
                  </a:moveTo>
                  <a:lnTo>
                    <a:pt x="189690" y="700392"/>
                  </a:lnTo>
                  <a:lnTo>
                    <a:pt x="257783" y="671209"/>
                  </a:lnTo>
                  <a:lnTo>
                    <a:pt x="257783" y="627434"/>
                  </a:lnTo>
                  <a:lnTo>
                    <a:pt x="126460" y="267511"/>
                  </a:lnTo>
                  <a:lnTo>
                    <a:pt x="68094" y="24319"/>
                  </a:lnTo>
                  <a:lnTo>
                    <a:pt x="0" y="0"/>
                  </a:lnTo>
                  <a:lnTo>
                    <a:pt x="53502" y="238328"/>
                  </a:lnTo>
                  <a:lnTo>
                    <a:pt x="92413" y="476656"/>
                  </a:lnTo>
                  <a:lnTo>
                    <a:pt x="92413" y="588524"/>
                  </a:lnTo>
                  <a:lnTo>
                    <a:pt x="97277" y="700392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31" name="Freeform 38"/>
            <p:cNvSpPr/>
            <p:nvPr/>
          </p:nvSpPr>
          <p:spPr bwMode="auto">
            <a:xfrm>
              <a:off x="5093662" y="1950919"/>
              <a:ext cx="82113" cy="226291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32" name="Freeform 39"/>
            <p:cNvSpPr/>
            <p:nvPr/>
          </p:nvSpPr>
          <p:spPr bwMode="auto">
            <a:xfrm>
              <a:off x="4956296" y="1821440"/>
              <a:ext cx="82113" cy="226291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33" name="Freeform 40"/>
            <p:cNvSpPr/>
            <p:nvPr/>
          </p:nvSpPr>
          <p:spPr bwMode="auto">
            <a:xfrm>
              <a:off x="5011549" y="1890931"/>
              <a:ext cx="82113" cy="226291"/>
            </a:xfrm>
            <a:custGeom>
              <a:avLst/>
              <a:gdLst>
                <a:gd name="connsiteX0" fmla="*/ 77821 w 199417"/>
                <a:gd name="connsiteY0" fmla="*/ 749030 h 749030"/>
                <a:gd name="connsiteX1" fmla="*/ 199417 w 199417"/>
                <a:gd name="connsiteY1" fmla="*/ 690664 h 749030"/>
                <a:gd name="connsiteX2" fmla="*/ 82685 w 199417"/>
                <a:gd name="connsiteY2" fmla="*/ 243192 h 749030"/>
                <a:gd name="connsiteX3" fmla="*/ 72957 w 199417"/>
                <a:gd name="connsiteY3" fmla="*/ 19455 h 749030"/>
                <a:gd name="connsiteX4" fmla="*/ 19455 w 199417"/>
                <a:gd name="connsiteY4" fmla="*/ 0 h 749030"/>
                <a:gd name="connsiteX5" fmla="*/ 4864 w 199417"/>
                <a:gd name="connsiteY5" fmla="*/ 111868 h 749030"/>
                <a:gd name="connsiteX6" fmla="*/ 34047 w 199417"/>
                <a:gd name="connsiteY6" fmla="*/ 408562 h 749030"/>
                <a:gd name="connsiteX7" fmla="*/ 34047 w 199417"/>
                <a:gd name="connsiteY7" fmla="*/ 593387 h 749030"/>
                <a:gd name="connsiteX8" fmla="*/ 14591 w 199417"/>
                <a:gd name="connsiteY8" fmla="*/ 671209 h 749030"/>
                <a:gd name="connsiteX9" fmla="*/ 0 w 199417"/>
                <a:gd name="connsiteY9" fmla="*/ 710119 h 749030"/>
                <a:gd name="connsiteX10" fmla="*/ 77821 w 199417"/>
                <a:gd name="connsiteY10" fmla="*/ 74903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417" h="749030">
                  <a:moveTo>
                    <a:pt x="77821" y="749030"/>
                  </a:moveTo>
                  <a:lnTo>
                    <a:pt x="199417" y="690664"/>
                  </a:lnTo>
                  <a:lnTo>
                    <a:pt x="82685" y="243192"/>
                  </a:lnTo>
                  <a:lnTo>
                    <a:pt x="72957" y="19455"/>
                  </a:lnTo>
                  <a:lnTo>
                    <a:pt x="19455" y="0"/>
                  </a:lnTo>
                  <a:lnTo>
                    <a:pt x="4864" y="111868"/>
                  </a:lnTo>
                  <a:lnTo>
                    <a:pt x="34047" y="408562"/>
                  </a:lnTo>
                  <a:lnTo>
                    <a:pt x="34047" y="593387"/>
                  </a:lnTo>
                  <a:lnTo>
                    <a:pt x="14591" y="671209"/>
                  </a:lnTo>
                  <a:lnTo>
                    <a:pt x="0" y="710119"/>
                  </a:lnTo>
                  <a:lnTo>
                    <a:pt x="77821" y="749030"/>
                  </a:lnTo>
                  <a:close/>
                </a:path>
              </a:pathLst>
            </a:custGeom>
            <a:solidFill>
              <a:srgbClr val="68717A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5" tIns="18002" rIns="36005" bIns="1800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3814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FC600"/>
                </a:buClr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934" name="Gruppieren 118"/>
            <p:cNvGrpSpPr/>
            <p:nvPr/>
          </p:nvGrpSpPr>
          <p:grpSpPr>
            <a:xfrm>
              <a:off x="5726010" y="1811937"/>
              <a:ext cx="1540198" cy="527419"/>
              <a:chOff x="5726010" y="1811937"/>
              <a:chExt cx="1540198" cy="527419"/>
            </a:xfrm>
          </p:grpSpPr>
          <p:sp>
            <p:nvSpPr>
              <p:cNvPr id="1935" name="Freeform 41"/>
              <p:cNvSpPr/>
              <p:nvPr/>
            </p:nvSpPr>
            <p:spPr bwMode="auto">
              <a:xfrm>
                <a:off x="5726010" y="1811937"/>
                <a:ext cx="1540198" cy="527419"/>
              </a:xfrm>
              <a:custGeom>
                <a:avLst/>
                <a:gdLst>
                  <a:gd name="connsiteX0" fmla="*/ 0 w 3253902"/>
                  <a:gd name="connsiteY0" fmla="*/ 398834 h 1439694"/>
                  <a:gd name="connsiteX1" fmla="*/ 1040860 w 3253902"/>
                  <a:gd name="connsiteY1" fmla="*/ 0 h 1439694"/>
                  <a:gd name="connsiteX2" fmla="*/ 3253902 w 3253902"/>
                  <a:gd name="connsiteY2" fmla="*/ 817123 h 1439694"/>
                  <a:gd name="connsiteX3" fmla="*/ 2242226 w 3253902"/>
                  <a:gd name="connsiteY3" fmla="*/ 1439694 h 1439694"/>
                  <a:gd name="connsiteX4" fmla="*/ 0 w 3253902"/>
                  <a:gd name="connsiteY4" fmla="*/ 398834 h 143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3902" h="1439694">
                    <a:moveTo>
                      <a:pt x="0" y="398834"/>
                    </a:moveTo>
                    <a:lnTo>
                      <a:pt x="1040860" y="0"/>
                    </a:lnTo>
                    <a:lnTo>
                      <a:pt x="3253902" y="817123"/>
                    </a:lnTo>
                    <a:lnTo>
                      <a:pt x="2242226" y="1439694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rgbClr val="A8BBC0"/>
              </a:solidFill>
              <a:ln w="28575" cap="flat" cmpd="sng" algn="ctr">
                <a:solidFill>
                  <a:srgbClr val="A8BBC0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36" name="Freeform 42"/>
              <p:cNvSpPr/>
              <p:nvPr/>
            </p:nvSpPr>
            <p:spPr bwMode="auto">
              <a:xfrm>
                <a:off x="5896375" y="1845792"/>
                <a:ext cx="306198" cy="106909"/>
              </a:xfrm>
              <a:custGeom>
                <a:avLst/>
                <a:gdLst>
                  <a:gd name="connsiteX0" fmla="*/ 0 w 646890"/>
                  <a:gd name="connsiteY0" fmla="*/ 184825 h 291829"/>
                  <a:gd name="connsiteX1" fmla="*/ 175098 w 646890"/>
                  <a:gd name="connsiteY1" fmla="*/ 291829 h 291829"/>
                  <a:gd name="connsiteX2" fmla="*/ 646890 w 646890"/>
                  <a:gd name="connsiteY2" fmla="*/ 82685 h 291829"/>
                  <a:gd name="connsiteX3" fmla="*/ 457200 w 646890"/>
                  <a:gd name="connsiteY3" fmla="*/ 0 h 2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6890" h="291829">
                    <a:moveTo>
                      <a:pt x="0" y="184825"/>
                    </a:moveTo>
                    <a:lnTo>
                      <a:pt x="175098" y="291829"/>
                    </a:lnTo>
                    <a:lnTo>
                      <a:pt x="646890" y="82685"/>
                    </a:lnTo>
                    <a:lnTo>
                      <a:pt x="4572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A8BBC0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438" tIns="18428" rIns="35438" bIns="18428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37" name="Freeform 43"/>
              <p:cNvSpPr/>
              <p:nvPr/>
            </p:nvSpPr>
            <p:spPr bwMode="auto">
              <a:xfrm>
                <a:off x="6204876" y="1947356"/>
                <a:ext cx="478866" cy="181745"/>
              </a:xfrm>
              <a:custGeom>
                <a:avLst/>
                <a:gdLst>
                  <a:gd name="connsiteX0" fmla="*/ 0 w 1011676"/>
                  <a:gd name="connsiteY0" fmla="*/ 496110 h 496110"/>
                  <a:gd name="connsiteX1" fmla="*/ 0 w 1011676"/>
                  <a:gd name="connsiteY1" fmla="*/ 496110 h 496110"/>
                  <a:gd name="connsiteX2" fmla="*/ 1011676 w 1011676"/>
                  <a:gd name="connsiteY2" fmla="*/ 0 h 496110"/>
                  <a:gd name="connsiteX3" fmla="*/ 1011676 w 1011676"/>
                  <a:gd name="connsiteY3" fmla="*/ 0 h 49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76" h="496110">
                    <a:moveTo>
                      <a:pt x="0" y="496110"/>
                    </a:moveTo>
                    <a:lnTo>
                      <a:pt x="0" y="496110"/>
                    </a:lnTo>
                    <a:lnTo>
                      <a:pt x="1011676" y="0"/>
                    </a:lnTo>
                    <a:lnTo>
                      <a:pt x="1011676" y="0"/>
                    </a:ln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A8BBC0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438" tIns="18428" rIns="35438" bIns="18428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38" name="Freeform 44"/>
              <p:cNvSpPr/>
              <p:nvPr/>
            </p:nvSpPr>
            <p:spPr bwMode="auto">
              <a:xfrm>
                <a:off x="6812667" y="2123756"/>
                <a:ext cx="336127" cy="140764"/>
              </a:xfrm>
              <a:custGeom>
                <a:avLst/>
                <a:gdLst>
                  <a:gd name="connsiteX0" fmla="*/ 233464 w 710119"/>
                  <a:gd name="connsiteY0" fmla="*/ 384243 h 384243"/>
                  <a:gd name="connsiteX1" fmla="*/ 233464 w 710119"/>
                  <a:gd name="connsiteY1" fmla="*/ 384243 h 384243"/>
                  <a:gd name="connsiteX2" fmla="*/ 0 w 710119"/>
                  <a:gd name="connsiteY2" fmla="*/ 282102 h 384243"/>
                  <a:gd name="connsiteX3" fmla="*/ 466928 w 710119"/>
                  <a:gd name="connsiteY3" fmla="*/ 0 h 384243"/>
                  <a:gd name="connsiteX4" fmla="*/ 710119 w 710119"/>
                  <a:gd name="connsiteY4" fmla="*/ 102140 h 38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119" h="384243">
                    <a:moveTo>
                      <a:pt x="233464" y="384243"/>
                    </a:moveTo>
                    <a:lnTo>
                      <a:pt x="233464" y="384243"/>
                    </a:lnTo>
                    <a:lnTo>
                      <a:pt x="0" y="282102"/>
                    </a:lnTo>
                    <a:lnTo>
                      <a:pt x="466928" y="0"/>
                    </a:lnTo>
                    <a:lnTo>
                      <a:pt x="710119" y="102140"/>
                    </a:lnTo>
                  </a:path>
                </a:pathLst>
              </a:custGeom>
              <a:noFill/>
              <a:ln w="19050" cap="flat" cmpd="sng" algn="ctr">
                <a:solidFill>
                  <a:srgbClr val="A8BBC0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438" tIns="18428" rIns="35438" bIns="18428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39" name="Oval 45"/>
              <p:cNvSpPr/>
              <p:nvPr/>
            </p:nvSpPr>
            <p:spPr bwMode="auto">
              <a:xfrm>
                <a:off x="6294663" y="1961610"/>
                <a:ext cx="326918" cy="13541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A8BBC0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2" rIns="36005" bIns="1800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40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cxnSp>
        <p:nvCxnSpPr>
          <p:cNvPr id="1881" name="Gerade Verbindung 114"/>
          <p:cNvCxnSpPr>
            <a:stCxn id="1888" idx="3"/>
            <a:endCxn id="1883" idx="3"/>
          </p:cNvCxnSpPr>
          <p:nvPr/>
        </p:nvCxnSpPr>
        <p:spPr>
          <a:xfrm flipH="1">
            <a:off x="603517" y="780644"/>
            <a:ext cx="368591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ysDot"/>
          </a:ln>
          <a:effectLst/>
        </p:spPr>
      </p:cxnSp>
      <p:sp>
        <p:nvSpPr>
          <p:cNvPr id="1882" name="Round Single Corner Rectangle 6"/>
          <p:cNvSpPr/>
          <p:nvPr/>
        </p:nvSpPr>
        <p:spPr>
          <a:xfrm>
            <a:off x="2435995" y="825883"/>
            <a:ext cx="258775" cy="1539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algn="ctr" defTabSz="18000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NE+</a:t>
            </a:r>
          </a:p>
        </p:txBody>
      </p:sp>
      <p:pic>
        <p:nvPicPr>
          <p:cNvPr id="1883" name="Grafik 18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0" y="723944"/>
            <a:ext cx="112917" cy="113400"/>
          </a:xfrm>
          <a:prstGeom prst="rect">
            <a:avLst/>
          </a:prstGeom>
        </p:spPr>
      </p:pic>
      <p:cxnSp>
        <p:nvCxnSpPr>
          <p:cNvPr id="1885" name="Gerade Verbindung 114"/>
          <p:cNvCxnSpPr/>
          <p:nvPr/>
        </p:nvCxnSpPr>
        <p:spPr>
          <a:xfrm flipH="1">
            <a:off x="2507044" y="780644"/>
            <a:ext cx="393078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ysDot"/>
          </a:ln>
          <a:effectLst/>
        </p:spPr>
      </p:cxnSp>
      <p:pic>
        <p:nvPicPr>
          <p:cNvPr id="1886" name="Grafik 18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64" y="723944"/>
            <a:ext cx="112917" cy="113400"/>
          </a:xfrm>
          <a:prstGeom prst="rect">
            <a:avLst/>
          </a:prstGeom>
        </p:spPr>
      </p:pic>
      <p:cxnSp>
        <p:nvCxnSpPr>
          <p:cNvPr id="1887" name="Gerade Verbindung 16"/>
          <p:cNvCxnSpPr>
            <a:stCxn id="1888" idx="3"/>
          </p:cNvCxnSpPr>
          <p:nvPr/>
        </p:nvCxnSpPr>
        <p:spPr>
          <a:xfrm>
            <a:off x="972108" y="780644"/>
            <a:ext cx="283532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olid"/>
          </a:ln>
          <a:effectLst/>
        </p:spPr>
      </p:cxnSp>
      <p:pic>
        <p:nvPicPr>
          <p:cNvPr id="1888" name="Grafik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2" y="723944"/>
            <a:ext cx="113396" cy="1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Round Single Corner Rectangle 6"/>
          <p:cNvSpPr/>
          <p:nvPr/>
        </p:nvSpPr>
        <p:spPr>
          <a:xfrm>
            <a:off x="778285" y="825472"/>
            <a:ext cx="302055" cy="1539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</p:txBody>
      </p:sp>
      <p:sp>
        <p:nvSpPr>
          <p:cNvPr id="1890" name="Freeform 5"/>
          <p:cNvSpPr>
            <a:spLocks/>
          </p:cNvSpPr>
          <p:nvPr/>
        </p:nvSpPr>
        <p:spPr bwMode="auto">
          <a:xfrm>
            <a:off x="1057168" y="401317"/>
            <a:ext cx="1379160" cy="519192"/>
          </a:xfrm>
          <a:custGeom>
            <a:avLst/>
            <a:gdLst>
              <a:gd name="T0" fmla="*/ 2147483647 w 229"/>
              <a:gd name="T1" fmla="*/ 2147483647 h 168"/>
              <a:gd name="T2" fmla="*/ 2147483647 w 229"/>
              <a:gd name="T3" fmla="*/ 2147483647 h 168"/>
              <a:gd name="T4" fmla="*/ 2147483647 w 229"/>
              <a:gd name="T5" fmla="*/ 2147483647 h 168"/>
              <a:gd name="T6" fmla="*/ 2147483647 w 229"/>
              <a:gd name="T7" fmla="*/ 0 h 168"/>
              <a:gd name="T8" fmla="*/ 2147483647 w 229"/>
              <a:gd name="T9" fmla="*/ 2147483647 h 168"/>
              <a:gd name="T10" fmla="*/ 0 w 229"/>
              <a:gd name="T11" fmla="*/ 2147483647 h 168"/>
              <a:gd name="T12" fmla="*/ 2147483647 w 229"/>
              <a:gd name="T13" fmla="*/ 2147483647 h 168"/>
              <a:gd name="T14" fmla="*/ 2147483647 w 229"/>
              <a:gd name="T15" fmla="*/ 2147483647 h 168"/>
              <a:gd name="T16" fmla="*/ 2147483647 w 229"/>
              <a:gd name="T17" fmla="*/ 2147483647 h 168"/>
              <a:gd name="T18" fmla="*/ 2147483647 w 229"/>
              <a:gd name="T19" fmla="*/ 2147483647 h 168"/>
              <a:gd name="T20" fmla="*/ 2147483647 w 229"/>
              <a:gd name="T21" fmla="*/ 2147483647 h 168"/>
              <a:gd name="T22" fmla="*/ 2147483647 w 229"/>
              <a:gd name="T23" fmla="*/ 2147483647 h 168"/>
              <a:gd name="T24" fmla="*/ 2147483647 w 229"/>
              <a:gd name="T25" fmla="*/ 2147483647 h 168"/>
              <a:gd name="T26" fmla="*/ 2147483647 w 229"/>
              <a:gd name="T27" fmla="*/ 2147483647 h 1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29"/>
              <a:gd name="T43" fmla="*/ 0 h 168"/>
              <a:gd name="T44" fmla="*/ 229 w 229"/>
              <a:gd name="T45" fmla="*/ 168 h 1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29" h="168">
                <a:moveTo>
                  <a:pt x="229" y="84"/>
                </a:moveTo>
                <a:cubicBezTo>
                  <a:pt x="229" y="65"/>
                  <a:pt x="210" y="49"/>
                  <a:pt x="185" y="46"/>
                </a:cubicBezTo>
                <a:cubicBezTo>
                  <a:pt x="185" y="46"/>
                  <a:pt x="185" y="45"/>
                  <a:pt x="185" y="44"/>
                </a:cubicBezTo>
                <a:cubicBezTo>
                  <a:pt x="185" y="20"/>
                  <a:pt x="154" y="0"/>
                  <a:pt x="116" y="0"/>
                </a:cubicBezTo>
                <a:cubicBezTo>
                  <a:pt x="79" y="0"/>
                  <a:pt x="49" y="18"/>
                  <a:pt x="46" y="40"/>
                </a:cubicBezTo>
                <a:cubicBezTo>
                  <a:pt x="20" y="47"/>
                  <a:pt x="0" y="63"/>
                  <a:pt x="0" y="82"/>
                </a:cubicBezTo>
                <a:cubicBezTo>
                  <a:pt x="0" y="98"/>
                  <a:pt x="12" y="111"/>
                  <a:pt x="30" y="119"/>
                </a:cubicBezTo>
                <a:cubicBezTo>
                  <a:pt x="27" y="123"/>
                  <a:pt x="25" y="128"/>
                  <a:pt x="25" y="133"/>
                </a:cubicBezTo>
                <a:cubicBezTo>
                  <a:pt x="25" y="152"/>
                  <a:pt x="52" y="168"/>
                  <a:pt x="85" y="168"/>
                </a:cubicBezTo>
                <a:cubicBezTo>
                  <a:pt x="103" y="168"/>
                  <a:pt x="119" y="164"/>
                  <a:pt x="130" y="157"/>
                </a:cubicBezTo>
                <a:cubicBezTo>
                  <a:pt x="137" y="158"/>
                  <a:pt x="145" y="159"/>
                  <a:pt x="153" y="159"/>
                </a:cubicBezTo>
                <a:cubicBezTo>
                  <a:pt x="191" y="159"/>
                  <a:pt x="222" y="139"/>
                  <a:pt x="222" y="114"/>
                </a:cubicBezTo>
                <a:cubicBezTo>
                  <a:pt x="222" y="111"/>
                  <a:pt x="222" y="108"/>
                  <a:pt x="221" y="105"/>
                </a:cubicBezTo>
                <a:cubicBezTo>
                  <a:pt x="226" y="99"/>
                  <a:pt x="229" y="92"/>
                  <a:pt x="229" y="84"/>
                </a:cubicBezTo>
                <a:close/>
              </a:path>
            </a:pathLst>
          </a:custGeom>
          <a:solidFill>
            <a:srgbClr val="A8BB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cxnSp>
        <p:nvCxnSpPr>
          <p:cNvPr id="1892" name="Gerade Verbindung 16"/>
          <p:cNvCxnSpPr/>
          <p:nvPr/>
        </p:nvCxnSpPr>
        <p:spPr>
          <a:xfrm>
            <a:off x="2197289" y="780644"/>
            <a:ext cx="396000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olid"/>
          </a:ln>
          <a:effectLst/>
        </p:spPr>
      </p:cxnSp>
      <p:sp>
        <p:nvSpPr>
          <p:cNvPr id="1891" name="Round Single Corner Rectangle 16"/>
          <p:cNvSpPr/>
          <p:nvPr/>
        </p:nvSpPr>
        <p:spPr>
          <a:xfrm>
            <a:off x="1633829" y="610627"/>
            <a:ext cx="665091" cy="226717"/>
          </a:xfrm>
          <a:prstGeom prst="round1Rect">
            <a:avLst>
              <a:gd name="adj" fmla="val 60206"/>
            </a:avLst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35434" tIns="14400" rIns="35434" bIns="28348" rtlCol="0" anchor="t"/>
          <a:lstStyle/>
          <a:p>
            <a:pPr marL="0" marR="0" lvl="0" indent="0" defTabSz="18000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Data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center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68717A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3" name="Grafik 18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7" y="723944"/>
            <a:ext cx="112917" cy="113400"/>
          </a:xfrm>
          <a:prstGeom prst="rect">
            <a:avLst/>
          </a:prstGeom>
        </p:spPr>
      </p:pic>
      <p:pic>
        <p:nvPicPr>
          <p:cNvPr id="1894" name="Grafik 18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77" y="723944"/>
            <a:ext cx="113395" cy="113400"/>
          </a:xfrm>
          <a:prstGeom prst="rect">
            <a:avLst/>
          </a:prstGeom>
        </p:spPr>
      </p:pic>
      <p:grpSp>
        <p:nvGrpSpPr>
          <p:cNvPr id="82" name="Gruppieren 81"/>
          <p:cNvGrpSpPr/>
          <p:nvPr/>
        </p:nvGrpSpPr>
        <p:grpSpPr>
          <a:xfrm>
            <a:off x="691188" y="30803"/>
            <a:ext cx="828500" cy="485754"/>
            <a:chOff x="691188" y="30803"/>
            <a:chExt cx="828500" cy="485754"/>
          </a:xfrm>
        </p:grpSpPr>
        <p:sp>
          <p:nvSpPr>
            <p:cNvPr id="83" name="Oval 134"/>
            <p:cNvSpPr/>
            <p:nvPr/>
          </p:nvSpPr>
          <p:spPr>
            <a:xfrm flipV="1">
              <a:off x="1363905" y="338430"/>
              <a:ext cx="82613" cy="48488"/>
            </a:xfrm>
            <a:prstGeom prst="ellipse">
              <a:avLst/>
            </a:prstGeom>
            <a:solidFill>
              <a:srgbClr val="A8BBC0"/>
            </a:solidFill>
            <a:ln w="9525" cap="flat" cmpd="sng" algn="ctr">
              <a:noFill/>
              <a:prstDash val="solid"/>
            </a:ln>
            <a:effectLst/>
          </p:spPr>
          <p:txBody>
            <a:bodyPr tIns="35438" bIns="35438" rtlCol="0" anchor="t" anchorCtr="0"/>
            <a:lstStyle/>
            <a:p>
              <a:pPr marL="0" marR="0" lvl="0" indent="0" algn="ctr" defTabSz="18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Oval 135"/>
            <p:cNvSpPr/>
            <p:nvPr/>
          </p:nvSpPr>
          <p:spPr>
            <a:xfrm flipV="1">
              <a:off x="1437075" y="374895"/>
              <a:ext cx="82613" cy="48488"/>
            </a:xfrm>
            <a:prstGeom prst="ellipse">
              <a:avLst/>
            </a:prstGeom>
            <a:solidFill>
              <a:srgbClr val="A8BBC0"/>
            </a:solidFill>
            <a:ln w="9525" cap="flat" cmpd="sng" algn="ctr">
              <a:noFill/>
              <a:prstDash val="solid"/>
            </a:ln>
            <a:effectLst/>
          </p:spPr>
          <p:txBody>
            <a:bodyPr tIns="35438" bIns="35438" rtlCol="0" anchor="t" anchorCtr="0"/>
            <a:lstStyle/>
            <a:p>
              <a:pPr marL="0" marR="0" lvl="0" indent="0" algn="ctr" defTabSz="18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85" name="Gruppieren 84"/>
            <p:cNvGrpSpPr/>
            <p:nvPr/>
          </p:nvGrpSpPr>
          <p:grpSpPr>
            <a:xfrm>
              <a:off x="691188" y="30803"/>
              <a:ext cx="828499" cy="485754"/>
              <a:chOff x="1259384" y="-309829"/>
              <a:chExt cx="828499" cy="485754"/>
            </a:xfrm>
          </p:grpSpPr>
          <p:sp>
            <p:nvSpPr>
              <p:cNvPr id="86" name="Freeform 5"/>
              <p:cNvSpPr>
                <a:spLocks/>
              </p:cNvSpPr>
              <p:nvPr/>
            </p:nvSpPr>
            <p:spPr bwMode="auto">
              <a:xfrm>
                <a:off x="1388136" y="-309829"/>
                <a:ext cx="544060" cy="485754"/>
              </a:xfrm>
              <a:custGeom>
                <a:avLst/>
                <a:gdLst>
                  <a:gd name="T0" fmla="*/ 2147483647 w 229"/>
                  <a:gd name="T1" fmla="*/ 2147483647 h 168"/>
                  <a:gd name="T2" fmla="*/ 2147483647 w 229"/>
                  <a:gd name="T3" fmla="*/ 2147483647 h 168"/>
                  <a:gd name="T4" fmla="*/ 2147483647 w 229"/>
                  <a:gd name="T5" fmla="*/ 2147483647 h 168"/>
                  <a:gd name="T6" fmla="*/ 2147483647 w 229"/>
                  <a:gd name="T7" fmla="*/ 0 h 168"/>
                  <a:gd name="T8" fmla="*/ 2147483647 w 229"/>
                  <a:gd name="T9" fmla="*/ 2147483647 h 168"/>
                  <a:gd name="T10" fmla="*/ 0 w 229"/>
                  <a:gd name="T11" fmla="*/ 2147483647 h 168"/>
                  <a:gd name="T12" fmla="*/ 2147483647 w 229"/>
                  <a:gd name="T13" fmla="*/ 2147483647 h 168"/>
                  <a:gd name="T14" fmla="*/ 2147483647 w 229"/>
                  <a:gd name="T15" fmla="*/ 2147483647 h 168"/>
                  <a:gd name="T16" fmla="*/ 2147483647 w 229"/>
                  <a:gd name="T17" fmla="*/ 2147483647 h 168"/>
                  <a:gd name="T18" fmla="*/ 2147483647 w 229"/>
                  <a:gd name="T19" fmla="*/ 2147483647 h 168"/>
                  <a:gd name="T20" fmla="*/ 2147483647 w 229"/>
                  <a:gd name="T21" fmla="*/ 2147483647 h 168"/>
                  <a:gd name="T22" fmla="*/ 2147483647 w 229"/>
                  <a:gd name="T23" fmla="*/ 2147483647 h 168"/>
                  <a:gd name="T24" fmla="*/ 2147483647 w 229"/>
                  <a:gd name="T25" fmla="*/ 2147483647 h 168"/>
                  <a:gd name="T26" fmla="*/ 2147483647 w 229"/>
                  <a:gd name="T27" fmla="*/ 2147483647 h 16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29"/>
                  <a:gd name="T43" fmla="*/ 0 h 168"/>
                  <a:gd name="T44" fmla="*/ 229 w 229"/>
                  <a:gd name="T45" fmla="*/ 168 h 16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29" h="168">
                    <a:moveTo>
                      <a:pt x="229" y="84"/>
                    </a:moveTo>
                    <a:cubicBezTo>
                      <a:pt x="229" y="65"/>
                      <a:pt x="210" y="49"/>
                      <a:pt x="185" y="46"/>
                    </a:cubicBezTo>
                    <a:cubicBezTo>
                      <a:pt x="185" y="46"/>
                      <a:pt x="185" y="45"/>
                      <a:pt x="185" y="44"/>
                    </a:cubicBezTo>
                    <a:cubicBezTo>
                      <a:pt x="185" y="20"/>
                      <a:pt x="154" y="0"/>
                      <a:pt x="116" y="0"/>
                    </a:cubicBezTo>
                    <a:cubicBezTo>
                      <a:pt x="79" y="0"/>
                      <a:pt x="49" y="18"/>
                      <a:pt x="46" y="40"/>
                    </a:cubicBezTo>
                    <a:cubicBezTo>
                      <a:pt x="20" y="47"/>
                      <a:pt x="0" y="63"/>
                      <a:pt x="0" y="82"/>
                    </a:cubicBezTo>
                    <a:cubicBezTo>
                      <a:pt x="0" y="98"/>
                      <a:pt x="12" y="111"/>
                      <a:pt x="30" y="119"/>
                    </a:cubicBezTo>
                    <a:cubicBezTo>
                      <a:pt x="27" y="123"/>
                      <a:pt x="25" y="128"/>
                      <a:pt x="25" y="133"/>
                    </a:cubicBezTo>
                    <a:cubicBezTo>
                      <a:pt x="25" y="152"/>
                      <a:pt x="52" y="168"/>
                      <a:pt x="85" y="168"/>
                    </a:cubicBezTo>
                    <a:cubicBezTo>
                      <a:pt x="103" y="168"/>
                      <a:pt x="119" y="164"/>
                      <a:pt x="130" y="157"/>
                    </a:cubicBezTo>
                    <a:cubicBezTo>
                      <a:pt x="137" y="158"/>
                      <a:pt x="145" y="159"/>
                      <a:pt x="153" y="159"/>
                    </a:cubicBezTo>
                    <a:cubicBezTo>
                      <a:pt x="191" y="159"/>
                      <a:pt x="222" y="139"/>
                      <a:pt x="222" y="114"/>
                    </a:cubicBezTo>
                    <a:cubicBezTo>
                      <a:pt x="222" y="111"/>
                      <a:pt x="222" y="108"/>
                      <a:pt x="221" y="105"/>
                    </a:cubicBezTo>
                    <a:cubicBezTo>
                      <a:pt x="226" y="99"/>
                      <a:pt x="229" y="92"/>
                      <a:pt x="229" y="84"/>
                    </a:cubicBezTo>
                    <a:close/>
                  </a:path>
                </a:pathLst>
              </a:custGeom>
              <a:solidFill>
                <a:srgbClr val="A8BBC0"/>
              </a:solidFill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4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pic>
            <p:nvPicPr>
              <p:cNvPr id="87" name="Grafik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501" y="-245792"/>
                <a:ext cx="113329" cy="113333"/>
              </a:xfrm>
              <a:prstGeom prst="rect">
                <a:avLst/>
              </a:prstGeom>
            </p:spPr>
          </p:pic>
          <p:sp>
            <p:nvSpPr>
              <p:cNvPr id="88" name="Rechteck 87"/>
              <p:cNvSpPr/>
              <p:nvPr/>
            </p:nvSpPr>
            <p:spPr>
              <a:xfrm>
                <a:off x="1259384" y="-151178"/>
                <a:ext cx="828499" cy="203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43927" fontAlgn="base">
                  <a:lnSpc>
                    <a:spcPct val="90000"/>
                  </a:lnSpc>
                  <a:spcBef>
                    <a:spcPts val="150"/>
                  </a:spcBef>
                  <a:spcAft>
                    <a:spcPct val="0"/>
                  </a:spcAft>
                </a:pPr>
                <a: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  <a:t>Operator </a:t>
                </a:r>
                <a:b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</a:br>
                <a: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  <a:t>Control Center</a:t>
                </a:r>
                <a:endParaRPr lang="en-US" sz="400" b="1" dirty="0">
                  <a:solidFill>
                    <a:srgbClr val="FFFFFF"/>
                  </a:solidFill>
                  <a:latin typeface="Arial" pitchFamily="34" charset="0"/>
                  <a:cs typeface="Arial"/>
                </a:endParaRPr>
              </a:p>
            </p:txBody>
          </p:sp>
          <p:pic>
            <p:nvPicPr>
              <p:cNvPr id="94" name="Grafik 89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7211" y="30970"/>
                <a:ext cx="67928" cy="67931"/>
              </a:xfrm>
              <a:prstGeom prst="rect">
                <a:avLst/>
              </a:prstGeom>
            </p:spPr>
          </p:pic>
          <p:pic>
            <p:nvPicPr>
              <p:cNvPr id="95" name="Picture 95" descr="MGCF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0641" y="30301"/>
                <a:ext cx="68600" cy="68600"/>
              </a:xfrm>
              <a:prstGeom prst="rect">
                <a:avLst/>
              </a:prstGeom>
            </p:spPr>
          </p:pic>
        </p:grpSp>
      </p:grpSp>
      <p:grpSp>
        <p:nvGrpSpPr>
          <p:cNvPr id="97" name="Gruppieren 96"/>
          <p:cNvGrpSpPr/>
          <p:nvPr/>
        </p:nvGrpSpPr>
        <p:grpSpPr>
          <a:xfrm>
            <a:off x="423136" y="119661"/>
            <a:ext cx="250759" cy="254447"/>
            <a:chOff x="422074" y="81190"/>
            <a:chExt cx="250759" cy="254447"/>
          </a:xfrm>
        </p:grpSpPr>
        <p:grpSp>
          <p:nvGrpSpPr>
            <p:cNvPr id="98" name="Gruppieren 151"/>
            <p:cNvGrpSpPr>
              <a:grpSpLocks noChangeAspect="1"/>
            </p:cNvGrpSpPr>
            <p:nvPr/>
          </p:nvGrpSpPr>
          <p:grpSpPr>
            <a:xfrm>
              <a:off x="503227" y="222237"/>
              <a:ext cx="88452" cy="113400"/>
              <a:chOff x="6696917" y="366712"/>
              <a:chExt cx="371475" cy="476251"/>
            </a:xfrm>
            <a:solidFill>
              <a:srgbClr val="68717A"/>
            </a:solidFill>
          </p:grpSpPr>
          <p:sp>
            <p:nvSpPr>
              <p:cNvPr id="100" name="Freeform 6"/>
              <p:cNvSpPr>
                <a:spLocks/>
              </p:cNvSpPr>
              <p:nvPr/>
            </p:nvSpPr>
            <p:spPr bwMode="auto">
              <a:xfrm>
                <a:off x="6815979" y="366712"/>
                <a:ext cx="133350" cy="131763"/>
              </a:xfrm>
              <a:custGeom>
                <a:avLst/>
                <a:gdLst>
                  <a:gd name="T0" fmla="*/ 411 w 832"/>
                  <a:gd name="T1" fmla="*/ 832 h 832"/>
                  <a:gd name="T2" fmla="*/ 709 w 832"/>
                  <a:gd name="T3" fmla="*/ 718 h 832"/>
                  <a:gd name="T4" fmla="*/ 832 w 832"/>
                  <a:gd name="T5" fmla="*/ 416 h 832"/>
                  <a:gd name="T6" fmla="*/ 709 w 832"/>
                  <a:gd name="T7" fmla="*/ 125 h 832"/>
                  <a:gd name="T8" fmla="*/ 411 w 832"/>
                  <a:gd name="T9" fmla="*/ 0 h 832"/>
                  <a:gd name="T10" fmla="*/ 124 w 832"/>
                  <a:gd name="T11" fmla="*/ 125 h 832"/>
                  <a:gd name="T12" fmla="*/ 0 w 832"/>
                  <a:gd name="T13" fmla="*/ 416 h 832"/>
                  <a:gd name="T14" fmla="*/ 124 w 832"/>
                  <a:gd name="T15" fmla="*/ 718 h 832"/>
                  <a:gd name="T16" fmla="*/ 411 w 832"/>
                  <a:gd name="T17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2" h="832">
                    <a:moveTo>
                      <a:pt x="411" y="832"/>
                    </a:moveTo>
                    <a:cubicBezTo>
                      <a:pt x="524" y="832"/>
                      <a:pt x="627" y="791"/>
                      <a:pt x="709" y="718"/>
                    </a:cubicBezTo>
                    <a:cubicBezTo>
                      <a:pt x="781" y="635"/>
                      <a:pt x="832" y="531"/>
                      <a:pt x="832" y="416"/>
                    </a:cubicBezTo>
                    <a:cubicBezTo>
                      <a:pt x="832" y="312"/>
                      <a:pt x="781" y="198"/>
                      <a:pt x="709" y="125"/>
                    </a:cubicBezTo>
                    <a:cubicBezTo>
                      <a:pt x="627" y="42"/>
                      <a:pt x="524" y="0"/>
                      <a:pt x="411" y="0"/>
                    </a:cubicBezTo>
                    <a:cubicBezTo>
                      <a:pt x="309" y="0"/>
                      <a:pt x="196" y="42"/>
                      <a:pt x="124" y="125"/>
                    </a:cubicBezTo>
                    <a:cubicBezTo>
                      <a:pt x="42" y="198"/>
                      <a:pt x="0" y="312"/>
                      <a:pt x="0" y="416"/>
                    </a:cubicBezTo>
                    <a:cubicBezTo>
                      <a:pt x="0" y="531"/>
                      <a:pt x="42" y="635"/>
                      <a:pt x="124" y="718"/>
                    </a:cubicBezTo>
                    <a:cubicBezTo>
                      <a:pt x="196" y="791"/>
                      <a:pt x="309" y="832"/>
                      <a:pt x="411" y="832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6696917" y="520700"/>
                <a:ext cx="371475" cy="322263"/>
              </a:xfrm>
              <a:custGeom>
                <a:avLst/>
                <a:gdLst>
                  <a:gd name="T0" fmla="*/ 2181 w 2336"/>
                  <a:gd name="T1" fmla="*/ 629 h 2032"/>
                  <a:gd name="T2" fmla="*/ 1433 w 2336"/>
                  <a:gd name="T3" fmla="*/ 84 h 2032"/>
                  <a:gd name="T4" fmla="*/ 1340 w 2336"/>
                  <a:gd name="T5" fmla="*/ 32 h 2032"/>
                  <a:gd name="T6" fmla="*/ 1309 w 2336"/>
                  <a:gd name="T7" fmla="*/ 21 h 2032"/>
                  <a:gd name="T8" fmla="*/ 1309 w 2336"/>
                  <a:gd name="T9" fmla="*/ 21 h 2032"/>
                  <a:gd name="T10" fmla="*/ 1163 w 2336"/>
                  <a:gd name="T11" fmla="*/ 0 h 2032"/>
                  <a:gd name="T12" fmla="*/ 1028 w 2336"/>
                  <a:gd name="T13" fmla="*/ 21 h 2032"/>
                  <a:gd name="T14" fmla="*/ 1028 w 2336"/>
                  <a:gd name="T15" fmla="*/ 21 h 2032"/>
                  <a:gd name="T16" fmla="*/ 997 w 2336"/>
                  <a:gd name="T17" fmla="*/ 32 h 2032"/>
                  <a:gd name="T18" fmla="*/ 904 w 2336"/>
                  <a:gd name="T19" fmla="*/ 84 h 2032"/>
                  <a:gd name="T20" fmla="*/ 156 w 2336"/>
                  <a:gd name="T21" fmla="*/ 629 h 2032"/>
                  <a:gd name="T22" fmla="*/ 94 w 2336"/>
                  <a:gd name="T23" fmla="*/ 1048 h 2032"/>
                  <a:gd name="T24" fmla="*/ 499 w 2336"/>
                  <a:gd name="T25" fmla="*/ 1111 h 2032"/>
                  <a:gd name="T26" fmla="*/ 748 w 2336"/>
                  <a:gd name="T27" fmla="*/ 922 h 2032"/>
                  <a:gd name="T28" fmla="*/ 748 w 2336"/>
                  <a:gd name="T29" fmla="*/ 1613 h 2032"/>
                  <a:gd name="T30" fmla="*/ 1163 w 2336"/>
                  <a:gd name="T31" fmla="*/ 2032 h 2032"/>
                  <a:gd name="T32" fmla="*/ 1589 w 2336"/>
                  <a:gd name="T33" fmla="*/ 1613 h 2032"/>
                  <a:gd name="T34" fmla="*/ 1589 w 2336"/>
                  <a:gd name="T35" fmla="*/ 922 h 2032"/>
                  <a:gd name="T36" fmla="*/ 1838 w 2336"/>
                  <a:gd name="T37" fmla="*/ 1111 h 2032"/>
                  <a:gd name="T38" fmla="*/ 2004 w 2336"/>
                  <a:gd name="T39" fmla="*/ 1163 h 2032"/>
                  <a:gd name="T40" fmla="*/ 2243 w 2336"/>
                  <a:gd name="T41" fmla="*/ 1048 h 2032"/>
                  <a:gd name="T42" fmla="*/ 2181 w 2336"/>
                  <a:gd name="T43" fmla="*/ 62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6" h="2032">
                    <a:moveTo>
                      <a:pt x="2181" y="629"/>
                    </a:moveTo>
                    <a:cubicBezTo>
                      <a:pt x="1433" y="84"/>
                      <a:pt x="1433" y="84"/>
                      <a:pt x="1433" y="84"/>
                    </a:cubicBezTo>
                    <a:cubicBezTo>
                      <a:pt x="1402" y="63"/>
                      <a:pt x="1371" y="53"/>
                      <a:pt x="1340" y="32"/>
                    </a:cubicBezTo>
                    <a:cubicBezTo>
                      <a:pt x="1329" y="32"/>
                      <a:pt x="1319" y="32"/>
                      <a:pt x="1309" y="21"/>
                    </a:cubicBezTo>
                    <a:cubicBezTo>
                      <a:pt x="1309" y="21"/>
                      <a:pt x="1309" y="21"/>
                      <a:pt x="1309" y="21"/>
                    </a:cubicBezTo>
                    <a:cubicBezTo>
                      <a:pt x="1267" y="11"/>
                      <a:pt x="1215" y="0"/>
                      <a:pt x="1163" y="0"/>
                    </a:cubicBezTo>
                    <a:cubicBezTo>
                      <a:pt x="1122" y="0"/>
                      <a:pt x="1070" y="11"/>
                      <a:pt x="1028" y="21"/>
                    </a:cubicBezTo>
                    <a:cubicBezTo>
                      <a:pt x="1028" y="21"/>
                      <a:pt x="1028" y="21"/>
                      <a:pt x="1028" y="21"/>
                    </a:cubicBezTo>
                    <a:cubicBezTo>
                      <a:pt x="1018" y="32"/>
                      <a:pt x="1008" y="32"/>
                      <a:pt x="997" y="32"/>
                    </a:cubicBezTo>
                    <a:cubicBezTo>
                      <a:pt x="956" y="53"/>
                      <a:pt x="924" y="63"/>
                      <a:pt x="904" y="84"/>
                    </a:cubicBezTo>
                    <a:cubicBezTo>
                      <a:pt x="156" y="629"/>
                      <a:pt x="156" y="629"/>
                      <a:pt x="156" y="629"/>
                    </a:cubicBezTo>
                    <a:cubicBezTo>
                      <a:pt x="21" y="723"/>
                      <a:pt x="0" y="912"/>
                      <a:pt x="94" y="1048"/>
                    </a:cubicBezTo>
                    <a:cubicBezTo>
                      <a:pt x="187" y="1174"/>
                      <a:pt x="374" y="1205"/>
                      <a:pt x="499" y="1111"/>
                    </a:cubicBezTo>
                    <a:cubicBezTo>
                      <a:pt x="748" y="922"/>
                      <a:pt x="748" y="922"/>
                      <a:pt x="748" y="922"/>
                    </a:cubicBezTo>
                    <a:cubicBezTo>
                      <a:pt x="748" y="1613"/>
                      <a:pt x="748" y="1613"/>
                      <a:pt x="748" y="1613"/>
                    </a:cubicBezTo>
                    <a:cubicBezTo>
                      <a:pt x="748" y="1844"/>
                      <a:pt x="935" y="2032"/>
                      <a:pt x="1163" y="2032"/>
                    </a:cubicBezTo>
                    <a:cubicBezTo>
                      <a:pt x="1402" y="2032"/>
                      <a:pt x="1589" y="1844"/>
                      <a:pt x="1589" y="1613"/>
                    </a:cubicBezTo>
                    <a:cubicBezTo>
                      <a:pt x="1589" y="922"/>
                      <a:pt x="1589" y="922"/>
                      <a:pt x="1589" y="922"/>
                    </a:cubicBezTo>
                    <a:cubicBezTo>
                      <a:pt x="1838" y="1111"/>
                      <a:pt x="1838" y="1111"/>
                      <a:pt x="1838" y="1111"/>
                    </a:cubicBezTo>
                    <a:cubicBezTo>
                      <a:pt x="1890" y="1142"/>
                      <a:pt x="1952" y="1163"/>
                      <a:pt x="2004" y="1163"/>
                    </a:cubicBezTo>
                    <a:cubicBezTo>
                      <a:pt x="2098" y="1163"/>
                      <a:pt x="2191" y="1121"/>
                      <a:pt x="2243" y="1048"/>
                    </a:cubicBezTo>
                    <a:cubicBezTo>
                      <a:pt x="2336" y="912"/>
                      <a:pt x="2305" y="723"/>
                      <a:pt x="2181" y="62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99" name="TextBox 1303"/>
            <p:cNvSpPr txBox="1"/>
            <p:nvPr/>
          </p:nvSpPr>
          <p:spPr>
            <a:xfrm>
              <a:off x="422074" y="81190"/>
              <a:ext cx="250759" cy="153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lIns="28123" tIns="28123" rIns="28123" bIns="14624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0000" eaLnBrk="1" fontAlgn="base" latinLnBrk="0" hangingPunct="1">
                <a:lnSpc>
                  <a:spcPct val="90000"/>
                </a:lnSpc>
                <a:spcBef>
                  <a:spcPts val="476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68717A"/>
                  </a:solidFill>
                  <a:effectLst/>
                  <a:uLnTx/>
                  <a:uFillTx/>
                  <a:latin typeface="Arial"/>
                  <a:cs typeface="Arial"/>
                </a:rPr>
                <a:t>Ben</a:t>
              </a: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420731" y="362730"/>
            <a:ext cx="255569" cy="254447"/>
            <a:chOff x="563874" y="81190"/>
            <a:chExt cx="255569" cy="254447"/>
          </a:xfrm>
        </p:grpSpPr>
        <p:grpSp>
          <p:nvGrpSpPr>
            <p:cNvPr id="103" name="Gruppieren 128"/>
            <p:cNvGrpSpPr>
              <a:grpSpLocks noChangeAspect="1"/>
            </p:cNvGrpSpPr>
            <p:nvPr/>
          </p:nvGrpSpPr>
          <p:grpSpPr>
            <a:xfrm>
              <a:off x="646809" y="222498"/>
              <a:ext cx="88761" cy="113139"/>
              <a:chOff x="5474288" y="319088"/>
              <a:chExt cx="225425" cy="287337"/>
            </a:xfrm>
            <a:solidFill>
              <a:srgbClr val="7F10A2"/>
            </a:solidFill>
          </p:grpSpPr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>
                <a:off x="5545726" y="319088"/>
                <a:ext cx="82550" cy="79375"/>
              </a:xfrm>
              <a:custGeom>
                <a:avLst/>
                <a:gdLst>
                  <a:gd name="T0" fmla="*/ 424 w 848"/>
                  <a:gd name="T1" fmla="*/ 832 h 832"/>
                  <a:gd name="T2" fmla="*/ 732 w 848"/>
                  <a:gd name="T3" fmla="*/ 718 h 832"/>
                  <a:gd name="T4" fmla="*/ 848 w 848"/>
                  <a:gd name="T5" fmla="*/ 416 h 832"/>
                  <a:gd name="T6" fmla="*/ 732 w 848"/>
                  <a:gd name="T7" fmla="*/ 125 h 832"/>
                  <a:gd name="T8" fmla="*/ 424 w 848"/>
                  <a:gd name="T9" fmla="*/ 0 h 832"/>
                  <a:gd name="T10" fmla="*/ 128 w 848"/>
                  <a:gd name="T11" fmla="*/ 125 h 832"/>
                  <a:gd name="T12" fmla="*/ 0 w 848"/>
                  <a:gd name="T13" fmla="*/ 416 h 832"/>
                  <a:gd name="T14" fmla="*/ 128 w 848"/>
                  <a:gd name="T15" fmla="*/ 718 h 832"/>
                  <a:gd name="T16" fmla="*/ 424 w 848"/>
                  <a:gd name="T17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8" h="832">
                    <a:moveTo>
                      <a:pt x="424" y="832"/>
                    </a:moveTo>
                    <a:cubicBezTo>
                      <a:pt x="541" y="832"/>
                      <a:pt x="647" y="791"/>
                      <a:pt x="732" y="718"/>
                    </a:cubicBezTo>
                    <a:cubicBezTo>
                      <a:pt x="806" y="635"/>
                      <a:pt x="848" y="531"/>
                      <a:pt x="848" y="416"/>
                    </a:cubicBezTo>
                    <a:cubicBezTo>
                      <a:pt x="848" y="312"/>
                      <a:pt x="806" y="198"/>
                      <a:pt x="732" y="125"/>
                    </a:cubicBezTo>
                    <a:cubicBezTo>
                      <a:pt x="647" y="42"/>
                      <a:pt x="541" y="0"/>
                      <a:pt x="424" y="0"/>
                    </a:cubicBezTo>
                    <a:cubicBezTo>
                      <a:pt x="318" y="0"/>
                      <a:pt x="202" y="42"/>
                      <a:pt x="128" y="125"/>
                    </a:cubicBezTo>
                    <a:cubicBezTo>
                      <a:pt x="43" y="198"/>
                      <a:pt x="0" y="312"/>
                      <a:pt x="0" y="416"/>
                    </a:cubicBezTo>
                    <a:cubicBezTo>
                      <a:pt x="0" y="531"/>
                      <a:pt x="43" y="635"/>
                      <a:pt x="128" y="718"/>
                    </a:cubicBezTo>
                    <a:cubicBezTo>
                      <a:pt x="202" y="791"/>
                      <a:pt x="318" y="832"/>
                      <a:pt x="424" y="832"/>
                    </a:cubicBezTo>
                  </a:path>
                </a:pathLst>
              </a:custGeom>
              <a:solidFill>
                <a:srgbClr val="6871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5474288" y="409574"/>
                <a:ext cx="225425" cy="196851"/>
              </a:xfrm>
              <a:custGeom>
                <a:avLst/>
                <a:gdLst>
                  <a:gd name="T0" fmla="*/ 2155 w 2352"/>
                  <a:gd name="T1" fmla="*/ 493 h 2064"/>
                  <a:gd name="T2" fmla="*/ 1426 w 2352"/>
                  <a:gd name="T3" fmla="*/ 84 h 2064"/>
                  <a:gd name="T4" fmla="*/ 937 w 2352"/>
                  <a:gd name="T5" fmla="*/ 84 h 2064"/>
                  <a:gd name="T6" fmla="*/ 198 w 2352"/>
                  <a:gd name="T7" fmla="*/ 493 h 2064"/>
                  <a:gd name="T8" fmla="*/ 84 w 2352"/>
                  <a:gd name="T9" fmla="*/ 891 h 2064"/>
                  <a:gd name="T10" fmla="*/ 479 w 2352"/>
                  <a:gd name="T11" fmla="*/ 1006 h 2064"/>
                  <a:gd name="T12" fmla="*/ 687 w 2352"/>
                  <a:gd name="T13" fmla="*/ 891 h 2064"/>
                  <a:gd name="T14" fmla="*/ 573 w 2352"/>
                  <a:gd name="T15" fmla="*/ 1603 h 2064"/>
                  <a:gd name="T16" fmla="*/ 1176 w 2352"/>
                  <a:gd name="T17" fmla="*/ 2064 h 2064"/>
                  <a:gd name="T18" fmla="*/ 1790 w 2352"/>
                  <a:gd name="T19" fmla="*/ 1603 h 2064"/>
                  <a:gd name="T20" fmla="*/ 1666 w 2352"/>
                  <a:gd name="T21" fmla="*/ 891 h 2064"/>
                  <a:gd name="T22" fmla="*/ 1874 w 2352"/>
                  <a:gd name="T23" fmla="*/ 1006 h 2064"/>
                  <a:gd name="T24" fmla="*/ 2019 w 2352"/>
                  <a:gd name="T25" fmla="*/ 1048 h 2064"/>
                  <a:gd name="T26" fmla="*/ 2280 w 2352"/>
                  <a:gd name="T27" fmla="*/ 891 h 2064"/>
                  <a:gd name="T28" fmla="*/ 2155 w 2352"/>
                  <a:gd name="T29" fmla="*/ 493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52" h="2064">
                    <a:moveTo>
                      <a:pt x="2155" y="493"/>
                    </a:moveTo>
                    <a:cubicBezTo>
                      <a:pt x="1426" y="84"/>
                      <a:pt x="1426" y="84"/>
                      <a:pt x="1426" y="84"/>
                    </a:cubicBezTo>
                    <a:cubicBezTo>
                      <a:pt x="1281" y="0"/>
                      <a:pt x="1072" y="0"/>
                      <a:pt x="937" y="84"/>
                    </a:cubicBezTo>
                    <a:cubicBezTo>
                      <a:pt x="198" y="493"/>
                      <a:pt x="198" y="493"/>
                      <a:pt x="198" y="493"/>
                    </a:cubicBezTo>
                    <a:cubicBezTo>
                      <a:pt x="53" y="566"/>
                      <a:pt x="0" y="744"/>
                      <a:pt x="84" y="891"/>
                    </a:cubicBezTo>
                    <a:cubicBezTo>
                      <a:pt x="157" y="1038"/>
                      <a:pt x="333" y="1090"/>
                      <a:pt x="479" y="1006"/>
                    </a:cubicBezTo>
                    <a:cubicBezTo>
                      <a:pt x="687" y="891"/>
                      <a:pt x="687" y="891"/>
                      <a:pt x="687" y="891"/>
                    </a:cubicBezTo>
                    <a:cubicBezTo>
                      <a:pt x="573" y="1603"/>
                      <a:pt x="573" y="1603"/>
                      <a:pt x="573" y="1603"/>
                    </a:cubicBezTo>
                    <a:cubicBezTo>
                      <a:pt x="573" y="1834"/>
                      <a:pt x="719" y="2064"/>
                      <a:pt x="1176" y="2064"/>
                    </a:cubicBezTo>
                    <a:cubicBezTo>
                      <a:pt x="1634" y="2064"/>
                      <a:pt x="1790" y="1834"/>
                      <a:pt x="1790" y="1603"/>
                    </a:cubicBezTo>
                    <a:cubicBezTo>
                      <a:pt x="1666" y="891"/>
                      <a:pt x="1666" y="891"/>
                      <a:pt x="1666" y="891"/>
                    </a:cubicBezTo>
                    <a:cubicBezTo>
                      <a:pt x="1874" y="1006"/>
                      <a:pt x="1874" y="1006"/>
                      <a:pt x="1874" y="1006"/>
                    </a:cubicBezTo>
                    <a:cubicBezTo>
                      <a:pt x="1926" y="1027"/>
                      <a:pt x="1967" y="1048"/>
                      <a:pt x="2019" y="1048"/>
                    </a:cubicBezTo>
                    <a:cubicBezTo>
                      <a:pt x="2124" y="1048"/>
                      <a:pt x="2228" y="985"/>
                      <a:pt x="2280" y="891"/>
                    </a:cubicBezTo>
                    <a:cubicBezTo>
                      <a:pt x="2352" y="744"/>
                      <a:pt x="2300" y="566"/>
                      <a:pt x="2155" y="493"/>
                    </a:cubicBezTo>
                  </a:path>
                </a:pathLst>
              </a:custGeom>
              <a:solidFill>
                <a:srgbClr val="6871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104" name="TextBox 906"/>
            <p:cNvSpPr txBox="1"/>
            <p:nvPr/>
          </p:nvSpPr>
          <p:spPr>
            <a:xfrm>
              <a:off x="563874" y="81190"/>
              <a:ext cx="255569" cy="153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lIns="28123" tIns="28123" rIns="28123" bIns="14624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0000" eaLnBrk="1" fontAlgn="base" latinLnBrk="0" hangingPunct="1">
                <a:lnSpc>
                  <a:spcPct val="90000"/>
                </a:lnSpc>
                <a:spcBef>
                  <a:spcPts val="476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68717A"/>
                  </a:solidFill>
                  <a:effectLst/>
                  <a:uLnTx/>
                  <a:uFillTx/>
                  <a:latin typeface="Arial"/>
                  <a:cs typeface="Arial"/>
                </a:rPr>
                <a:t>Ann</a:t>
              </a:r>
            </a:p>
          </p:txBody>
        </p:sp>
      </p:grpSp>
      <p:sp>
        <p:nvSpPr>
          <p:cNvPr id="109" name="Rechteck 108"/>
          <p:cNvSpPr/>
          <p:nvPr/>
        </p:nvSpPr>
        <p:spPr>
          <a:xfrm>
            <a:off x="-9115" y="97990"/>
            <a:ext cx="4700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kern="0" dirty="0">
                <a:solidFill>
                  <a:srgbClr val="68717A"/>
                </a:solidFill>
                <a:latin typeface="Arial"/>
                <a:cs typeface="Arial"/>
              </a:rPr>
              <a:t>Home</a:t>
            </a:r>
            <a:endParaRPr lang="de-DE" b="1" dirty="0"/>
          </a:p>
        </p:txBody>
      </p:sp>
      <p:sp>
        <p:nvSpPr>
          <p:cNvPr id="110" name="Rechteck 109"/>
          <p:cNvSpPr/>
          <p:nvPr/>
        </p:nvSpPr>
        <p:spPr>
          <a:xfrm>
            <a:off x="3065447" y="97990"/>
            <a:ext cx="4651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kern="0" dirty="0" smtClean="0">
                <a:solidFill>
                  <a:srgbClr val="68717A"/>
                </a:solidFill>
                <a:latin typeface="Arial"/>
                <a:cs typeface="Arial"/>
              </a:rPr>
              <a:t>Event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883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Freeform 5"/>
          <p:cNvSpPr>
            <a:spLocks/>
          </p:cNvSpPr>
          <p:nvPr/>
        </p:nvSpPr>
        <p:spPr bwMode="auto">
          <a:xfrm>
            <a:off x="1057168" y="401317"/>
            <a:ext cx="1379160" cy="519192"/>
          </a:xfrm>
          <a:custGeom>
            <a:avLst/>
            <a:gdLst>
              <a:gd name="T0" fmla="*/ 2147483647 w 229"/>
              <a:gd name="T1" fmla="*/ 2147483647 h 168"/>
              <a:gd name="T2" fmla="*/ 2147483647 w 229"/>
              <a:gd name="T3" fmla="*/ 2147483647 h 168"/>
              <a:gd name="T4" fmla="*/ 2147483647 w 229"/>
              <a:gd name="T5" fmla="*/ 2147483647 h 168"/>
              <a:gd name="T6" fmla="*/ 2147483647 w 229"/>
              <a:gd name="T7" fmla="*/ 0 h 168"/>
              <a:gd name="T8" fmla="*/ 2147483647 w 229"/>
              <a:gd name="T9" fmla="*/ 2147483647 h 168"/>
              <a:gd name="T10" fmla="*/ 0 w 229"/>
              <a:gd name="T11" fmla="*/ 2147483647 h 168"/>
              <a:gd name="T12" fmla="*/ 2147483647 w 229"/>
              <a:gd name="T13" fmla="*/ 2147483647 h 168"/>
              <a:gd name="T14" fmla="*/ 2147483647 w 229"/>
              <a:gd name="T15" fmla="*/ 2147483647 h 168"/>
              <a:gd name="T16" fmla="*/ 2147483647 w 229"/>
              <a:gd name="T17" fmla="*/ 2147483647 h 168"/>
              <a:gd name="T18" fmla="*/ 2147483647 w 229"/>
              <a:gd name="T19" fmla="*/ 2147483647 h 168"/>
              <a:gd name="T20" fmla="*/ 2147483647 w 229"/>
              <a:gd name="T21" fmla="*/ 2147483647 h 168"/>
              <a:gd name="T22" fmla="*/ 2147483647 w 229"/>
              <a:gd name="T23" fmla="*/ 2147483647 h 168"/>
              <a:gd name="T24" fmla="*/ 2147483647 w 229"/>
              <a:gd name="T25" fmla="*/ 2147483647 h 168"/>
              <a:gd name="T26" fmla="*/ 2147483647 w 229"/>
              <a:gd name="T27" fmla="*/ 2147483647 h 1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29"/>
              <a:gd name="T43" fmla="*/ 0 h 168"/>
              <a:gd name="T44" fmla="*/ 229 w 229"/>
              <a:gd name="T45" fmla="*/ 168 h 1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29" h="168">
                <a:moveTo>
                  <a:pt x="229" y="84"/>
                </a:moveTo>
                <a:cubicBezTo>
                  <a:pt x="229" y="65"/>
                  <a:pt x="210" y="49"/>
                  <a:pt x="185" y="46"/>
                </a:cubicBezTo>
                <a:cubicBezTo>
                  <a:pt x="185" y="46"/>
                  <a:pt x="185" y="45"/>
                  <a:pt x="185" y="44"/>
                </a:cubicBezTo>
                <a:cubicBezTo>
                  <a:pt x="185" y="20"/>
                  <a:pt x="154" y="0"/>
                  <a:pt x="116" y="0"/>
                </a:cubicBezTo>
                <a:cubicBezTo>
                  <a:pt x="79" y="0"/>
                  <a:pt x="49" y="18"/>
                  <a:pt x="46" y="40"/>
                </a:cubicBezTo>
                <a:cubicBezTo>
                  <a:pt x="20" y="47"/>
                  <a:pt x="0" y="63"/>
                  <a:pt x="0" y="82"/>
                </a:cubicBezTo>
                <a:cubicBezTo>
                  <a:pt x="0" y="98"/>
                  <a:pt x="12" y="111"/>
                  <a:pt x="30" y="119"/>
                </a:cubicBezTo>
                <a:cubicBezTo>
                  <a:pt x="27" y="123"/>
                  <a:pt x="25" y="128"/>
                  <a:pt x="25" y="133"/>
                </a:cubicBezTo>
                <a:cubicBezTo>
                  <a:pt x="25" y="152"/>
                  <a:pt x="52" y="168"/>
                  <a:pt x="85" y="168"/>
                </a:cubicBezTo>
                <a:cubicBezTo>
                  <a:pt x="103" y="168"/>
                  <a:pt x="119" y="164"/>
                  <a:pt x="130" y="157"/>
                </a:cubicBezTo>
                <a:cubicBezTo>
                  <a:pt x="137" y="158"/>
                  <a:pt x="145" y="159"/>
                  <a:pt x="153" y="159"/>
                </a:cubicBezTo>
                <a:cubicBezTo>
                  <a:pt x="191" y="159"/>
                  <a:pt x="222" y="139"/>
                  <a:pt x="222" y="114"/>
                </a:cubicBezTo>
                <a:cubicBezTo>
                  <a:pt x="222" y="111"/>
                  <a:pt x="222" y="108"/>
                  <a:pt x="221" y="105"/>
                </a:cubicBezTo>
                <a:cubicBezTo>
                  <a:pt x="226" y="99"/>
                  <a:pt x="229" y="92"/>
                  <a:pt x="229" y="84"/>
                </a:cubicBezTo>
                <a:close/>
              </a:path>
            </a:pathLst>
          </a:custGeom>
          <a:solidFill>
            <a:srgbClr val="A8BB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i-FI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90" name="Round Single Corner Rectangle 16"/>
          <p:cNvSpPr/>
          <p:nvPr/>
        </p:nvSpPr>
        <p:spPr>
          <a:xfrm>
            <a:off x="1633829" y="610627"/>
            <a:ext cx="665091" cy="226717"/>
          </a:xfrm>
          <a:prstGeom prst="round1Rect">
            <a:avLst>
              <a:gd name="adj" fmla="val 60206"/>
            </a:avLst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35434" tIns="14400" rIns="35434" bIns="28348" rtlCol="0" anchor="t"/>
          <a:lstStyle/>
          <a:p>
            <a:pPr marL="0" marR="0" lvl="0" indent="0" defTabSz="18000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Data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center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68717A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891" name="Grafik 8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7" y="723944"/>
            <a:ext cx="112917" cy="113400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2392064" y="247510"/>
            <a:ext cx="1032728" cy="432892"/>
            <a:chOff x="1909214" y="-363090"/>
            <a:chExt cx="1032728" cy="432892"/>
          </a:xfrm>
        </p:grpSpPr>
        <p:grpSp>
          <p:nvGrpSpPr>
            <p:cNvPr id="89" name="Gruppieren 124"/>
            <p:cNvGrpSpPr/>
            <p:nvPr/>
          </p:nvGrpSpPr>
          <p:grpSpPr>
            <a:xfrm>
              <a:off x="1909214" y="-363090"/>
              <a:ext cx="1032728" cy="432892"/>
              <a:chOff x="4938712" y="1435658"/>
              <a:chExt cx="3201602" cy="1342026"/>
            </a:xfrm>
          </p:grpSpPr>
          <p:sp>
            <p:nvSpPr>
              <p:cNvPr id="90" name="Freeform 5"/>
              <p:cNvSpPr/>
              <p:nvPr/>
            </p:nvSpPr>
            <p:spPr bwMode="auto">
              <a:xfrm>
                <a:off x="4938712" y="1758325"/>
                <a:ext cx="3172959" cy="977853"/>
              </a:xfrm>
              <a:custGeom>
                <a:avLst/>
                <a:gdLst>
                  <a:gd name="connsiteX0" fmla="*/ 0 w 6703359"/>
                  <a:gd name="connsiteY0" fmla="*/ 0 h 2669241"/>
                  <a:gd name="connsiteX1" fmla="*/ 47065 w 6703359"/>
                  <a:gd name="connsiteY1" fmla="*/ 457200 h 2669241"/>
                  <a:gd name="connsiteX2" fmla="*/ 215153 w 6703359"/>
                  <a:gd name="connsiteY2" fmla="*/ 793376 h 2669241"/>
                  <a:gd name="connsiteX3" fmla="*/ 1277471 w 6703359"/>
                  <a:gd name="connsiteY3" fmla="*/ 1600200 h 2669241"/>
                  <a:gd name="connsiteX4" fmla="*/ 2124635 w 6703359"/>
                  <a:gd name="connsiteY4" fmla="*/ 2131358 h 2669241"/>
                  <a:gd name="connsiteX5" fmla="*/ 2756647 w 6703359"/>
                  <a:gd name="connsiteY5" fmla="*/ 2413747 h 2669241"/>
                  <a:gd name="connsiteX6" fmla="*/ 3294530 w 6703359"/>
                  <a:gd name="connsiteY6" fmla="*/ 2561664 h 2669241"/>
                  <a:gd name="connsiteX7" fmla="*/ 3913094 w 6703359"/>
                  <a:gd name="connsiteY7" fmla="*/ 2669241 h 2669241"/>
                  <a:gd name="connsiteX8" fmla="*/ 4175312 w 6703359"/>
                  <a:gd name="connsiteY8" fmla="*/ 2662517 h 2669241"/>
                  <a:gd name="connsiteX9" fmla="*/ 4625788 w 6703359"/>
                  <a:gd name="connsiteY9" fmla="*/ 2635623 h 2669241"/>
                  <a:gd name="connsiteX10" fmla="*/ 4854388 w 6703359"/>
                  <a:gd name="connsiteY10" fmla="*/ 2581835 h 2669241"/>
                  <a:gd name="connsiteX11" fmla="*/ 5163671 w 6703359"/>
                  <a:gd name="connsiteY11" fmla="*/ 2460811 h 2669241"/>
                  <a:gd name="connsiteX12" fmla="*/ 5520018 w 6703359"/>
                  <a:gd name="connsiteY12" fmla="*/ 2265829 h 2669241"/>
                  <a:gd name="connsiteX13" fmla="*/ 5795682 w 6703359"/>
                  <a:gd name="connsiteY13" fmla="*/ 1983441 h 2669241"/>
                  <a:gd name="connsiteX14" fmla="*/ 6454588 w 6703359"/>
                  <a:gd name="connsiteY14" fmla="*/ 1438835 h 2669241"/>
                  <a:gd name="connsiteX15" fmla="*/ 6501653 w 6703359"/>
                  <a:gd name="connsiteY15" fmla="*/ 1391770 h 2669241"/>
                  <a:gd name="connsiteX16" fmla="*/ 6636124 w 6703359"/>
                  <a:gd name="connsiteY16" fmla="*/ 1237129 h 2669241"/>
                  <a:gd name="connsiteX17" fmla="*/ 6703359 w 6703359"/>
                  <a:gd name="connsiteY17" fmla="*/ 699247 h 2669241"/>
                  <a:gd name="connsiteX18" fmla="*/ 6541994 w 6703359"/>
                  <a:gd name="connsiteY18" fmla="*/ 336176 h 2669241"/>
                  <a:gd name="connsiteX19" fmla="*/ 0 w 6703359"/>
                  <a:gd name="connsiteY19" fmla="*/ 0 h 266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703359" h="2669241">
                    <a:moveTo>
                      <a:pt x="0" y="0"/>
                    </a:moveTo>
                    <a:lnTo>
                      <a:pt x="47065" y="457200"/>
                    </a:lnTo>
                    <a:lnTo>
                      <a:pt x="215153" y="793376"/>
                    </a:lnTo>
                    <a:lnTo>
                      <a:pt x="1277471" y="1600200"/>
                    </a:lnTo>
                    <a:lnTo>
                      <a:pt x="2124635" y="2131358"/>
                    </a:lnTo>
                    <a:lnTo>
                      <a:pt x="2756647" y="2413747"/>
                    </a:lnTo>
                    <a:lnTo>
                      <a:pt x="3294530" y="2561664"/>
                    </a:lnTo>
                    <a:lnTo>
                      <a:pt x="3913094" y="2669241"/>
                    </a:lnTo>
                    <a:lnTo>
                      <a:pt x="4175312" y="2662517"/>
                    </a:lnTo>
                    <a:lnTo>
                      <a:pt x="4625788" y="2635623"/>
                    </a:lnTo>
                    <a:lnTo>
                      <a:pt x="4854388" y="2581835"/>
                    </a:lnTo>
                    <a:lnTo>
                      <a:pt x="5163671" y="2460811"/>
                    </a:lnTo>
                    <a:lnTo>
                      <a:pt x="5520018" y="2265829"/>
                    </a:lnTo>
                    <a:lnTo>
                      <a:pt x="5795682" y="1983441"/>
                    </a:lnTo>
                    <a:lnTo>
                      <a:pt x="6454588" y="1438835"/>
                    </a:lnTo>
                    <a:lnTo>
                      <a:pt x="6501653" y="1391770"/>
                    </a:lnTo>
                    <a:lnTo>
                      <a:pt x="6636124" y="1237129"/>
                    </a:lnTo>
                    <a:lnTo>
                      <a:pt x="6703359" y="699247"/>
                    </a:lnTo>
                    <a:lnTo>
                      <a:pt x="6541994" y="336176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717A">
                      <a:lumMod val="60000"/>
                      <a:lumOff val="40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1" name="Freeform 6"/>
              <p:cNvSpPr/>
              <p:nvPr/>
            </p:nvSpPr>
            <p:spPr bwMode="auto">
              <a:xfrm>
                <a:off x="4945077" y="1435658"/>
                <a:ext cx="3195237" cy="1022189"/>
              </a:xfrm>
              <a:custGeom>
                <a:avLst/>
                <a:gdLst>
                  <a:gd name="connsiteX0" fmla="*/ 880783 w 6750424"/>
                  <a:gd name="connsiteY0" fmla="*/ 356347 h 2790265"/>
                  <a:gd name="connsiteX1" fmla="*/ 1418665 w 6750424"/>
                  <a:gd name="connsiteY1" fmla="*/ 201706 h 2790265"/>
                  <a:gd name="connsiteX2" fmla="*/ 2218765 w 6750424"/>
                  <a:gd name="connsiteY2" fmla="*/ 33618 h 2790265"/>
                  <a:gd name="connsiteX3" fmla="*/ 2528047 w 6750424"/>
                  <a:gd name="connsiteY3" fmla="*/ 0 h 2790265"/>
                  <a:gd name="connsiteX4" fmla="*/ 2991971 w 6750424"/>
                  <a:gd name="connsiteY4" fmla="*/ 13447 h 2790265"/>
                  <a:gd name="connsiteX5" fmla="*/ 3435724 w 6750424"/>
                  <a:gd name="connsiteY5" fmla="*/ 67236 h 2790265"/>
                  <a:gd name="connsiteX6" fmla="*/ 4457700 w 6750424"/>
                  <a:gd name="connsiteY6" fmla="*/ 309283 h 2790265"/>
                  <a:gd name="connsiteX7" fmla="*/ 5385547 w 6750424"/>
                  <a:gd name="connsiteY7" fmla="*/ 558053 h 2790265"/>
                  <a:gd name="connsiteX8" fmla="*/ 6252883 w 6750424"/>
                  <a:gd name="connsiteY8" fmla="*/ 853889 h 2790265"/>
                  <a:gd name="connsiteX9" fmla="*/ 6602506 w 6750424"/>
                  <a:gd name="connsiteY9" fmla="*/ 1042147 h 2790265"/>
                  <a:gd name="connsiteX10" fmla="*/ 6750424 w 6750424"/>
                  <a:gd name="connsiteY10" fmla="*/ 1304365 h 2790265"/>
                  <a:gd name="connsiteX11" fmla="*/ 6710083 w 6750424"/>
                  <a:gd name="connsiteY11" fmla="*/ 1472453 h 2790265"/>
                  <a:gd name="connsiteX12" fmla="*/ 6474759 w 6750424"/>
                  <a:gd name="connsiteY12" fmla="*/ 1781736 h 2790265"/>
                  <a:gd name="connsiteX13" fmla="*/ 6071347 w 6750424"/>
                  <a:gd name="connsiteY13" fmla="*/ 2111189 h 2790265"/>
                  <a:gd name="connsiteX14" fmla="*/ 5593977 w 6750424"/>
                  <a:gd name="connsiteY14" fmla="*/ 2460812 h 2790265"/>
                  <a:gd name="connsiteX15" fmla="*/ 5372100 w 6750424"/>
                  <a:gd name="connsiteY15" fmla="*/ 2561665 h 2790265"/>
                  <a:gd name="connsiteX16" fmla="*/ 5076265 w 6750424"/>
                  <a:gd name="connsiteY16" fmla="*/ 2642347 h 2790265"/>
                  <a:gd name="connsiteX17" fmla="*/ 4531659 w 6750424"/>
                  <a:gd name="connsiteY17" fmla="*/ 2763371 h 2790265"/>
                  <a:gd name="connsiteX18" fmla="*/ 4074459 w 6750424"/>
                  <a:gd name="connsiteY18" fmla="*/ 2790265 h 2790265"/>
                  <a:gd name="connsiteX19" fmla="*/ 3408830 w 6750424"/>
                  <a:gd name="connsiteY19" fmla="*/ 2743200 h 2790265"/>
                  <a:gd name="connsiteX20" fmla="*/ 2985247 w 6750424"/>
                  <a:gd name="connsiteY20" fmla="*/ 2655794 h 2790265"/>
                  <a:gd name="connsiteX21" fmla="*/ 2380130 w 6750424"/>
                  <a:gd name="connsiteY21" fmla="*/ 2454089 h 2790265"/>
                  <a:gd name="connsiteX22" fmla="*/ 1176618 w 6750424"/>
                  <a:gd name="connsiteY22" fmla="*/ 1882589 h 2790265"/>
                  <a:gd name="connsiteX23" fmla="*/ 450477 w 6750424"/>
                  <a:gd name="connsiteY23" fmla="*/ 1465730 h 2790265"/>
                  <a:gd name="connsiteX24" fmla="*/ 141194 w 6750424"/>
                  <a:gd name="connsiteY24" fmla="*/ 1196789 h 2790265"/>
                  <a:gd name="connsiteX25" fmla="*/ 13447 w 6750424"/>
                  <a:gd name="connsiteY25" fmla="*/ 1021977 h 2790265"/>
                  <a:gd name="connsiteX26" fmla="*/ 0 w 6750424"/>
                  <a:gd name="connsiteY26" fmla="*/ 914400 h 2790265"/>
                  <a:gd name="connsiteX27" fmla="*/ 33618 w 6750424"/>
                  <a:gd name="connsiteY27" fmla="*/ 779930 h 2790265"/>
                  <a:gd name="connsiteX28" fmla="*/ 208430 w 6750424"/>
                  <a:gd name="connsiteY28" fmla="*/ 611841 h 2790265"/>
                  <a:gd name="connsiteX29" fmla="*/ 410135 w 6750424"/>
                  <a:gd name="connsiteY29" fmla="*/ 517712 h 2790265"/>
                  <a:gd name="connsiteX30" fmla="*/ 880783 w 6750424"/>
                  <a:gd name="connsiteY30" fmla="*/ 356347 h 279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50424" h="2790265">
                    <a:moveTo>
                      <a:pt x="880783" y="356347"/>
                    </a:moveTo>
                    <a:lnTo>
                      <a:pt x="1418665" y="201706"/>
                    </a:lnTo>
                    <a:lnTo>
                      <a:pt x="2218765" y="33618"/>
                    </a:lnTo>
                    <a:lnTo>
                      <a:pt x="2528047" y="0"/>
                    </a:lnTo>
                    <a:lnTo>
                      <a:pt x="2991971" y="13447"/>
                    </a:lnTo>
                    <a:lnTo>
                      <a:pt x="3435724" y="67236"/>
                    </a:lnTo>
                    <a:lnTo>
                      <a:pt x="4457700" y="309283"/>
                    </a:lnTo>
                    <a:lnTo>
                      <a:pt x="5385547" y="558053"/>
                    </a:lnTo>
                    <a:lnTo>
                      <a:pt x="6252883" y="853889"/>
                    </a:lnTo>
                    <a:lnTo>
                      <a:pt x="6602506" y="1042147"/>
                    </a:lnTo>
                    <a:lnTo>
                      <a:pt x="6750424" y="1304365"/>
                    </a:lnTo>
                    <a:lnTo>
                      <a:pt x="6710083" y="1472453"/>
                    </a:lnTo>
                    <a:lnTo>
                      <a:pt x="6474759" y="1781736"/>
                    </a:lnTo>
                    <a:lnTo>
                      <a:pt x="6071347" y="2111189"/>
                    </a:lnTo>
                    <a:lnTo>
                      <a:pt x="5593977" y="2460812"/>
                    </a:lnTo>
                    <a:lnTo>
                      <a:pt x="5372100" y="2561665"/>
                    </a:lnTo>
                    <a:lnTo>
                      <a:pt x="5076265" y="2642347"/>
                    </a:lnTo>
                    <a:lnTo>
                      <a:pt x="4531659" y="2763371"/>
                    </a:lnTo>
                    <a:lnTo>
                      <a:pt x="4074459" y="2790265"/>
                    </a:lnTo>
                    <a:lnTo>
                      <a:pt x="3408830" y="2743200"/>
                    </a:lnTo>
                    <a:lnTo>
                      <a:pt x="2985247" y="2655794"/>
                    </a:lnTo>
                    <a:lnTo>
                      <a:pt x="2380130" y="2454089"/>
                    </a:lnTo>
                    <a:lnTo>
                      <a:pt x="1176618" y="1882589"/>
                    </a:lnTo>
                    <a:lnTo>
                      <a:pt x="450477" y="1465730"/>
                    </a:lnTo>
                    <a:lnTo>
                      <a:pt x="141194" y="1196789"/>
                    </a:lnTo>
                    <a:lnTo>
                      <a:pt x="13447" y="1021977"/>
                    </a:lnTo>
                    <a:lnTo>
                      <a:pt x="0" y="914400"/>
                    </a:lnTo>
                    <a:lnTo>
                      <a:pt x="33618" y="779930"/>
                    </a:lnTo>
                    <a:lnTo>
                      <a:pt x="208430" y="611841"/>
                    </a:lnTo>
                    <a:lnTo>
                      <a:pt x="410135" y="517712"/>
                    </a:lnTo>
                    <a:lnTo>
                      <a:pt x="880783" y="356347"/>
                    </a:lnTo>
                    <a:close/>
                  </a:path>
                </a:pathLst>
              </a:custGeom>
              <a:solidFill>
                <a:srgbClr val="A8BBC0">
                  <a:lumMod val="20000"/>
                  <a:lumOff val="80000"/>
                </a:srgb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Freeform 7"/>
              <p:cNvSpPr/>
              <p:nvPr/>
            </p:nvSpPr>
            <p:spPr bwMode="auto">
              <a:xfrm>
                <a:off x="4960990" y="1901185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Freeform 8"/>
              <p:cNvSpPr/>
              <p:nvPr/>
            </p:nvSpPr>
            <p:spPr bwMode="auto">
              <a:xfrm>
                <a:off x="4956746" y="1961942"/>
                <a:ext cx="3112492" cy="697059"/>
              </a:xfrm>
              <a:custGeom>
                <a:avLst/>
                <a:gdLst>
                  <a:gd name="connsiteX0" fmla="*/ 0 w 6575612"/>
                  <a:gd name="connsiteY0" fmla="*/ 0 h 1902759"/>
                  <a:gd name="connsiteX1" fmla="*/ 416859 w 6575612"/>
                  <a:gd name="connsiteY1" fmla="*/ 369794 h 1902759"/>
                  <a:gd name="connsiteX2" fmla="*/ 941294 w 6575612"/>
                  <a:gd name="connsiteY2" fmla="*/ 692524 h 1902759"/>
                  <a:gd name="connsiteX3" fmla="*/ 1512794 w 6575612"/>
                  <a:gd name="connsiteY3" fmla="*/ 1008530 h 1902759"/>
                  <a:gd name="connsiteX4" fmla="*/ 2427194 w 6575612"/>
                  <a:gd name="connsiteY4" fmla="*/ 1438836 h 1902759"/>
                  <a:gd name="connsiteX5" fmla="*/ 2971800 w 6575612"/>
                  <a:gd name="connsiteY5" fmla="*/ 1627094 h 1902759"/>
                  <a:gd name="connsiteX6" fmla="*/ 3496235 w 6575612"/>
                  <a:gd name="connsiteY6" fmla="*/ 1734671 h 1902759"/>
                  <a:gd name="connsiteX7" fmla="*/ 3987053 w 6575612"/>
                  <a:gd name="connsiteY7" fmla="*/ 1788459 h 1902759"/>
                  <a:gd name="connsiteX8" fmla="*/ 4356847 w 6575612"/>
                  <a:gd name="connsiteY8" fmla="*/ 1775012 h 1902759"/>
                  <a:gd name="connsiteX9" fmla="*/ 4814047 w 6575612"/>
                  <a:gd name="connsiteY9" fmla="*/ 1707777 h 1902759"/>
                  <a:gd name="connsiteX10" fmla="*/ 5170394 w 6575612"/>
                  <a:gd name="connsiteY10" fmla="*/ 1606924 h 1902759"/>
                  <a:gd name="connsiteX11" fmla="*/ 5573806 w 6575612"/>
                  <a:gd name="connsiteY11" fmla="*/ 1411942 h 1902759"/>
                  <a:gd name="connsiteX12" fmla="*/ 6031006 w 6575612"/>
                  <a:gd name="connsiteY12" fmla="*/ 1062318 h 1902759"/>
                  <a:gd name="connsiteX13" fmla="*/ 6407523 w 6575612"/>
                  <a:gd name="connsiteY13" fmla="*/ 753036 h 1902759"/>
                  <a:gd name="connsiteX14" fmla="*/ 6575612 w 6575612"/>
                  <a:gd name="connsiteY14" fmla="*/ 578224 h 1902759"/>
                  <a:gd name="connsiteX15" fmla="*/ 6575612 w 6575612"/>
                  <a:gd name="connsiteY15" fmla="*/ 692524 h 1902759"/>
                  <a:gd name="connsiteX16" fmla="*/ 6306670 w 6575612"/>
                  <a:gd name="connsiteY16" fmla="*/ 941294 h 1902759"/>
                  <a:gd name="connsiteX17" fmla="*/ 6024282 w 6575612"/>
                  <a:gd name="connsiteY17" fmla="*/ 1176618 h 1902759"/>
                  <a:gd name="connsiteX18" fmla="*/ 5815853 w 6575612"/>
                  <a:gd name="connsiteY18" fmla="*/ 1331259 h 1902759"/>
                  <a:gd name="connsiteX19" fmla="*/ 5540188 w 6575612"/>
                  <a:gd name="connsiteY19" fmla="*/ 1532965 h 1902759"/>
                  <a:gd name="connsiteX20" fmla="*/ 5251076 w 6575612"/>
                  <a:gd name="connsiteY20" fmla="*/ 1674159 h 1902759"/>
                  <a:gd name="connsiteX21" fmla="*/ 4948517 w 6575612"/>
                  <a:gd name="connsiteY21" fmla="*/ 1795183 h 1902759"/>
                  <a:gd name="connsiteX22" fmla="*/ 4578723 w 6575612"/>
                  <a:gd name="connsiteY22" fmla="*/ 1862418 h 1902759"/>
                  <a:gd name="connsiteX23" fmla="*/ 4215653 w 6575612"/>
                  <a:gd name="connsiteY23" fmla="*/ 1902759 h 1902759"/>
                  <a:gd name="connsiteX24" fmla="*/ 3825688 w 6575612"/>
                  <a:gd name="connsiteY24" fmla="*/ 1902759 h 1902759"/>
                  <a:gd name="connsiteX25" fmla="*/ 3388659 w 6575612"/>
                  <a:gd name="connsiteY25" fmla="*/ 1848971 h 1902759"/>
                  <a:gd name="connsiteX26" fmla="*/ 2911288 w 6575612"/>
                  <a:gd name="connsiteY26" fmla="*/ 1721224 h 1902759"/>
                  <a:gd name="connsiteX27" fmla="*/ 2373406 w 6575612"/>
                  <a:gd name="connsiteY27" fmla="*/ 1546412 h 1902759"/>
                  <a:gd name="connsiteX28" fmla="*/ 1768288 w 6575612"/>
                  <a:gd name="connsiteY28" fmla="*/ 1243853 h 1902759"/>
                  <a:gd name="connsiteX29" fmla="*/ 1230406 w 6575612"/>
                  <a:gd name="connsiteY29" fmla="*/ 954742 h 1902759"/>
                  <a:gd name="connsiteX30" fmla="*/ 833717 w 6575612"/>
                  <a:gd name="connsiteY30" fmla="*/ 732865 h 1902759"/>
                  <a:gd name="connsiteX31" fmla="*/ 497541 w 6575612"/>
                  <a:gd name="connsiteY31" fmla="*/ 517712 h 1902759"/>
                  <a:gd name="connsiteX32" fmla="*/ 282388 w 6575612"/>
                  <a:gd name="connsiteY32" fmla="*/ 403412 h 1902759"/>
                  <a:gd name="connsiteX33" fmla="*/ 33617 w 6575612"/>
                  <a:gd name="connsiteY33" fmla="*/ 134471 h 1902759"/>
                  <a:gd name="connsiteX34" fmla="*/ 0 w 6575612"/>
                  <a:gd name="connsiteY34" fmla="*/ 0 h 190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75612" h="1902759">
                    <a:moveTo>
                      <a:pt x="0" y="0"/>
                    </a:moveTo>
                    <a:lnTo>
                      <a:pt x="416859" y="369794"/>
                    </a:lnTo>
                    <a:lnTo>
                      <a:pt x="941294" y="692524"/>
                    </a:lnTo>
                    <a:lnTo>
                      <a:pt x="1512794" y="1008530"/>
                    </a:lnTo>
                    <a:lnTo>
                      <a:pt x="2427194" y="1438836"/>
                    </a:lnTo>
                    <a:lnTo>
                      <a:pt x="2971800" y="1627094"/>
                    </a:lnTo>
                    <a:lnTo>
                      <a:pt x="3496235" y="1734671"/>
                    </a:lnTo>
                    <a:lnTo>
                      <a:pt x="3987053" y="1788459"/>
                    </a:lnTo>
                    <a:lnTo>
                      <a:pt x="4356847" y="1775012"/>
                    </a:lnTo>
                    <a:lnTo>
                      <a:pt x="4814047" y="1707777"/>
                    </a:lnTo>
                    <a:lnTo>
                      <a:pt x="5170394" y="1606924"/>
                    </a:lnTo>
                    <a:lnTo>
                      <a:pt x="5573806" y="1411942"/>
                    </a:lnTo>
                    <a:lnTo>
                      <a:pt x="6031006" y="1062318"/>
                    </a:lnTo>
                    <a:lnTo>
                      <a:pt x="6407523" y="753036"/>
                    </a:lnTo>
                    <a:lnTo>
                      <a:pt x="6575612" y="578224"/>
                    </a:lnTo>
                    <a:lnTo>
                      <a:pt x="6575612" y="692524"/>
                    </a:lnTo>
                    <a:lnTo>
                      <a:pt x="6306670" y="941294"/>
                    </a:lnTo>
                    <a:lnTo>
                      <a:pt x="6024282" y="1176618"/>
                    </a:lnTo>
                    <a:lnTo>
                      <a:pt x="5815853" y="1331259"/>
                    </a:lnTo>
                    <a:lnTo>
                      <a:pt x="5540188" y="1532965"/>
                    </a:lnTo>
                    <a:lnTo>
                      <a:pt x="5251076" y="1674159"/>
                    </a:lnTo>
                    <a:lnTo>
                      <a:pt x="4948517" y="1795183"/>
                    </a:lnTo>
                    <a:lnTo>
                      <a:pt x="4578723" y="1862418"/>
                    </a:lnTo>
                    <a:lnTo>
                      <a:pt x="4215653" y="1902759"/>
                    </a:lnTo>
                    <a:lnTo>
                      <a:pt x="3825688" y="1902759"/>
                    </a:lnTo>
                    <a:lnTo>
                      <a:pt x="3388659" y="1848971"/>
                    </a:lnTo>
                    <a:lnTo>
                      <a:pt x="2911288" y="1721224"/>
                    </a:lnTo>
                    <a:lnTo>
                      <a:pt x="2373406" y="1546412"/>
                    </a:lnTo>
                    <a:lnTo>
                      <a:pt x="1768288" y="1243853"/>
                    </a:lnTo>
                    <a:lnTo>
                      <a:pt x="1230406" y="954742"/>
                    </a:lnTo>
                    <a:lnTo>
                      <a:pt x="833717" y="732865"/>
                    </a:lnTo>
                    <a:lnTo>
                      <a:pt x="497541" y="517712"/>
                    </a:lnTo>
                    <a:lnTo>
                      <a:pt x="282388" y="403412"/>
                    </a:lnTo>
                    <a:lnTo>
                      <a:pt x="33617" y="13447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lumMod val="40000"/>
                      <a:lumOff val="60000"/>
                    </a:srgbClr>
                  </a:gs>
                  <a:gs pos="0">
                    <a:srgbClr val="000000">
                      <a:lumMod val="50000"/>
                      <a:lumOff val="50000"/>
                    </a:srgbClr>
                  </a:gs>
                </a:gsLst>
                <a:lin ang="13500000" scaled="1"/>
                <a:tileRect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7" name="Freeform 11"/>
              <p:cNvSpPr/>
              <p:nvPr/>
            </p:nvSpPr>
            <p:spPr bwMode="auto">
              <a:xfrm>
                <a:off x="6832494" y="1772258"/>
                <a:ext cx="897942" cy="304984"/>
              </a:xfrm>
              <a:custGeom>
                <a:avLst/>
                <a:gdLst>
                  <a:gd name="connsiteX0" fmla="*/ 0 w 1897038"/>
                  <a:gd name="connsiteY0" fmla="*/ 300250 h 832513"/>
                  <a:gd name="connsiteX1" fmla="*/ 791570 w 1897038"/>
                  <a:gd name="connsiteY1" fmla="*/ 573206 h 832513"/>
                  <a:gd name="connsiteX2" fmla="*/ 1050877 w 1897038"/>
                  <a:gd name="connsiteY2" fmla="*/ 723331 h 832513"/>
                  <a:gd name="connsiteX3" fmla="*/ 1201003 w 1897038"/>
                  <a:gd name="connsiteY3" fmla="*/ 832513 h 832513"/>
                  <a:gd name="connsiteX4" fmla="*/ 1897038 w 1897038"/>
                  <a:gd name="connsiteY4" fmla="*/ 668740 h 832513"/>
                  <a:gd name="connsiteX5" fmla="*/ 1719617 w 1897038"/>
                  <a:gd name="connsiteY5" fmla="*/ 518615 h 832513"/>
                  <a:gd name="connsiteX6" fmla="*/ 1392071 w 1897038"/>
                  <a:gd name="connsiteY6" fmla="*/ 354842 h 832513"/>
                  <a:gd name="connsiteX7" fmla="*/ 900752 w 1897038"/>
                  <a:gd name="connsiteY7" fmla="*/ 163773 h 832513"/>
                  <a:gd name="connsiteX8" fmla="*/ 313898 w 1897038"/>
                  <a:gd name="connsiteY8" fmla="*/ 0 h 832513"/>
                  <a:gd name="connsiteX9" fmla="*/ 0 w 1897038"/>
                  <a:gd name="connsiteY9" fmla="*/ 300250 h 832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7038" h="832513">
                    <a:moveTo>
                      <a:pt x="0" y="300250"/>
                    </a:moveTo>
                    <a:lnTo>
                      <a:pt x="791570" y="573206"/>
                    </a:lnTo>
                    <a:lnTo>
                      <a:pt x="1050877" y="723331"/>
                    </a:lnTo>
                    <a:lnTo>
                      <a:pt x="1201003" y="832513"/>
                    </a:lnTo>
                    <a:lnTo>
                      <a:pt x="1897038" y="668740"/>
                    </a:lnTo>
                    <a:lnTo>
                      <a:pt x="1719617" y="518615"/>
                    </a:lnTo>
                    <a:lnTo>
                      <a:pt x="1392071" y="354842"/>
                    </a:lnTo>
                    <a:lnTo>
                      <a:pt x="900752" y="163773"/>
                    </a:lnTo>
                    <a:lnTo>
                      <a:pt x="313898" y="0"/>
                    </a:lnTo>
                    <a:lnTo>
                      <a:pt x="0" y="30025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8" name="Freeform 12"/>
              <p:cNvSpPr/>
              <p:nvPr/>
            </p:nvSpPr>
            <p:spPr bwMode="auto">
              <a:xfrm>
                <a:off x="7026294" y="1602267"/>
                <a:ext cx="1072363" cy="414978"/>
              </a:xfrm>
              <a:custGeom>
                <a:avLst/>
                <a:gdLst>
                  <a:gd name="connsiteX0" fmla="*/ 0 w 2265529"/>
                  <a:gd name="connsiteY0" fmla="*/ 382137 h 1132764"/>
                  <a:gd name="connsiteX1" fmla="*/ 1050878 w 2265529"/>
                  <a:gd name="connsiteY1" fmla="*/ 750627 h 1132764"/>
                  <a:gd name="connsiteX2" fmla="*/ 1473959 w 2265529"/>
                  <a:gd name="connsiteY2" fmla="*/ 982639 h 1132764"/>
                  <a:gd name="connsiteX3" fmla="*/ 1583141 w 2265529"/>
                  <a:gd name="connsiteY3" fmla="*/ 1132764 h 1132764"/>
                  <a:gd name="connsiteX4" fmla="*/ 2265529 w 2265529"/>
                  <a:gd name="connsiteY4" fmla="*/ 846161 h 1132764"/>
                  <a:gd name="connsiteX5" fmla="*/ 1924335 w 2265529"/>
                  <a:gd name="connsiteY5" fmla="*/ 545910 h 1132764"/>
                  <a:gd name="connsiteX6" fmla="*/ 1460311 w 2265529"/>
                  <a:gd name="connsiteY6" fmla="*/ 354842 h 1132764"/>
                  <a:gd name="connsiteX7" fmla="*/ 627797 w 2265529"/>
                  <a:gd name="connsiteY7" fmla="*/ 81886 h 1132764"/>
                  <a:gd name="connsiteX8" fmla="*/ 272956 w 2265529"/>
                  <a:gd name="connsiteY8" fmla="*/ 0 h 1132764"/>
                  <a:gd name="connsiteX9" fmla="*/ 0 w 2265529"/>
                  <a:gd name="connsiteY9" fmla="*/ 382137 h 113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5529" h="1132764">
                    <a:moveTo>
                      <a:pt x="0" y="382137"/>
                    </a:moveTo>
                    <a:lnTo>
                      <a:pt x="1050878" y="750627"/>
                    </a:lnTo>
                    <a:lnTo>
                      <a:pt x="1473959" y="982639"/>
                    </a:lnTo>
                    <a:lnTo>
                      <a:pt x="1583141" y="1132764"/>
                    </a:lnTo>
                    <a:lnTo>
                      <a:pt x="2265529" y="846161"/>
                    </a:lnTo>
                    <a:lnTo>
                      <a:pt x="1924335" y="545910"/>
                    </a:lnTo>
                    <a:lnTo>
                      <a:pt x="1460311" y="354842"/>
                    </a:lnTo>
                    <a:lnTo>
                      <a:pt x="627797" y="81886"/>
                    </a:lnTo>
                    <a:lnTo>
                      <a:pt x="272956" y="0"/>
                    </a:lnTo>
                    <a:lnTo>
                      <a:pt x="0" y="38213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9" name="Freeform 13"/>
              <p:cNvSpPr/>
              <p:nvPr/>
            </p:nvSpPr>
            <p:spPr bwMode="auto">
              <a:xfrm>
                <a:off x="6186492" y="1612266"/>
                <a:ext cx="723522" cy="244987"/>
              </a:xfrm>
              <a:custGeom>
                <a:avLst/>
                <a:gdLst>
                  <a:gd name="connsiteX0" fmla="*/ 95535 w 1528550"/>
                  <a:gd name="connsiteY0" fmla="*/ 354842 h 668741"/>
                  <a:gd name="connsiteX1" fmla="*/ 0 w 1528550"/>
                  <a:gd name="connsiteY1" fmla="*/ 0 h 668741"/>
                  <a:gd name="connsiteX2" fmla="*/ 409433 w 1528550"/>
                  <a:gd name="connsiteY2" fmla="*/ 68239 h 668741"/>
                  <a:gd name="connsiteX3" fmla="*/ 1146412 w 1528550"/>
                  <a:gd name="connsiteY3" fmla="*/ 259308 h 668741"/>
                  <a:gd name="connsiteX4" fmla="*/ 1528550 w 1528550"/>
                  <a:gd name="connsiteY4" fmla="*/ 354842 h 668741"/>
                  <a:gd name="connsiteX5" fmla="*/ 1241947 w 1528550"/>
                  <a:gd name="connsiteY5" fmla="*/ 668741 h 668741"/>
                  <a:gd name="connsiteX6" fmla="*/ 668741 w 1528550"/>
                  <a:gd name="connsiteY6" fmla="*/ 504968 h 668741"/>
                  <a:gd name="connsiteX7" fmla="*/ 300251 w 1528550"/>
                  <a:gd name="connsiteY7" fmla="*/ 382138 h 668741"/>
                  <a:gd name="connsiteX8" fmla="*/ 95535 w 1528550"/>
                  <a:gd name="connsiteY8" fmla="*/ 354842 h 6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50" h="668741">
                    <a:moveTo>
                      <a:pt x="95535" y="354842"/>
                    </a:moveTo>
                    <a:lnTo>
                      <a:pt x="0" y="0"/>
                    </a:lnTo>
                    <a:lnTo>
                      <a:pt x="409433" y="68239"/>
                    </a:lnTo>
                    <a:lnTo>
                      <a:pt x="1146412" y="259308"/>
                    </a:lnTo>
                    <a:lnTo>
                      <a:pt x="1528550" y="354842"/>
                    </a:lnTo>
                    <a:lnTo>
                      <a:pt x="1241947" y="668741"/>
                    </a:lnTo>
                    <a:lnTo>
                      <a:pt x="668741" y="504968"/>
                    </a:lnTo>
                    <a:lnTo>
                      <a:pt x="300251" y="382138"/>
                    </a:lnTo>
                    <a:lnTo>
                      <a:pt x="95535" y="354842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0" name="Freeform 14"/>
              <p:cNvSpPr/>
              <p:nvPr/>
            </p:nvSpPr>
            <p:spPr bwMode="auto">
              <a:xfrm>
                <a:off x="6121892" y="1452275"/>
                <a:ext cx="962542" cy="274986"/>
              </a:xfrm>
              <a:custGeom>
                <a:avLst/>
                <a:gdLst>
                  <a:gd name="connsiteX0" fmla="*/ 1719618 w 2033516"/>
                  <a:gd name="connsiteY0" fmla="*/ 750627 h 750627"/>
                  <a:gd name="connsiteX1" fmla="*/ 2033516 w 2033516"/>
                  <a:gd name="connsiteY1" fmla="*/ 382137 h 750627"/>
                  <a:gd name="connsiteX2" fmla="*/ 1419367 w 2033516"/>
                  <a:gd name="connsiteY2" fmla="*/ 177421 h 750627"/>
                  <a:gd name="connsiteX3" fmla="*/ 791570 w 2033516"/>
                  <a:gd name="connsiteY3" fmla="*/ 40943 h 750627"/>
                  <a:gd name="connsiteX4" fmla="*/ 204716 w 2033516"/>
                  <a:gd name="connsiteY4" fmla="*/ 0 h 750627"/>
                  <a:gd name="connsiteX5" fmla="*/ 0 w 2033516"/>
                  <a:gd name="connsiteY5" fmla="*/ 13648 h 750627"/>
                  <a:gd name="connsiteX6" fmla="*/ 122830 w 2033516"/>
                  <a:gd name="connsiteY6" fmla="*/ 395785 h 750627"/>
                  <a:gd name="connsiteX7" fmla="*/ 559558 w 2033516"/>
                  <a:gd name="connsiteY7" fmla="*/ 423081 h 750627"/>
                  <a:gd name="connsiteX8" fmla="*/ 1078173 w 2033516"/>
                  <a:gd name="connsiteY8" fmla="*/ 532263 h 750627"/>
                  <a:gd name="connsiteX9" fmla="*/ 1719618 w 2033516"/>
                  <a:gd name="connsiteY9" fmla="*/ 750627 h 75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3516" h="750627">
                    <a:moveTo>
                      <a:pt x="1719618" y="750627"/>
                    </a:moveTo>
                    <a:lnTo>
                      <a:pt x="2033516" y="382137"/>
                    </a:lnTo>
                    <a:lnTo>
                      <a:pt x="1419367" y="177421"/>
                    </a:lnTo>
                    <a:lnTo>
                      <a:pt x="791570" y="40943"/>
                    </a:lnTo>
                    <a:lnTo>
                      <a:pt x="204716" y="0"/>
                    </a:lnTo>
                    <a:lnTo>
                      <a:pt x="0" y="13648"/>
                    </a:lnTo>
                    <a:lnTo>
                      <a:pt x="122830" y="395785"/>
                    </a:lnTo>
                    <a:lnTo>
                      <a:pt x="559558" y="423081"/>
                    </a:lnTo>
                    <a:lnTo>
                      <a:pt x="1078173" y="532263"/>
                    </a:lnTo>
                    <a:lnTo>
                      <a:pt x="1719618" y="750627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1" name="Freeform 15"/>
              <p:cNvSpPr/>
              <p:nvPr/>
            </p:nvSpPr>
            <p:spPr bwMode="auto">
              <a:xfrm>
                <a:off x="7160305" y="1943792"/>
                <a:ext cx="941616" cy="473965"/>
              </a:xfrm>
              <a:custGeom>
                <a:avLst/>
                <a:gdLst>
                  <a:gd name="connsiteX0" fmla="*/ 0 w 1989306"/>
                  <a:gd name="connsiteY0" fmla="*/ 1293779 h 1293779"/>
                  <a:gd name="connsiteX1" fmla="*/ 413425 w 1989306"/>
                  <a:gd name="connsiteY1" fmla="*/ 1021404 h 1293779"/>
                  <a:gd name="connsiteX2" fmla="*/ 977630 w 1989306"/>
                  <a:gd name="connsiteY2" fmla="*/ 637162 h 1293779"/>
                  <a:gd name="connsiteX3" fmla="*/ 1245140 w 1989306"/>
                  <a:gd name="connsiteY3" fmla="*/ 432881 h 1293779"/>
                  <a:gd name="connsiteX4" fmla="*/ 1332689 w 1989306"/>
                  <a:gd name="connsiteY4" fmla="*/ 248055 h 1293779"/>
                  <a:gd name="connsiteX5" fmla="*/ 1789889 w 1989306"/>
                  <a:gd name="connsiteY5" fmla="*/ 77821 h 1293779"/>
                  <a:gd name="connsiteX6" fmla="*/ 1989306 w 1989306"/>
                  <a:gd name="connsiteY6" fmla="*/ 0 h 1293779"/>
                  <a:gd name="connsiteX7" fmla="*/ 1964987 w 1989306"/>
                  <a:gd name="connsiteY7" fmla="*/ 111868 h 1293779"/>
                  <a:gd name="connsiteX8" fmla="*/ 1712068 w 1989306"/>
                  <a:gd name="connsiteY8" fmla="*/ 403698 h 1293779"/>
                  <a:gd name="connsiteX9" fmla="*/ 1400783 w 1989306"/>
                  <a:gd name="connsiteY9" fmla="*/ 642026 h 1293779"/>
                  <a:gd name="connsiteX10" fmla="*/ 836579 w 1989306"/>
                  <a:gd name="connsiteY10" fmla="*/ 1050587 h 1293779"/>
                  <a:gd name="connsiteX11" fmla="*/ 447472 w 1989306"/>
                  <a:gd name="connsiteY11" fmla="*/ 1186775 h 1293779"/>
                  <a:gd name="connsiteX12" fmla="*/ 0 w 1989306"/>
                  <a:gd name="connsiteY12" fmla="*/ 1293779 h 129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89306" h="1293779">
                    <a:moveTo>
                      <a:pt x="0" y="1293779"/>
                    </a:moveTo>
                    <a:lnTo>
                      <a:pt x="413425" y="1021404"/>
                    </a:lnTo>
                    <a:lnTo>
                      <a:pt x="977630" y="637162"/>
                    </a:lnTo>
                    <a:lnTo>
                      <a:pt x="1245140" y="432881"/>
                    </a:lnTo>
                    <a:lnTo>
                      <a:pt x="1332689" y="248055"/>
                    </a:lnTo>
                    <a:lnTo>
                      <a:pt x="1789889" y="77821"/>
                    </a:lnTo>
                    <a:lnTo>
                      <a:pt x="1989306" y="0"/>
                    </a:lnTo>
                    <a:lnTo>
                      <a:pt x="1964987" y="111868"/>
                    </a:lnTo>
                    <a:lnTo>
                      <a:pt x="1712068" y="403698"/>
                    </a:lnTo>
                    <a:lnTo>
                      <a:pt x="1400783" y="642026"/>
                    </a:lnTo>
                    <a:lnTo>
                      <a:pt x="836579" y="1050587"/>
                    </a:lnTo>
                    <a:lnTo>
                      <a:pt x="447472" y="1186775"/>
                    </a:lnTo>
                    <a:lnTo>
                      <a:pt x="0" y="1293779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2" name="Freeform 16"/>
              <p:cNvSpPr/>
              <p:nvPr/>
            </p:nvSpPr>
            <p:spPr bwMode="auto">
              <a:xfrm>
                <a:off x="6893245" y="2043574"/>
                <a:ext cx="844921" cy="372400"/>
              </a:xfrm>
              <a:custGeom>
                <a:avLst/>
                <a:gdLst>
                  <a:gd name="connsiteX0" fmla="*/ 0 w 1785025"/>
                  <a:gd name="connsiteY0" fmla="*/ 797668 h 1016540"/>
                  <a:gd name="connsiteX1" fmla="*/ 0 w 1785025"/>
                  <a:gd name="connsiteY1" fmla="*/ 797668 h 1016540"/>
                  <a:gd name="connsiteX2" fmla="*/ 384242 w 1785025"/>
                  <a:gd name="connsiteY2" fmla="*/ 1016540 h 1016540"/>
                  <a:gd name="connsiteX3" fmla="*/ 690663 w 1785025"/>
                  <a:gd name="connsiteY3" fmla="*/ 865761 h 1016540"/>
                  <a:gd name="connsiteX4" fmla="*/ 1293778 w 1785025"/>
                  <a:gd name="connsiteY4" fmla="*/ 466927 h 1016540"/>
                  <a:gd name="connsiteX5" fmla="*/ 1707204 w 1785025"/>
                  <a:gd name="connsiteY5" fmla="*/ 145914 h 1016540"/>
                  <a:gd name="connsiteX6" fmla="*/ 1785025 w 1785025"/>
                  <a:gd name="connsiteY6" fmla="*/ 0 h 1016540"/>
                  <a:gd name="connsiteX7" fmla="*/ 1507787 w 1785025"/>
                  <a:gd name="connsiteY7" fmla="*/ 82685 h 1016540"/>
                  <a:gd name="connsiteX8" fmla="*/ 1089497 w 1785025"/>
                  <a:gd name="connsiteY8" fmla="*/ 160506 h 1016540"/>
                  <a:gd name="connsiteX9" fmla="*/ 846306 w 1785025"/>
                  <a:gd name="connsiteY9" fmla="*/ 374514 h 1016540"/>
                  <a:gd name="connsiteX10" fmla="*/ 559340 w 1785025"/>
                  <a:gd name="connsiteY10" fmla="*/ 559340 h 1016540"/>
                  <a:gd name="connsiteX11" fmla="*/ 204280 w 1785025"/>
                  <a:gd name="connsiteY11" fmla="*/ 724710 h 1016540"/>
                  <a:gd name="connsiteX12" fmla="*/ 0 w 1785025"/>
                  <a:gd name="connsiteY12" fmla="*/ 797668 h 101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5025" h="1016540">
                    <a:moveTo>
                      <a:pt x="0" y="797668"/>
                    </a:moveTo>
                    <a:lnTo>
                      <a:pt x="0" y="797668"/>
                    </a:lnTo>
                    <a:lnTo>
                      <a:pt x="384242" y="1016540"/>
                    </a:lnTo>
                    <a:lnTo>
                      <a:pt x="690663" y="865761"/>
                    </a:lnTo>
                    <a:lnTo>
                      <a:pt x="1293778" y="466927"/>
                    </a:lnTo>
                    <a:lnTo>
                      <a:pt x="1707204" y="145914"/>
                    </a:lnTo>
                    <a:lnTo>
                      <a:pt x="1785025" y="0"/>
                    </a:lnTo>
                    <a:lnTo>
                      <a:pt x="1507787" y="82685"/>
                    </a:lnTo>
                    <a:lnTo>
                      <a:pt x="1089497" y="160506"/>
                    </a:lnTo>
                    <a:lnTo>
                      <a:pt x="846306" y="374514"/>
                    </a:lnTo>
                    <a:lnTo>
                      <a:pt x="559340" y="559340"/>
                    </a:lnTo>
                    <a:lnTo>
                      <a:pt x="204280" y="724710"/>
                    </a:lnTo>
                    <a:lnTo>
                      <a:pt x="0" y="79766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3" name="Freeform 17"/>
              <p:cNvSpPr/>
              <p:nvPr/>
            </p:nvSpPr>
            <p:spPr bwMode="auto">
              <a:xfrm>
                <a:off x="5571760" y="2113065"/>
                <a:ext cx="1402064" cy="322510"/>
              </a:xfrm>
              <a:custGeom>
                <a:avLst/>
                <a:gdLst>
                  <a:gd name="connsiteX0" fmla="*/ 0 w 2962073"/>
                  <a:gd name="connsiteY0" fmla="*/ 0 h 880353"/>
                  <a:gd name="connsiteX1" fmla="*/ 505839 w 2962073"/>
                  <a:gd name="connsiteY1" fmla="*/ 248055 h 880353"/>
                  <a:gd name="connsiteX2" fmla="*/ 1079770 w 2962073"/>
                  <a:gd name="connsiteY2" fmla="*/ 510702 h 880353"/>
                  <a:gd name="connsiteX3" fmla="*/ 1712068 w 2962073"/>
                  <a:gd name="connsiteY3" fmla="*/ 710119 h 880353"/>
                  <a:gd name="connsiteX4" fmla="*/ 2383277 w 2962073"/>
                  <a:gd name="connsiteY4" fmla="*/ 856034 h 880353"/>
                  <a:gd name="connsiteX5" fmla="*/ 2903707 w 2962073"/>
                  <a:gd name="connsiteY5" fmla="*/ 880353 h 880353"/>
                  <a:gd name="connsiteX6" fmla="*/ 2962073 w 2962073"/>
                  <a:gd name="connsiteY6" fmla="*/ 880353 h 880353"/>
                  <a:gd name="connsiteX7" fmla="*/ 2607013 w 2962073"/>
                  <a:gd name="connsiteY7" fmla="*/ 637162 h 880353"/>
                  <a:gd name="connsiteX8" fmla="*/ 2480553 w 2962073"/>
                  <a:gd name="connsiteY8" fmla="*/ 632298 h 880353"/>
                  <a:gd name="connsiteX9" fmla="*/ 1882302 w 2962073"/>
                  <a:gd name="connsiteY9" fmla="*/ 398834 h 880353"/>
                  <a:gd name="connsiteX10" fmla="*/ 1079770 w 2962073"/>
                  <a:gd name="connsiteY10" fmla="*/ 53502 h 880353"/>
                  <a:gd name="connsiteX11" fmla="*/ 680936 w 2962073"/>
                  <a:gd name="connsiteY11" fmla="*/ 102140 h 880353"/>
                  <a:gd name="connsiteX12" fmla="*/ 369651 w 2962073"/>
                  <a:gd name="connsiteY12" fmla="*/ 77821 h 880353"/>
                  <a:gd name="connsiteX13" fmla="*/ 0 w 2962073"/>
                  <a:gd name="connsiteY13" fmla="*/ 0 h 88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2073" h="880353">
                    <a:moveTo>
                      <a:pt x="0" y="0"/>
                    </a:moveTo>
                    <a:lnTo>
                      <a:pt x="505839" y="248055"/>
                    </a:lnTo>
                    <a:lnTo>
                      <a:pt x="1079770" y="510702"/>
                    </a:lnTo>
                    <a:lnTo>
                      <a:pt x="1712068" y="710119"/>
                    </a:lnTo>
                    <a:lnTo>
                      <a:pt x="2383277" y="856034"/>
                    </a:lnTo>
                    <a:lnTo>
                      <a:pt x="2903707" y="880353"/>
                    </a:lnTo>
                    <a:lnTo>
                      <a:pt x="2962073" y="880353"/>
                    </a:lnTo>
                    <a:lnTo>
                      <a:pt x="2607013" y="637162"/>
                    </a:lnTo>
                    <a:lnTo>
                      <a:pt x="2480553" y="632298"/>
                    </a:lnTo>
                    <a:lnTo>
                      <a:pt x="1882302" y="398834"/>
                    </a:lnTo>
                    <a:lnTo>
                      <a:pt x="1079770" y="53502"/>
                    </a:lnTo>
                    <a:lnTo>
                      <a:pt x="680936" y="102140"/>
                    </a:lnTo>
                    <a:lnTo>
                      <a:pt x="369651" y="77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4" name="Freeform 18"/>
              <p:cNvSpPr/>
              <p:nvPr/>
            </p:nvSpPr>
            <p:spPr bwMode="auto">
              <a:xfrm>
                <a:off x="4984689" y="1694337"/>
                <a:ext cx="704485" cy="411601"/>
              </a:xfrm>
              <a:custGeom>
                <a:avLst/>
                <a:gdLst>
                  <a:gd name="connsiteX0" fmla="*/ 116732 w 1488332"/>
                  <a:gd name="connsiteY0" fmla="*/ 0 h 1123545"/>
                  <a:gd name="connsiteX1" fmla="*/ 719846 w 1488332"/>
                  <a:gd name="connsiteY1" fmla="*/ 355060 h 1123545"/>
                  <a:gd name="connsiteX2" fmla="*/ 656617 w 1488332"/>
                  <a:gd name="connsiteY2" fmla="*/ 393970 h 1123545"/>
                  <a:gd name="connsiteX3" fmla="*/ 637161 w 1488332"/>
                  <a:gd name="connsiteY3" fmla="*/ 476655 h 1123545"/>
                  <a:gd name="connsiteX4" fmla="*/ 676072 w 1488332"/>
                  <a:gd name="connsiteY4" fmla="*/ 573932 h 1123545"/>
                  <a:gd name="connsiteX5" fmla="*/ 787940 w 1488332"/>
                  <a:gd name="connsiteY5" fmla="*/ 719847 h 1123545"/>
                  <a:gd name="connsiteX6" fmla="*/ 1186774 w 1488332"/>
                  <a:gd name="connsiteY6" fmla="*/ 972766 h 1123545"/>
                  <a:gd name="connsiteX7" fmla="*/ 1488332 w 1488332"/>
                  <a:gd name="connsiteY7" fmla="*/ 1123545 h 1123545"/>
                  <a:gd name="connsiteX8" fmla="*/ 1128408 w 1488332"/>
                  <a:gd name="connsiteY8" fmla="*/ 1074906 h 1123545"/>
                  <a:gd name="connsiteX9" fmla="*/ 632298 w 1488332"/>
                  <a:gd name="connsiteY9" fmla="*/ 826851 h 1123545"/>
                  <a:gd name="connsiteX10" fmla="*/ 340468 w 1488332"/>
                  <a:gd name="connsiteY10" fmla="*/ 642025 h 1123545"/>
                  <a:gd name="connsiteX11" fmla="*/ 116732 w 1488332"/>
                  <a:gd name="connsiteY11" fmla="*/ 466928 h 1123545"/>
                  <a:gd name="connsiteX12" fmla="*/ 0 w 1488332"/>
                  <a:gd name="connsiteY12" fmla="*/ 286966 h 1123545"/>
                  <a:gd name="connsiteX13" fmla="*/ 19455 w 1488332"/>
                  <a:gd name="connsiteY13" fmla="*/ 107004 h 1123545"/>
                  <a:gd name="connsiteX14" fmla="*/ 116732 w 1488332"/>
                  <a:gd name="connsiteY14" fmla="*/ 0 h 112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88332" h="1123545">
                    <a:moveTo>
                      <a:pt x="116732" y="0"/>
                    </a:moveTo>
                    <a:lnTo>
                      <a:pt x="719846" y="355060"/>
                    </a:lnTo>
                    <a:lnTo>
                      <a:pt x="656617" y="393970"/>
                    </a:lnTo>
                    <a:lnTo>
                      <a:pt x="637161" y="476655"/>
                    </a:lnTo>
                    <a:lnTo>
                      <a:pt x="676072" y="573932"/>
                    </a:lnTo>
                    <a:lnTo>
                      <a:pt x="787940" y="719847"/>
                    </a:lnTo>
                    <a:lnTo>
                      <a:pt x="1186774" y="972766"/>
                    </a:lnTo>
                    <a:lnTo>
                      <a:pt x="1488332" y="1123545"/>
                    </a:lnTo>
                    <a:lnTo>
                      <a:pt x="1128408" y="1074906"/>
                    </a:lnTo>
                    <a:lnTo>
                      <a:pt x="632298" y="826851"/>
                    </a:lnTo>
                    <a:lnTo>
                      <a:pt x="340468" y="642025"/>
                    </a:lnTo>
                    <a:lnTo>
                      <a:pt x="116732" y="466928"/>
                    </a:lnTo>
                    <a:lnTo>
                      <a:pt x="0" y="286966"/>
                    </a:lnTo>
                    <a:lnTo>
                      <a:pt x="19455" y="107004"/>
                    </a:lnTo>
                    <a:lnTo>
                      <a:pt x="116732" y="0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5" name="Freeform 19"/>
              <p:cNvSpPr/>
              <p:nvPr/>
            </p:nvSpPr>
            <p:spPr bwMode="auto">
              <a:xfrm>
                <a:off x="5323118" y="1835100"/>
                <a:ext cx="663045" cy="277964"/>
              </a:xfrm>
              <a:custGeom>
                <a:avLst/>
                <a:gdLst>
                  <a:gd name="connsiteX0" fmla="*/ 865761 w 1400783"/>
                  <a:gd name="connsiteY0" fmla="*/ 758758 h 758758"/>
                  <a:gd name="connsiteX1" fmla="*/ 486383 w 1400783"/>
                  <a:gd name="connsiteY1" fmla="*/ 539886 h 758758"/>
                  <a:gd name="connsiteX2" fmla="*/ 150778 w 1400783"/>
                  <a:gd name="connsiteY2" fmla="*/ 311286 h 758758"/>
                  <a:gd name="connsiteX3" fmla="*/ 0 w 1400783"/>
                  <a:gd name="connsiteY3" fmla="*/ 160507 h 758758"/>
                  <a:gd name="connsiteX4" fmla="*/ 14591 w 1400783"/>
                  <a:gd name="connsiteY4" fmla="*/ 53503 h 758758"/>
                  <a:gd name="connsiteX5" fmla="*/ 58366 w 1400783"/>
                  <a:gd name="connsiteY5" fmla="*/ 0 h 758758"/>
                  <a:gd name="connsiteX6" fmla="*/ 330740 w 1400783"/>
                  <a:gd name="connsiteY6" fmla="*/ 121596 h 758758"/>
                  <a:gd name="connsiteX7" fmla="*/ 583659 w 1400783"/>
                  <a:gd name="connsiteY7" fmla="*/ 199418 h 758758"/>
                  <a:gd name="connsiteX8" fmla="*/ 607978 w 1400783"/>
                  <a:gd name="connsiteY8" fmla="*/ 277239 h 758758"/>
                  <a:gd name="connsiteX9" fmla="*/ 724710 w 1400783"/>
                  <a:gd name="connsiteY9" fmla="*/ 398835 h 758758"/>
                  <a:gd name="connsiteX10" fmla="*/ 1400783 w 1400783"/>
                  <a:gd name="connsiteY10" fmla="*/ 749030 h 758758"/>
                  <a:gd name="connsiteX11" fmla="*/ 865761 w 1400783"/>
                  <a:gd name="connsiteY11" fmla="*/ 758758 h 75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0783" h="758758">
                    <a:moveTo>
                      <a:pt x="865761" y="758758"/>
                    </a:moveTo>
                    <a:lnTo>
                      <a:pt x="486383" y="539886"/>
                    </a:lnTo>
                    <a:lnTo>
                      <a:pt x="150778" y="311286"/>
                    </a:lnTo>
                    <a:lnTo>
                      <a:pt x="0" y="160507"/>
                    </a:lnTo>
                    <a:lnTo>
                      <a:pt x="14591" y="53503"/>
                    </a:lnTo>
                    <a:lnTo>
                      <a:pt x="58366" y="0"/>
                    </a:lnTo>
                    <a:lnTo>
                      <a:pt x="330740" y="121596"/>
                    </a:lnTo>
                    <a:lnTo>
                      <a:pt x="583659" y="199418"/>
                    </a:lnTo>
                    <a:lnTo>
                      <a:pt x="607978" y="277239"/>
                    </a:lnTo>
                    <a:lnTo>
                      <a:pt x="724710" y="398835"/>
                    </a:lnTo>
                    <a:lnTo>
                      <a:pt x="1400783" y="749030"/>
                    </a:lnTo>
                    <a:lnTo>
                      <a:pt x="865761" y="75875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6" name="Freeform 20"/>
              <p:cNvSpPr/>
              <p:nvPr/>
            </p:nvSpPr>
            <p:spPr bwMode="auto">
              <a:xfrm>
                <a:off x="5403697" y="1628409"/>
                <a:ext cx="762041" cy="258364"/>
              </a:xfrm>
              <a:custGeom>
                <a:avLst/>
                <a:gdLst>
                  <a:gd name="connsiteX0" fmla="*/ 530157 w 1609927"/>
                  <a:gd name="connsiteY0" fmla="*/ 705256 h 705256"/>
                  <a:gd name="connsiteX1" fmla="*/ 1118681 w 1609927"/>
                  <a:gd name="connsiteY1" fmla="*/ 457200 h 705256"/>
                  <a:gd name="connsiteX2" fmla="*/ 1609927 w 1609927"/>
                  <a:gd name="connsiteY2" fmla="*/ 301558 h 705256"/>
                  <a:gd name="connsiteX3" fmla="*/ 1488332 w 1609927"/>
                  <a:gd name="connsiteY3" fmla="*/ 0 h 705256"/>
                  <a:gd name="connsiteX4" fmla="*/ 530157 w 1609927"/>
                  <a:gd name="connsiteY4" fmla="*/ 267511 h 705256"/>
                  <a:gd name="connsiteX5" fmla="*/ 0 w 1609927"/>
                  <a:gd name="connsiteY5" fmla="*/ 481519 h 705256"/>
                  <a:gd name="connsiteX6" fmla="*/ 530157 w 1609927"/>
                  <a:gd name="connsiteY6" fmla="*/ 705256 h 70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927" h="705256">
                    <a:moveTo>
                      <a:pt x="530157" y="705256"/>
                    </a:moveTo>
                    <a:lnTo>
                      <a:pt x="1118681" y="457200"/>
                    </a:lnTo>
                    <a:lnTo>
                      <a:pt x="1609927" y="301558"/>
                    </a:lnTo>
                    <a:lnTo>
                      <a:pt x="1488332" y="0"/>
                    </a:lnTo>
                    <a:lnTo>
                      <a:pt x="530157" y="267511"/>
                    </a:lnTo>
                    <a:lnTo>
                      <a:pt x="0" y="481519"/>
                    </a:lnTo>
                    <a:lnTo>
                      <a:pt x="530157" y="705256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7" name="Freeform 21"/>
              <p:cNvSpPr/>
              <p:nvPr/>
            </p:nvSpPr>
            <p:spPr bwMode="auto">
              <a:xfrm>
                <a:off x="5099801" y="1464482"/>
                <a:ext cx="1003776" cy="336764"/>
              </a:xfrm>
              <a:custGeom>
                <a:avLst/>
                <a:gdLst>
                  <a:gd name="connsiteX0" fmla="*/ 2120630 w 2120630"/>
                  <a:gd name="connsiteY0" fmla="*/ 403698 h 919264"/>
                  <a:gd name="connsiteX1" fmla="*/ 2023353 w 2120630"/>
                  <a:gd name="connsiteY1" fmla="*/ 0 h 919264"/>
                  <a:gd name="connsiteX2" fmla="*/ 1595336 w 2120630"/>
                  <a:gd name="connsiteY2" fmla="*/ 63230 h 919264"/>
                  <a:gd name="connsiteX3" fmla="*/ 1123545 w 2120630"/>
                  <a:gd name="connsiteY3" fmla="*/ 189689 h 919264"/>
                  <a:gd name="connsiteX4" fmla="*/ 359924 w 2120630"/>
                  <a:gd name="connsiteY4" fmla="*/ 408562 h 919264"/>
                  <a:gd name="connsiteX5" fmla="*/ 0 w 2120630"/>
                  <a:gd name="connsiteY5" fmla="*/ 564204 h 919264"/>
                  <a:gd name="connsiteX6" fmla="*/ 549613 w 2120630"/>
                  <a:gd name="connsiteY6" fmla="*/ 919264 h 919264"/>
                  <a:gd name="connsiteX7" fmla="*/ 851170 w 2120630"/>
                  <a:gd name="connsiteY7" fmla="*/ 763621 h 919264"/>
                  <a:gd name="connsiteX8" fmla="*/ 1342417 w 2120630"/>
                  <a:gd name="connsiteY8" fmla="*/ 598251 h 919264"/>
                  <a:gd name="connsiteX9" fmla="*/ 1814209 w 2120630"/>
                  <a:gd name="connsiteY9" fmla="*/ 466928 h 919264"/>
                  <a:gd name="connsiteX10" fmla="*/ 2120630 w 2120630"/>
                  <a:gd name="connsiteY10" fmla="*/ 403698 h 9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0630" h="919264">
                    <a:moveTo>
                      <a:pt x="2120630" y="403698"/>
                    </a:moveTo>
                    <a:lnTo>
                      <a:pt x="2023353" y="0"/>
                    </a:lnTo>
                    <a:lnTo>
                      <a:pt x="1595336" y="63230"/>
                    </a:lnTo>
                    <a:lnTo>
                      <a:pt x="1123545" y="189689"/>
                    </a:lnTo>
                    <a:lnTo>
                      <a:pt x="359924" y="408562"/>
                    </a:lnTo>
                    <a:lnTo>
                      <a:pt x="0" y="564204"/>
                    </a:lnTo>
                    <a:lnTo>
                      <a:pt x="549613" y="919264"/>
                    </a:lnTo>
                    <a:lnTo>
                      <a:pt x="851170" y="763621"/>
                    </a:lnTo>
                    <a:lnTo>
                      <a:pt x="1342417" y="598251"/>
                    </a:lnTo>
                    <a:lnTo>
                      <a:pt x="1814209" y="466928"/>
                    </a:lnTo>
                    <a:lnTo>
                      <a:pt x="2120630" y="403698"/>
                    </a:lnTo>
                    <a:close/>
                  </a:path>
                </a:pathLst>
              </a:custGeom>
              <a:solidFill>
                <a:srgbClr val="D8D9D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8" name="Freeform 23"/>
              <p:cNvSpPr/>
              <p:nvPr/>
            </p:nvSpPr>
            <p:spPr bwMode="auto">
              <a:xfrm>
                <a:off x="6593954" y="2430229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9" name="Freeform 24"/>
              <p:cNvSpPr/>
              <p:nvPr/>
            </p:nvSpPr>
            <p:spPr bwMode="auto">
              <a:xfrm>
                <a:off x="6300035" y="239162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0" name="Freeform 25"/>
              <p:cNvSpPr/>
              <p:nvPr/>
            </p:nvSpPr>
            <p:spPr bwMode="auto">
              <a:xfrm>
                <a:off x="6052160" y="2313817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1" name="Freeform 26"/>
              <p:cNvSpPr/>
              <p:nvPr/>
            </p:nvSpPr>
            <p:spPr bwMode="auto">
              <a:xfrm>
                <a:off x="6911663" y="2453393"/>
                <a:ext cx="87485" cy="324291"/>
              </a:xfrm>
              <a:custGeom>
                <a:avLst/>
                <a:gdLst>
                  <a:gd name="connsiteX0" fmla="*/ 77821 w 184825"/>
                  <a:gd name="connsiteY0" fmla="*/ 0 h 885217"/>
                  <a:gd name="connsiteX1" fmla="*/ 77821 w 184825"/>
                  <a:gd name="connsiteY1" fmla="*/ 0 h 885217"/>
                  <a:gd name="connsiteX2" fmla="*/ 68093 w 184825"/>
                  <a:gd name="connsiteY2" fmla="*/ 369651 h 885217"/>
                  <a:gd name="connsiteX3" fmla="*/ 48638 w 184825"/>
                  <a:gd name="connsiteY3" fmla="*/ 671208 h 885217"/>
                  <a:gd name="connsiteX4" fmla="*/ 0 w 184825"/>
                  <a:gd name="connsiteY4" fmla="*/ 846306 h 885217"/>
                  <a:gd name="connsiteX5" fmla="*/ 72957 w 184825"/>
                  <a:gd name="connsiteY5" fmla="*/ 885217 h 885217"/>
                  <a:gd name="connsiteX6" fmla="*/ 126459 w 184825"/>
                  <a:gd name="connsiteY6" fmla="*/ 860898 h 885217"/>
                  <a:gd name="connsiteX7" fmla="*/ 165370 w 184825"/>
                  <a:gd name="connsiteY7" fmla="*/ 826851 h 885217"/>
                  <a:gd name="connsiteX8" fmla="*/ 184825 w 184825"/>
                  <a:gd name="connsiteY8" fmla="*/ 783076 h 885217"/>
                  <a:gd name="connsiteX9" fmla="*/ 184825 w 184825"/>
                  <a:gd name="connsiteY9" fmla="*/ 719846 h 885217"/>
                  <a:gd name="connsiteX10" fmla="*/ 145915 w 184825"/>
                  <a:gd name="connsiteY10" fmla="*/ 622570 h 885217"/>
                  <a:gd name="connsiteX11" fmla="*/ 116732 w 184825"/>
                  <a:gd name="connsiteY11" fmla="*/ 389106 h 885217"/>
                  <a:gd name="connsiteX12" fmla="*/ 136187 w 184825"/>
                  <a:gd name="connsiteY12" fmla="*/ 29183 h 885217"/>
                  <a:gd name="connsiteX13" fmla="*/ 77821 w 184825"/>
                  <a:gd name="connsiteY13" fmla="*/ 0 h 88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4825" h="885217">
                    <a:moveTo>
                      <a:pt x="77821" y="0"/>
                    </a:moveTo>
                    <a:lnTo>
                      <a:pt x="77821" y="0"/>
                    </a:lnTo>
                    <a:lnTo>
                      <a:pt x="68093" y="369651"/>
                    </a:lnTo>
                    <a:lnTo>
                      <a:pt x="48638" y="671208"/>
                    </a:lnTo>
                    <a:lnTo>
                      <a:pt x="0" y="846306"/>
                    </a:lnTo>
                    <a:lnTo>
                      <a:pt x="72957" y="885217"/>
                    </a:lnTo>
                    <a:lnTo>
                      <a:pt x="126459" y="860898"/>
                    </a:lnTo>
                    <a:lnTo>
                      <a:pt x="165370" y="826851"/>
                    </a:lnTo>
                    <a:lnTo>
                      <a:pt x="184825" y="783076"/>
                    </a:lnTo>
                    <a:lnTo>
                      <a:pt x="184825" y="719846"/>
                    </a:lnTo>
                    <a:lnTo>
                      <a:pt x="145915" y="622570"/>
                    </a:lnTo>
                    <a:lnTo>
                      <a:pt x="116732" y="389106"/>
                    </a:lnTo>
                    <a:lnTo>
                      <a:pt x="136187" y="29183"/>
                    </a:lnTo>
                    <a:lnTo>
                      <a:pt x="77821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2" name="Freeform 27"/>
              <p:cNvSpPr/>
              <p:nvPr/>
            </p:nvSpPr>
            <p:spPr bwMode="auto">
              <a:xfrm>
                <a:off x="7199443" y="2439138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3" name="Freeform 28"/>
              <p:cNvSpPr/>
              <p:nvPr/>
            </p:nvSpPr>
            <p:spPr bwMode="auto">
              <a:xfrm>
                <a:off x="7435039" y="2359550"/>
                <a:ext cx="103601" cy="299346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4" name="Freeform 29"/>
              <p:cNvSpPr/>
              <p:nvPr/>
            </p:nvSpPr>
            <p:spPr bwMode="auto">
              <a:xfrm>
                <a:off x="7629194" y="2281743"/>
                <a:ext cx="79043" cy="269649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5" name="Freeform 30"/>
              <p:cNvSpPr/>
              <p:nvPr/>
            </p:nvSpPr>
            <p:spPr bwMode="auto">
              <a:xfrm>
                <a:off x="7791118" y="2175428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6" name="Freeform 31"/>
              <p:cNvSpPr/>
              <p:nvPr/>
            </p:nvSpPr>
            <p:spPr bwMode="auto">
              <a:xfrm>
                <a:off x="7934624" y="2099404"/>
                <a:ext cx="69067" cy="244110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7" name="Freeform 32"/>
              <p:cNvSpPr/>
              <p:nvPr/>
            </p:nvSpPr>
            <p:spPr bwMode="auto">
              <a:xfrm>
                <a:off x="8050504" y="2021598"/>
                <a:ext cx="58324" cy="203722"/>
              </a:xfrm>
              <a:custGeom>
                <a:avLst/>
                <a:gdLst>
                  <a:gd name="connsiteX0" fmla="*/ 189689 w 218872"/>
                  <a:gd name="connsiteY0" fmla="*/ 0 h 817124"/>
                  <a:gd name="connsiteX1" fmla="*/ 68093 w 218872"/>
                  <a:gd name="connsiteY1" fmla="*/ 496111 h 817124"/>
                  <a:gd name="connsiteX2" fmla="*/ 0 w 218872"/>
                  <a:gd name="connsiteY2" fmla="*/ 729575 h 817124"/>
                  <a:gd name="connsiteX3" fmla="*/ 121596 w 218872"/>
                  <a:gd name="connsiteY3" fmla="*/ 817124 h 817124"/>
                  <a:gd name="connsiteX4" fmla="*/ 165370 w 218872"/>
                  <a:gd name="connsiteY4" fmla="*/ 802532 h 817124"/>
                  <a:gd name="connsiteX5" fmla="*/ 214008 w 218872"/>
                  <a:gd name="connsiteY5" fmla="*/ 787941 h 817124"/>
                  <a:gd name="connsiteX6" fmla="*/ 218872 w 218872"/>
                  <a:gd name="connsiteY6" fmla="*/ 739303 h 817124"/>
                  <a:gd name="connsiteX7" fmla="*/ 218872 w 218872"/>
                  <a:gd name="connsiteY7" fmla="*/ 695528 h 817124"/>
                  <a:gd name="connsiteX8" fmla="*/ 179961 w 218872"/>
                  <a:gd name="connsiteY8" fmla="*/ 651754 h 817124"/>
                  <a:gd name="connsiteX9" fmla="*/ 170234 w 218872"/>
                  <a:gd name="connsiteY9" fmla="*/ 569069 h 817124"/>
                  <a:gd name="connsiteX10" fmla="*/ 214008 w 218872"/>
                  <a:gd name="connsiteY10" fmla="*/ 126460 h 817124"/>
                  <a:gd name="connsiteX11" fmla="*/ 189689 w 218872"/>
                  <a:gd name="connsiteY11" fmla="*/ 0 h 81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872" h="817124">
                    <a:moveTo>
                      <a:pt x="189689" y="0"/>
                    </a:moveTo>
                    <a:lnTo>
                      <a:pt x="68093" y="496111"/>
                    </a:lnTo>
                    <a:lnTo>
                      <a:pt x="0" y="729575"/>
                    </a:lnTo>
                    <a:lnTo>
                      <a:pt x="121596" y="817124"/>
                    </a:lnTo>
                    <a:lnTo>
                      <a:pt x="165370" y="802532"/>
                    </a:lnTo>
                    <a:lnTo>
                      <a:pt x="214008" y="787941"/>
                    </a:lnTo>
                    <a:lnTo>
                      <a:pt x="218872" y="739303"/>
                    </a:lnTo>
                    <a:lnTo>
                      <a:pt x="218872" y="695528"/>
                    </a:lnTo>
                    <a:lnTo>
                      <a:pt x="179961" y="651754"/>
                    </a:lnTo>
                    <a:lnTo>
                      <a:pt x="170234" y="569069"/>
                    </a:lnTo>
                    <a:lnTo>
                      <a:pt x="214008" y="126460"/>
                    </a:lnTo>
                    <a:lnTo>
                      <a:pt x="189689" y="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5848029" y="2268083"/>
                <a:ext cx="94392" cy="27440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5657710" y="2193840"/>
                <a:ext cx="72904" cy="24529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0" name="Freeform 35"/>
              <p:cNvSpPr/>
              <p:nvPr/>
            </p:nvSpPr>
            <p:spPr bwMode="auto">
              <a:xfrm>
                <a:off x="5489647" y="2119004"/>
                <a:ext cx="82113" cy="243516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1" name="Freeform 36"/>
              <p:cNvSpPr/>
              <p:nvPr/>
            </p:nvSpPr>
            <p:spPr bwMode="auto">
              <a:xfrm>
                <a:off x="5323119" y="2060798"/>
                <a:ext cx="73671" cy="228667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2" name="Freeform 37"/>
              <p:cNvSpPr/>
              <p:nvPr/>
            </p:nvSpPr>
            <p:spPr bwMode="auto">
              <a:xfrm>
                <a:off x="5191890" y="1999028"/>
                <a:ext cx="96694" cy="244110"/>
              </a:xfrm>
              <a:custGeom>
                <a:avLst/>
                <a:gdLst>
                  <a:gd name="connsiteX0" fmla="*/ 97277 w 257783"/>
                  <a:gd name="connsiteY0" fmla="*/ 700392 h 700392"/>
                  <a:gd name="connsiteX1" fmla="*/ 189690 w 257783"/>
                  <a:gd name="connsiteY1" fmla="*/ 700392 h 700392"/>
                  <a:gd name="connsiteX2" fmla="*/ 257783 w 257783"/>
                  <a:gd name="connsiteY2" fmla="*/ 671209 h 700392"/>
                  <a:gd name="connsiteX3" fmla="*/ 257783 w 257783"/>
                  <a:gd name="connsiteY3" fmla="*/ 627434 h 700392"/>
                  <a:gd name="connsiteX4" fmla="*/ 126460 w 257783"/>
                  <a:gd name="connsiteY4" fmla="*/ 267511 h 700392"/>
                  <a:gd name="connsiteX5" fmla="*/ 68094 w 257783"/>
                  <a:gd name="connsiteY5" fmla="*/ 24319 h 700392"/>
                  <a:gd name="connsiteX6" fmla="*/ 0 w 257783"/>
                  <a:gd name="connsiteY6" fmla="*/ 0 h 700392"/>
                  <a:gd name="connsiteX7" fmla="*/ 53502 w 257783"/>
                  <a:gd name="connsiteY7" fmla="*/ 238328 h 700392"/>
                  <a:gd name="connsiteX8" fmla="*/ 92413 w 257783"/>
                  <a:gd name="connsiteY8" fmla="*/ 476656 h 700392"/>
                  <a:gd name="connsiteX9" fmla="*/ 92413 w 257783"/>
                  <a:gd name="connsiteY9" fmla="*/ 588524 h 700392"/>
                  <a:gd name="connsiteX10" fmla="*/ 97277 w 257783"/>
                  <a:gd name="connsiteY10" fmla="*/ 700392 h 70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83" h="700392">
                    <a:moveTo>
                      <a:pt x="97277" y="700392"/>
                    </a:moveTo>
                    <a:lnTo>
                      <a:pt x="189690" y="700392"/>
                    </a:lnTo>
                    <a:lnTo>
                      <a:pt x="257783" y="671209"/>
                    </a:lnTo>
                    <a:lnTo>
                      <a:pt x="257783" y="627434"/>
                    </a:lnTo>
                    <a:lnTo>
                      <a:pt x="126460" y="267511"/>
                    </a:lnTo>
                    <a:lnTo>
                      <a:pt x="68094" y="24319"/>
                    </a:lnTo>
                    <a:lnTo>
                      <a:pt x="0" y="0"/>
                    </a:lnTo>
                    <a:lnTo>
                      <a:pt x="53502" y="238328"/>
                    </a:lnTo>
                    <a:lnTo>
                      <a:pt x="92413" y="476656"/>
                    </a:lnTo>
                    <a:lnTo>
                      <a:pt x="92413" y="588524"/>
                    </a:lnTo>
                    <a:lnTo>
                      <a:pt x="97277" y="700392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5093662" y="1950919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4" name="Freeform 39"/>
              <p:cNvSpPr/>
              <p:nvPr/>
            </p:nvSpPr>
            <p:spPr bwMode="auto">
              <a:xfrm>
                <a:off x="4956296" y="1821440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25" name="Freeform 40"/>
              <p:cNvSpPr/>
              <p:nvPr/>
            </p:nvSpPr>
            <p:spPr bwMode="auto">
              <a:xfrm>
                <a:off x="5011549" y="1890931"/>
                <a:ext cx="82113" cy="226291"/>
              </a:xfrm>
              <a:custGeom>
                <a:avLst/>
                <a:gdLst>
                  <a:gd name="connsiteX0" fmla="*/ 77821 w 199417"/>
                  <a:gd name="connsiteY0" fmla="*/ 749030 h 749030"/>
                  <a:gd name="connsiteX1" fmla="*/ 199417 w 199417"/>
                  <a:gd name="connsiteY1" fmla="*/ 690664 h 749030"/>
                  <a:gd name="connsiteX2" fmla="*/ 82685 w 199417"/>
                  <a:gd name="connsiteY2" fmla="*/ 243192 h 749030"/>
                  <a:gd name="connsiteX3" fmla="*/ 72957 w 199417"/>
                  <a:gd name="connsiteY3" fmla="*/ 19455 h 749030"/>
                  <a:gd name="connsiteX4" fmla="*/ 19455 w 199417"/>
                  <a:gd name="connsiteY4" fmla="*/ 0 h 749030"/>
                  <a:gd name="connsiteX5" fmla="*/ 4864 w 199417"/>
                  <a:gd name="connsiteY5" fmla="*/ 111868 h 749030"/>
                  <a:gd name="connsiteX6" fmla="*/ 34047 w 199417"/>
                  <a:gd name="connsiteY6" fmla="*/ 408562 h 749030"/>
                  <a:gd name="connsiteX7" fmla="*/ 34047 w 199417"/>
                  <a:gd name="connsiteY7" fmla="*/ 593387 h 749030"/>
                  <a:gd name="connsiteX8" fmla="*/ 14591 w 199417"/>
                  <a:gd name="connsiteY8" fmla="*/ 671209 h 749030"/>
                  <a:gd name="connsiteX9" fmla="*/ 0 w 199417"/>
                  <a:gd name="connsiteY9" fmla="*/ 710119 h 749030"/>
                  <a:gd name="connsiteX10" fmla="*/ 77821 w 199417"/>
                  <a:gd name="connsiteY10" fmla="*/ 749030 h 7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417" h="749030">
                    <a:moveTo>
                      <a:pt x="77821" y="749030"/>
                    </a:moveTo>
                    <a:lnTo>
                      <a:pt x="199417" y="690664"/>
                    </a:lnTo>
                    <a:lnTo>
                      <a:pt x="82685" y="243192"/>
                    </a:lnTo>
                    <a:lnTo>
                      <a:pt x="72957" y="19455"/>
                    </a:lnTo>
                    <a:lnTo>
                      <a:pt x="19455" y="0"/>
                    </a:lnTo>
                    <a:lnTo>
                      <a:pt x="4864" y="111868"/>
                    </a:lnTo>
                    <a:lnTo>
                      <a:pt x="34047" y="408562"/>
                    </a:lnTo>
                    <a:lnTo>
                      <a:pt x="34047" y="593387"/>
                    </a:lnTo>
                    <a:lnTo>
                      <a:pt x="14591" y="671209"/>
                    </a:lnTo>
                    <a:lnTo>
                      <a:pt x="0" y="710119"/>
                    </a:lnTo>
                    <a:lnTo>
                      <a:pt x="77821" y="749030"/>
                    </a:lnTo>
                    <a:close/>
                  </a:path>
                </a:pathLst>
              </a:custGeom>
              <a:solidFill>
                <a:srgbClr val="68717A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26" name="Gruppieren 118"/>
              <p:cNvGrpSpPr/>
              <p:nvPr/>
            </p:nvGrpSpPr>
            <p:grpSpPr>
              <a:xfrm>
                <a:off x="5726010" y="1811937"/>
                <a:ext cx="1540198" cy="527419"/>
                <a:chOff x="5726010" y="1811937"/>
                <a:chExt cx="1540198" cy="527419"/>
              </a:xfrm>
            </p:grpSpPr>
            <p:sp>
              <p:nvSpPr>
                <p:cNvPr id="127" name="Freeform 41"/>
                <p:cNvSpPr/>
                <p:nvPr/>
              </p:nvSpPr>
              <p:spPr bwMode="auto">
                <a:xfrm>
                  <a:off x="5726010" y="1811937"/>
                  <a:ext cx="1540198" cy="527419"/>
                </a:xfrm>
                <a:custGeom>
                  <a:avLst/>
                  <a:gdLst>
                    <a:gd name="connsiteX0" fmla="*/ 0 w 3253902"/>
                    <a:gd name="connsiteY0" fmla="*/ 398834 h 1439694"/>
                    <a:gd name="connsiteX1" fmla="*/ 1040860 w 3253902"/>
                    <a:gd name="connsiteY1" fmla="*/ 0 h 1439694"/>
                    <a:gd name="connsiteX2" fmla="*/ 3253902 w 3253902"/>
                    <a:gd name="connsiteY2" fmla="*/ 817123 h 1439694"/>
                    <a:gd name="connsiteX3" fmla="*/ 2242226 w 3253902"/>
                    <a:gd name="connsiteY3" fmla="*/ 1439694 h 1439694"/>
                    <a:gd name="connsiteX4" fmla="*/ 0 w 3253902"/>
                    <a:gd name="connsiteY4" fmla="*/ 398834 h 143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3902" h="1439694">
                      <a:moveTo>
                        <a:pt x="0" y="398834"/>
                      </a:moveTo>
                      <a:lnTo>
                        <a:pt x="1040860" y="0"/>
                      </a:lnTo>
                      <a:lnTo>
                        <a:pt x="3253902" y="817123"/>
                      </a:lnTo>
                      <a:lnTo>
                        <a:pt x="2242226" y="1439694"/>
                      </a:lnTo>
                      <a:lnTo>
                        <a:pt x="0" y="398834"/>
                      </a:lnTo>
                      <a:close/>
                    </a:path>
                  </a:pathLst>
                </a:custGeom>
                <a:solidFill>
                  <a:srgbClr val="A8BBC0"/>
                </a:solidFill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28" name="Freeform 42"/>
                <p:cNvSpPr/>
                <p:nvPr/>
              </p:nvSpPr>
              <p:spPr bwMode="auto">
                <a:xfrm>
                  <a:off x="5896375" y="1845792"/>
                  <a:ext cx="306198" cy="106909"/>
                </a:xfrm>
                <a:custGeom>
                  <a:avLst/>
                  <a:gdLst>
                    <a:gd name="connsiteX0" fmla="*/ 0 w 646890"/>
                    <a:gd name="connsiteY0" fmla="*/ 184825 h 291829"/>
                    <a:gd name="connsiteX1" fmla="*/ 175098 w 646890"/>
                    <a:gd name="connsiteY1" fmla="*/ 291829 h 291829"/>
                    <a:gd name="connsiteX2" fmla="*/ 646890 w 646890"/>
                    <a:gd name="connsiteY2" fmla="*/ 82685 h 291829"/>
                    <a:gd name="connsiteX3" fmla="*/ 457200 w 646890"/>
                    <a:gd name="connsiteY3" fmla="*/ 0 h 29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890" h="291829">
                      <a:moveTo>
                        <a:pt x="0" y="184825"/>
                      </a:moveTo>
                      <a:lnTo>
                        <a:pt x="175098" y="291829"/>
                      </a:lnTo>
                      <a:lnTo>
                        <a:pt x="646890" y="82685"/>
                      </a:lnTo>
                      <a:lnTo>
                        <a:pt x="45720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7" tIns="18428" rIns="35437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29" name="Freeform 43"/>
                <p:cNvSpPr/>
                <p:nvPr/>
              </p:nvSpPr>
              <p:spPr bwMode="auto">
                <a:xfrm>
                  <a:off x="6204876" y="1947356"/>
                  <a:ext cx="478866" cy="181745"/>
                </a:xfrm>
                <a:custGeom>
                  <a:avLst/>
                  <a:gdLst>
                    <a:gd name="connsiteX0" fmla="*/ 0 w 1011676"/>
                    <a:gd name="connsiteY0" fmla="*/ 496110 h 496110"/>
                    <a:gd name="connsiteX1" fmla="*/ 0 w 1011676"/>
                    <a:gd name="connsiteY1" fmla="*/ 496110 h 496110"/>
                    <a:gd name="connsiteX2" fmla="*/ 1011676 w 1011676"/>
                    <a:gd name="connsiteY2" fmla="*/ 0 h 496110"/>
                    <a:gd name="connsiteX3" fmla="*/ 1011676 w 1011676"/>
                    <a:gd name="connsiteY3" fmla="*/ 0 h 496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76" h="496110">
                      <a:moveTo>
                        <a:pt x="0" y="496110"/>
                      </a:moveTo>
                      <a:lnTo>
                        <a:pt x="0" y="496110"/>
                      </a:lnTo>
                      <a:lnTo>
                        <a:pt x="1011676" y="0"/>
                      </a:lnTo>
                      <a:lnTo>
                        <a:pt x="1011676" y="0"/>
                      </a:ln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7" tIns="18428" rIns="35437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30" name="Freeform 44"/>
                <p:cNvSpPr/>
                <p:nvPr/>
              </p:nvSpPr>
              <p:spPr bwMode="auto">
                <a:xfrm>
                  <a:off x="6812667" y="2123756"/>
                  <a:ext cx="336127" cy="140764"/>
                </a:xfrm>
                <a:custGeom>
                  <a:avLst/>
                  <a:gdLst>
                    <a:gd name="connsiteX0" fmla="*/ 233464 w 710119"/>
                    <a:gd name="connsiteY0" fmla="*/ 384243 h 384243"/>
                    <a:gd name="connsiteX1" fmla="*/ 233464 w 710119"/>
                    <a:gd name="connsiteY1" fmla="*/ 384243 h 384243"/>
                    <a:gd name="connsiteX2" fmla="*/ 0 w 710119"/>
                    <a:gd name="connsiteY2" fmla="*/ 282102 h 384243"/>
                    <a:gd name="connsiteX3" fmla="*/ 466928 w 710119"/>
                    <a:gd name="connsiteY3" fmla="*/ 0 h 384243"/>
                    <a:gd name="connsiteX4" fmla="*/ 710119 w 710119"/>
                    <a:gd name="connsiteY4" fmla="*/ 102140 h 384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0119" h="384243">
                      <a:moveTo>
                        <a:pt x="233464" y="384243"/>
                      </a:moveTo>
                      <a:lnTo>
                        <a:pt x="233464" y="384243"/>
                      </a:lnTo>
                      <a:lnTo>
                        <a:pt x="0" y="282102"/>
                      </a:lnTo>
                      <a:lnTo>
                        <a:pt x="466928" y="0"/>
                      </a:lnTo>
                      <a:lnTo>
                        <a:pt x="710119" y="10214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5437" tIns="18428" rIns="35437" bIns="18428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51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31" name="Oval 45"/>
                <p:cNvSpPr/>
                <p:nvPr/>
              </p:nvSpPr>
              <p:spPr bwMode="auto">
                <a:xfrm>
                  <a:off x="6294663" y="1961610"/>
                  <a:ext cx="326918" cy="135418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A8BBC0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132" name="Group 46"/>
            <p:cNvGrpSpPr/>
            <p:nvPr/>
          </p:nvGrpSpPr>
          <p:grpSpPr>
            <a:xfrm>
              <a:off x="1961021" y="-360393"/>
              <a:ext cx="968811" cy="331354"/>
              <a:chOff x="2017105" y="1304444"/>
              <a:chExt cx="6828561" cy="2746218"/>
            </a:xfrm>
            <a:solidFill>
              <a:srgbClr val="A8BBC0"/>
            </a:solidFill>
          </p:grpSpPr>
          <p:grpSp>
            <p:nvGrpSpPr>
              <p:cNvPr id="133" name="Group 327"/>
              <p:cNvGrpSpPr/>
              <p:nvPr/>
            </p:nvGrpSpPr>
            <p:grpSpPr>
              <a:xfrm>
                <a:off x="2112909" y="1383863"/>
                <a:ext cx="2190793" cy="881898"/>
                <a:chOff x="2112904" y="1383864"/>
                <a:chExt cx="2190785" cy="881898"/>
              </a:xfrm>
              <a:grpFill/>
            </p:grpSpPr>
            <p:sp>
              <p:nvSpPr>
                <p:cNvPr id="777" name="Oval 1301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778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5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61" name="Oval 141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62" name="Oval 142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63" name="Oval 142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64" name="Oval 14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65" name="Oval 142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58" name="Oval 141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9" name="Oval 141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60" name="Oval 8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779" name="Oval 1304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80" name="Oval 1306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781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45" name="Oval 7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6" name="Oval 140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7" name="Oval 140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8" name="Oval 140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9" name="Oval 140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0" name="Oval 140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1" name="Oval 140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2" name="Oval 97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3" name="Oval 141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4" name="Oval 141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5" name="Oval 141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56" name="Oval 141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2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833" name="Oval 139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4" name="Oval 139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5" name="Oval 139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6" name="Oval 139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7" name="Oval 139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8" name="Oval 139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39" name="Oval 139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0" name="Oval 139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1" name="Oval 139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2" name="Oval 140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3" name="Oval 140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44" name="Oval 140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3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2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28" name="Oval 1386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9" name="Oval 1387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0" name="Oval 138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1" name="Oval 138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32" name="Oval 139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25" name="Oval 1383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26" name="Oval 1384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27" name="Oval 1385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4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15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19" name="Oval 137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0" name="Oval 13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1" name="Oval 13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2" name="Oval 13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23" name="Oval 13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16" name="Oval 130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7" name="Oval 13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18" name="Oval 13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5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80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10" name="Oval 13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11" name="Oval 13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12" name="Oval 13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13" name="Oval 13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14" name="Oval 13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807" name="Oval 13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8" name="Oval 13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9" name="Oval 13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6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9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801" name="Oval 135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2" name="Oval 136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3" name="Oval 136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4" name="Oval 136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805" name="Oval 1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98" name="Oval 135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9" name="Oval 135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800" name="Oval 135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87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88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92" name="Oval 135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3" name="Oval 135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4" name="Oval 135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5" name="Oval 16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96" name="Oval 135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89" name="Oval 134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0" name="Oval 134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91" name="Oval 134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34" name="Group 204"/>
              <p:cNvGrpSpPr/>
              <p:nvPr/>
            </p:nvGrpSpPr>
            <p:grpSpPr>
              <a:xfrm rot="1948918">
                <a:off x="5558018" y="1682224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76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772" name="Oval 129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3" name="Oval 129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4" name="Oval 129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5" name="Oval 129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76" name="Oval 21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769" name="Oval 129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70" name="Oval 129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771" name="Oval 129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35" name="Group 418"/>
              <p:cNvGrpSpPr/>
              <p:nvPr/>
            </p:nvGrpSpPr>
            <p:grpSpPr>
              <a:xfrm>
                <a:off x="4446137" y="1304444"/>
                <a:ext cx="2102790" cy="815357"/>
                <a:chOff x="4446124" y="1304446"/>
                <a:chExt cx="2102783" cy="815359"/>
              </a:xfrm>
              <a:grpFill/>
            </p:grpSpPr>
            <p:grpSp>
              <p:nvGrpSpPr>
                <p:cNvPr id="712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5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63" name="Oval 1287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64" name="Oval 128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65" name="Oval 175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66" name="Oval 129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67" name="Oval 129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60" name="Oval 128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1" name="Oval 128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62" name="Oval 128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13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747" name="Oval 127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8" name="Oval 1272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9" name="Oval 1273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0" name="Oval 1274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1" name="Oval 1275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2" name="Oval 127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3" name="Oval 1277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4" name="Oval 1278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5" name="Oval 1279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6" name="Oval 1280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7" name="Oval 1281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58" name="Oval 1282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14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735" name="Oval 1259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6" name="Oval 1260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7" name="Oval 1261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8" name="Oval 1262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39" name="Oval 1263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0" name="Oval 1264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1" name="Oval 1265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2" name="Oval 1266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3" name="Oval 1267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4" name="Oval 1268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5" name="Oval 1269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46" name="Oval 1270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15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26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30" name="Oval 125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1" name="Oval 125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2" name="Oval 1256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3" name="Oval 22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34" name="Oval 1258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27" name="Oval 125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8" name="Oval 125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9" name="Oval 125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716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717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721" name="Oval 124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2" name="Oval 124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3" name="Oval 124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4" name="Oval 124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725" name="Oval 124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718" name="Oval 124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9" name="Oval 124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20" name="Oval 124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sp>
            <p:nvSpPr>
              <p:cNvPr id="136" name="Oval 473"/>
              <p:cNvSpPr/>
              <p:nvPr/>
            </p:nvSpPr>
            <p:spPr bwMode="auto">
              <a:xfrm rot="1773940">
                <a:off x="6061832" y="392003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7" name="Oval 474"/>
              <p:cNvSpPr/>
              <p:nvPr/>
            </p:nvSpPr>
            <p:spPr bwMode="auto">
              <a:xfrm rot="1773940">
                <a:off x="3813250" y="323334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8" name="Oval 475"/>
              <p:cNvSpPr/>
              <p:nvPr/>
            </p:nvSpPr>
            <p:spPr bwMode="auto">
              <a:xfrm rot="1773940">
                <a:off x="5919995" y="3801602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39" name="Oval 476"/>
              <p:cNvSpPr/>
              <p:nvPr/>
            </p:nvSpPr>
            <p:spPr bwMode="auto">
              <a:xfrm rot="1773940">
                <a:off x="5945130" y="3905634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0" name="Oval 477"/>
              <p:cNvSpPr/>
              <p:nvPr/>
            </p:nvSpPr>
            <p:spPr bwMode="auto">
              <a:xfrm rot="1773940">
                <a:off x="3462088" y="3231669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1" name="Oval 478"/>
              <p:cNvSpPr/>
              <p:nvPr/>
            </p:nvSpPr>
            <p:spPr bwMode="auto">
              <a:xfrm rot="1773940">
                <a:off x="3549280" y="3273728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2" name="Oval 479"/>
              <p:cNvSpPr/>
              <p:nvPr/>
            </p:nvSpPr>
            <p:spPr bwMode="auto">
              <a:xfrm rot="1773940">
                <a:off x="3642020" y="3301657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43" name="Oval 480"/>
              <p:cNvSpPr/>
              <p:nvPr/>
            </p:nvSpPr>
            <p:spPr bwMode="auto">
              <a:xfrm rot="1773940">
                <a:off x="3738744" y="3326913"/>
                <a:ext cx="97972" cy="130629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44" name="Group 489"/>
              <p:cNvGrpSpPr/>
              <p:nvPr/>
            </p:nvGrpSpPr>
            <p:grpSpPr>
              <a:xfrm>
                <a:off x="6483147" y="1785260"/>
                <a:ext cx="2362519" cy="1012828"/>
                <a:chOff x="6483127" y="1785261"/>
                <a:chExt cx="2362513" cy="1012827"/>
              </a:xfrm>
              <a:grpFill/>
            </p:grpSpPr>
            <p:grpSp>
              <p:nvGrpSpPr>
                <p:cNvPr id="632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700" name="Oval 122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1" name="Oval 122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2" name="Oval 122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3" name="Oval 122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4" name="Oval 122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5" name="Oval 122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6" name="Oval 123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7" name="Oval 123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8" name="Oval 123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09" name="Oval 123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0" name="Oval 123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711" name="Oval 123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3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88" name="Oval 1212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9" name="Oval 121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0" name="Oval 121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1" name="Oval 121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2" name="Oval 121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3" name="Oval 121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4" name="Oval 121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5" name="Oval 255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6" name="Oval 122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7" name="Oval 122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8" name="Oval 122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99" name="Oval 122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7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83" name="Oval 265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4" name="Oval 266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5" name="Oval 267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6" name="Oval 268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87" name="Oval 269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80" name="Oval 120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1" name="Oval 120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82" name="Oval 264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5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7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74" name="Oval 119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5" name="Oval 119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6" name="Oval 120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7" name="Oval 120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8" name="Oval 120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71" name="Oval 27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2" name="Oval 119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73" name="Oval 119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6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58" name="Oval 281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9" name="Oval 1183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0" name="Oval 1184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1" name="Oval 1185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2" name="Oval 1186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3" name="Oval 1187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4" name="Oval 1188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5" name="Oval 1189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6" name="Oval 1190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7" name="Oval 1191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8" name="Oval 1192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69" name="Oval 1193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637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49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53" name="Oval 31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4" name="Oval 1178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5" name="Oval 1179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6" name="Oval 1180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57" name="Oval 1181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50" name="Oval 1174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1" name="Oval 1175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52" name="Oval 1176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638" name="Oval 1162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639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4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44" name="Oval 116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5" name="Oval 116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6" name="Oval 117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7" name="Oval 117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48" name="Oval 117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41" name="Oval 116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42" name="Oval 116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43" name="Oval 116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45" name="Group 328"/>
              <p:cNvGrpSpPr/>
              <p:nvPr/>
            </p:nvGrpSpPr>
            <p:grpSpPr>
              <a:xfrm>
                <a:off x="2838423" y="1858233"/>
                <a:ext cx="1598361" cy="672464"/>
                <a:chOff x="2112904" y="1383864"/>
                <a:chExt cx="2190785" cy="881898"/>
              </a:xfrm>
              <a:grpFill/>
            </p:grpSpPr>
            <p:sp>
              <p:nvSpPr>
                <p:cNvPr id="543" name="Oval 1067"/>
                <p:cNvSpPr/>
                <p:nvPr/>
              </p:nvSpPr>
              <p:spPr bwMode="auto">
                <a:xfrm>
                  <a:off x="2278181" y="196126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544" name="Group 117"/>
                <p:cNvGrpSpPr/>
                <p:nvPr/>
              </p:nvGrpSpPr>
              <p:grpSpPr>
                <a:xfrm>
                  <a:off x="2112904" y="1650029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62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627" name="Oval 413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28" name="Oval 115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29" name="Oval 115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30" name="Oval 41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31" name="Oval 41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24" name="Oval 114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5" name="Oval 114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6" name="Oval 115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545" name="Oval 1069"/>
                <p:cNvSpPr/>
                <p:nvPr/>
              </p:nvSpPr>
              <p:spPr bwMode="auto">
                <a:xfrm>
                  <a:off x="2960762" y="162641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6" name="Oval 1070"/>
                <p:cNvSpPr/>
                <p:nvPr/>
              </p:nvSpPr>
              <p:spPr bwMode="auto">
                <a:xfrm>
                  <a:off x="2398384" y="190760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547" name="Group 102"/>
                <p:cNvGrpSpPr/>
                <p:nvPr/>
              </p:nvGrpSpPr>
              <p:grpSpPr>
                <a:xfrm>
                  <a:off x="3065939" y="1383864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611" name="Oval 113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2" name="Oval 113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3" name="Oval 113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4" name="Oval 113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5" name="Oval 113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6" name="Oval 114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7" name="Oval 40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8" name="Oval 114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9" name="Oval 114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0" name="Oval 114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1" name="Oval 114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22" name="Oval 114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8" name="Group 103"/>
                <p:cNvGrpSpPr/>
                <p:nvPr/>
              </p:nvGrpSpPr>
              <p:grpSpPr>
                <a:xfrm rot="21182039">
                  <a:off x="2245985" y="1710129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599" name="Oval 1123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0" name="Oval 1124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1" name="Oval 1125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2" name="Oval 1126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3" name="Oval 1127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4" name="Oval 1128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5" name="Oval 1129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6" name="Oval 1130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7" name="Oval 1131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8" name="Oval 1132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09" name="Oval 1133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610" name="Oval 1134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49" name="Group 118"/>
                <p:cNvGrpSpPr/>
                <p:nvPr/>
              </p:nvGrpSpPr>
              <p:grpSpPr>
                <a:xfrm rot="332740">
                  <a:off x="3244098" y="1486897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90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94" name="Oval 1118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5" name="Oval 1119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6" name="Oval 1120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7" name="Oval 1121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98" name="Oval 1122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91" name="Oval 1115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92" name="Oval 1116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93" name="Oval 1117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50" name="Group 128"/>
                <p:cNvGrpSpPr/>
                <p:nvPr/>
              </p:nvGrpSpPr>
              <p:grpSpPr>
                <a:xfrm>
                  <a:off x="2368335" y="1866824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8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85" name="Oval 110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6" name="Oval 111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7" name="Oval 111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8" name="Oval 111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9" name="Oval 111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82" name="Oval 110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3" name="Oval 110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84" name="Oval 37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51" name="Group 138"/>
                <p:cNvGrpSpPr/>
                <p:nvPr/>
              </p:nvGrpSpPr>
              <p:grpSpPr>
                <a:xfrm>
                  <a:off x="3192583" y="1589928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7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76" name="Oval 110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77" name="Oval 110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78" name="Oval 110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79" name="Oval 110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80" name="Oval 110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73" name="Oval 3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4" name="Oval 3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75" name="Oval 3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52" name="Group 148"/>
                <p:cNvGrpSpPr/>
                <p:nvPr/>
              </p:nvGrpSpPr>
              <p:grpSpPr>
                <a:xfrm>
                  <a:off x="2555079" y="1905460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6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67" name="Oval 109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8" name="Oval 109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9" name="Oval 109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70" name="Oval 356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71" name="Oval 357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64" name="Oval 108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65" name="Oval 108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66" name="Oval 109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553" name="Group 158"/>
                <p:cNvGrpSpPr/>
                <p:nvPr/>
              </p:nvGrpSpPr>
              <p:grpSpPr>
                <a:xfrm>
                  <a:off x="3450160" y="165432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5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58" name="Oval 108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59" name="Oval 108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0" name="Oval 108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1" name="Oval 108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62" name="Oval 108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55" name="Oval 107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56" name="Oval 108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57" name="Oval 108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46" name="Group 419"/>
              <p:cNvGrpSpPr/>
              <p:nvPr/>
            </p:nvGrpSpPr>
            <p:grpSpPr>
              <a:xfrm>
                <a:off x="4559903" y="1765939"/>
                <a:ext cx="1538262" cy="758320"/>
                <a:chOff x="4446124" y="1304446"/>
                <a:chExt cx="2102783" cy="815359"/>
              </a:xfrm>
              <a:grpFill/>
            </p:grpSpPr>
            <p:grpSp>
              <p:nvGrpSpPr>
                <p:cNvPr id="487" name="Group 168"/>
                <p:cNvGrpSpPr/>
                <p:nvPr/>
              </p:nvGrpSpPr>
              <p:grpSpPr>
                <a:xfrm rot="1474380">
                  <a:off x="4459005" y="130444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34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38" name="Oval 1062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39" name="Oval 1063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40" name="Oval 1064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41" name="Oval 1065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42" name="Oval 1066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35" name="Oval 1059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6" name="Oval 1060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7" name="Oval 1061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488" name="Group 178"/>
                <p:cNvGrpSpPr/>
                <p:nvPr/>
              </p:nvGrpSpPr>
              <p:grpSpPr>
                <a:xfrm rot="1449112">
                  <a:off x="5330475" y="1523386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522" name="Oval 104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3" name="Oval 104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4" name="Oval 104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5" name="Oval 104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6" name="Oval 1050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7" name="Oval 1051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8" name="Oval 1052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9" name="Oval 1053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0" name="Oval 1054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1" name="Oval 1055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2" name="Oval 1056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33" name="Oval 1057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489" name="Group 191"/>
                <p:cNvGrpSpPr/>
                <p:nvPr/>
              </p:nvGrpSpPr>
              <p:grpSpPr>
                <a:xfrm rot="1187194">
                  <a:off x="4446124" y="1495481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510" name="Oval 1034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1" name="Oval 1035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2" name="Oval 1036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3" name="Oval 1037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4" name="Oval 1038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5" name="Oval 1039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6" name="Oval 1040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7" name="Oval 1041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8" name="Oval 1042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19" name="Oval 1043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0" name="Oval 1044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21" name="Oval 1045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490" name="Group 214"/>
                <p:cNvGrpSpPr/>
                <p:nvPr/>
              </p:nvGrpSpPr>
              <p:grpSpPr>
                <a:xfrm rot="1680443">
                  <a:off x="4497642" y="1581345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501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505" name="Oval 1029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06" name="Oval 1030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07" name="Oval 1031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08" name="Oval 1032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09" name="Oval 1033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502" name="Oval 1026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3" name="Oval 1027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504" name="Oval 1028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491" name="Group 224"/>
                <p:cNvGrpSpPr/>
                <p:nvPr/>
              </p:nvGrpSpPr>
              <p:grpSpPr>
                <a:xfrm rot="1918767">
                  <a:off x="5422774" y="1759503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49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496" name="Oval 102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97" name="Oval 102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98" name="Oval 102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99" name="Oval 102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500" name="Oval 102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493" name="Oval 101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94" name="Oval 101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95" name="Oval 101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47" name="Group 476"/>
              <p:cNvGrpSpPr/>
              <p:nvPr/>
            </p:nvGrpSpPr>
            <p:grpSpPr>
              <a:xfrm rot="1668391">
                <a:off x="5125977" y="2064647"/>
                <a:ext cx="886895" cy="298896"/>
                <a:chOff x="3065939" y="1383864"/>
                <a:chExt cx="1218432" cy="343132"/>
              </a:xfrm>
              <a:grpFill/>
            </p:grpSpPr>
            <p:sp>
              <p:nvSpPr>
                <p:cNvPr id="475" name="Oval 999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6" name="Oval 1000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7" name="Oval 1001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8" name="Oval 1002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9" name="Oval 1003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0" name="Oval 1004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1" name="Oval 1005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2" name="Oval 1006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3" name="Oval 1007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4" name="Oval 1008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5" name="Oval 1009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86" name="Oval 1010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48" name="Group 490"/>
              <p:cNvGrpSpPr/>
              <p:nvPr/>
            </p:nvGrpSpPr>
            <p:grpSpPr>
              <a:xfrm>
                <a:off x="6152588" y="2220994"/>
                <a:ext cx="1722866" cy="844176"/>
                <a:chOff x="6483127" y="1785261"/>
                <a:chExt cx="2362513" cy="1012827"/>
              </a:xfrm>
              <a:grpFill/>
            </p:grpSpPr>
            <p:grpSp>
              <p:nvGrpSpPr>
                <p:cNvPr id="395" name="Group 234"/>
                <p:cNvGrpSpPr/>
                <p:nvPr/>
              </p:nvGrpSpPr>
              <p:grpSpPr>
                <a:xfrm rot="2092181">
                  <a:off x="7627208" y="217162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463" name="Oval 987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4" name="Oval 988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5" name="Oval 989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6" name="Oval 990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7" name="Oval 99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8" name="Oval 992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9" name="Oval 993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70" name="Oval 994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71" name="Oval 995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72" name="Oval 996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73" name="Oval 997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74" name="Oval 998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396" name="Group 247"/>
                <p:cNvGrpSpPr/>
                <p:nvPr/>
              </p:nvGrpSpPr>
              <p:grpSpPr>
                <a:xfrm rot="2282220">
                  <a:off x="7361046" y="2343338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451" name="Oval 975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2" name="Oval 976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3" name="Oval 977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4" name="Oval 978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5" name="Oval 979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6" name="Oval 980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7" name="Oval 98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8" name="Oval 98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59" name="Oval 98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0" name="Oval 98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1" name="Oval 98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62" name="Oval 98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397" name="Group 260"/>
                <p:cNvGrpSpPr/>
                <p:nvPr/>
              </p:nvGrpSpPr>
              <p:grpSpPr>
                <a:xfrm rot="2591987">
                  <a:off x="7848296" y="2330462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44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446" name="Oval 970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47" name="Oval 971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48" name="Oval 972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49" name="Oval 973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50" name="Oval 974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443" name="Oval 967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4" name="Oval 968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45" name="Oval 969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398" name="Group 270"/>
                <p:cNvGrpSpPr/>
                <p:nvPr/>
              </p:nvGrpSpPr>
              <p:grpSpPr>
                <a:xfrm rot="1982723">
                  <a:off x="6755739" y="178526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43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437" name="Oval 96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38" name="Oval 96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39" name="Oval 96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40" name="Oval 96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41" name="Oval 96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434" name="Oval 958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5" name="Oval 959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6" name="Oval 96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399" name="Group 280"/>
                <p:cNvGrpSpPr/>
                <p:nvPr/>
              </p:nvGrpSpPr>
              <p:grpSpPr>
                <a:xfrm rot="1668391">
                  <a:off x="6483127" y="2135132"/>
                  <a:ext cx="1218432" cy="343132"/>
                  <a:chOff x="3065939" y="1383864"/>
                  <a:chExt cx="1218432" cy="343132"/>
                </a:xfrm>
                <a:grpFill/>
              </p:grpSpPr>
              <p:sp>
                <p:nvSpPr>
                  <p:cNvPr id="421" name="Oval 936"/>
                  <p:cNvSpPr/>
                  <p:nvPr/>
                </p:nvSpPr>
                <p:spPr bwMode="auto">
                  <a:xfrm>
                    <a:off x="3299905" y="154699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2" name="Oval 937"/>
                  <p:cNvSpPr/>
                  <p:nvPr/>
                </p:nvSpPr>
                <p:spPr bwMode="auto">
                  <a:xfrm>
                    <a:off x="3392204" y="1529825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3" name="Oval 938"/>
                  <p:cNvSpPr/>
                  <p:nvPr/>
                </p:nvSpPr>
                <p:spPr bwMode="auto">
                  <a:xfrm>
                    <a:off x="3065939" y="159636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4" name="Oval 939"/>
                  <p:cNvSpPr/>
                  <p:nvPr/>
                </p:nvSpPr>
                <p:spPr bwMode="auto">
                  <a:xfrm>
                    <a:off x="3188286" y="155773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5" name="Oval 941"/>
                  <p:cNvSpPr/>
                  <p:nvPr/>
                </p:nvSpPr>
                <p:spPr bwMode="auto">
                  <a:xfrm>
                    <a:off x="3497381" y="151909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6" name="Oval 946"/>
                  <p:cNvSpPr/>
                  <p:nvPr/>
                </p:nvSpPr>
                <p:spPr bwMode="auto">
                  <a:xfrm>
                    <a:off x="3596119" y="149548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7" name="Oval 951"/>
                  <p:cNvSpPr/>
                  <p:nvPr/>
                </p:nvSpPr>
                <p:spPr bwMode="auto">
                  <a:xfrm>
                    <a:off x="3701296" y="14718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8" name="Oval 952"/>
                  <p:cNvSpPr/>
                  <p:nvPr/>
                </p:nvSpPr>
                <p:spPr bwMode="auto">
                  <a:xfrm>
                    <a:off x="3804328" y="145899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29" name="Oval 953"/>
                  <p:cNvSpPr/>
                  <p:nvPr/>
                </p:nvSpPr>
                <p:spPr bwMode="auto">
                  <a:xfrm>
                    <a:off x="3898772" y="1437528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0" name="Oval 954"/>
                  <p:cNvSpPr/>
                  <p:nvPr/>
                </p:nvSpPr>
                <p:spPr bwMode="auto">
                  <a:xfrm>
                    <a:off x="3995363" y="143108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1" name="Oval 955"/>
                  <p:cNvSpPr/>
                  <p:nvPr/>
                </p:nvSpPr>
                <p:spPr bwMode="auto">
                  <a:xfrm>
                    <a:off x="4089809" y="140962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32" name="Oval 956"/>
                  <p:cNvSpPr/>
                  <p:nvPr/>
                </p:nvSpPr>
                <p:spPr bwMode="auto">
                  <a:xfrm>
                    <a:off x="4186400" y="1383864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400" name="Group 306"/>
                <p:cNvGrpSpPr/>
                <p:nvPr/>
              </p:nvGrpSpPr>
              <p:grpSpPr>
                <a:xfrm rot="2117024">
                  <a:off x="6652702" y="1946241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412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416" name="Oval 931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17" name="Oval 932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18" name="Oval 933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19" name="Oval 934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20" name="Oval 935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413" name="Oval 912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4" name="Oval 913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5" name="Oval 930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401" name="Oval 897"/>
                <p:cNvSpPr/>
                <p:nvPr/>
              </p:nvSpPr>
              <p:spPr bwMode="auto">
                <a:xfrm>
                  <a:off x="6504598" y="209220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402" name="Group 317"/>
                <p:cNvGrpSpPr/>
                <p:nvPr/>
              </p:nvGrpSpPr>
              <p:grpSpPr>
                <a:xfrm rot="2617634">
                  <a:off x="7530616" y="2437786"/>
                  <a:ext cx="853529" cy="360302"/>
                  <a:chOff x="2112904" y="1650029"/>
                  <a:chExt cx="853529" cy="360302"/>
                </a:xfrm>
                <a:grpFill/>
              </p:grpSpPr>
              <p:grpSp>
                <p:nvGrpSpPr>
                  <p:cNvPr id="403" name="Group 116"/>
                  <p:cNvGrpSpPr/>
                  <p:nvPr/>
                </p:nvGrpSpPr>
                <p:grpSpPr>
                  <a:xfrm>
                    <a:off x="2112904" y="1755207"/>
                    <a:ext cx="507946" cy="255124"/>
                    <a:chOff x="2112904" y="1755207"/>
                    <a:chExt cx="507946" cy="255124"/>
                  </a:xfrm>
                  <a:grpFill/>
                </p:grpSpPr>
                <p:sp>
                  <p:nvSpPr>
                    <p:cNvPr id="407" name="Oval 904"/>
                    <p:cNvSpPr/>
                    <p:nvPr/>
                  </p:nvSpPr>
                  <p:spPr bwMode="auto">
                    <a:xfrm>
                      <a:off x="2303941" y="1819600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08" name="Oval 905"/>
                    <p:cNvSpPr/>
                    <p:nvPr/>
                  </p:nvSpPr>
                  <p:spPr bwMode="auto">
                    <a:xfrm>
                      <a:off x="2218082" y="1849651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09" name="Oval 908"/>
                    <p:cNvSpPr/>
                    <p:nvPr/>
                  </p:nvSpPr>
                  <p:spPr bwMode="auto">
                    <a:xfrm>
                      <a:off x="2112904" y="1879702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10" name="Oval 909"/>
                    <p:cNvSpPr/>
                    <p:nvPr/>
                  </p:nvSpPr>
                  <p:spPr bwMode="auto">
                    <a:xfrm>
                      <a:off x="2426288" y="1793843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411" name="Oval 910"/>
                    <p:cNvSpPr/>
                    <p:nvPr/>
                  </p:nvSpPr>
                  <p:spPr bwMode="auto">
                    <a:xfrm>
                      <a:off x="2522879" y="1755207"/>
                      <a:ext cx="97971" cy="130629"/>
                    </a:xfrm>
                    <a:prstGeom prst="ellipse">
                      <a:avLst/>
                    </a:prstGeom>
                    <a:grpFill/>
                    <a:ln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36005" tIns="18003" rIns="36005" bIns="18003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238111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C6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12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404" name="Oval 901"/>
                  <p:cNvSpPr/>
                  <p:nvPr/>
                </p:nvSpPr>
                <p:spPr bwMode="auto">
                  <a:xfrm>
                    <a:off x="2658107" y="171657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5" name="Oval 902"/>
                  <p:cNvSpPr/>
                  <p:nvPr/>
                </p:nvSpPr>
                <p:spPr bwMode="auto">
                  <a:xfrm>
                    <a:off x="2771871" y="1688666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6" name="Oval 903"/>
                  <p:cNvSpPr/>
                  <p:nvPr/>
                </p:nvSpPr>
                <p:spPr bwMode="auto">
                  <a:xfrm>
                    <a:off x="2868462" y="1650029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49" name="Group 168"/>
              <p:cNvGrpSpPr/>
              <p:nvPr/>
            </p:nvGrpSpPr>
            <p:grpSpPr>
              <a:xfrm rot="134840" flipV="1">
                <a:off x="3840469" y="340801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38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90" name="Oval 86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1" name="Oval 86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2" name="Oval 867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3" name="Oval 87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4" name="Oval 87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87" name="Oval 85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8" name="Oval 86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9" name="Oval 86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50" name="Group 178"/>
              <p:cNvGrpSpPr/>
              <p:nvPr/>
            </p:nvGrpSpPr>
            <p:grpSpPr>
              <a:xfrm rot="160108" flipV="1">
                <a:off x="4693477" y="3704395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374" name="Oval 833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5" name="Oval 836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6" name="Oval 837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7" name="Oval 83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8" name="Oval 84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9" name="Oval 84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0" name="Oval 851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1" name="Oval 852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2" name="Oval 853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3" name="Oval 854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4" name="Oval 855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85" name="Oval 85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51" name="Group 191"/>
              <p:cNvGrpSpPr/>
              <p:nvPr/>
            </p:nvGrpSpPr>
            <p:grpSpPr>
              <a:xfrm rot="422026" flipV="1">
                <a:off x="3891668" y="3330282"/>
                <a:ext cx="1218436" cy="343131"/>
                <a:chOff x="3065939" y="1383864"/>
                <a:chExt cx="1218432" cy="343132"/>
              </a:xfrm>
              <a:grpFill/>
            </p:grpSpPr>
            <p:sp>
              <p:nvSpPr>
                <p:cNvPr id="362" name="Oval 821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3" name="Oval 822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4" name="Oval 823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5" name="Oval 824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6" name="Oval 825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7" name="Oval 826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8" name="Oval 827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69" name="Oval 828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0" name="Oval 829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1" name="Oval 830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2" name="Oval 831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73" name="Oval 832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52" name="Group 214"/>
              <p:cNvGrpSpPr/>
              <p:nvPr/>
            </p:nvGrpSpPr>
            <p:grpSpPr>
              <a:xfrm rot="21528777" flipV="1">
                <a:off x="3999884" y="3178331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353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57" name="Oval 8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8" name="Oval 8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9" name="Oval 8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0" name="Oval 8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1" name="Oval 8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54" name="Oval 81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5" name="Oval 81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56" name="Oval 81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53" name="Group 224"/>
              <p:cNvGrpSpPr/>
              <p:nvPr/>
            </p:nvGrpSpPr>
            <p:grpSpPr>
              <a:xfrm flipV="1">
                <a:off x="5047550" y="3565542"/>
                <a:ext cx="853532" cy="360303"/>
                <a:chOff x="2112904" y="1650029"/>
                <a:chExt cx="853529" cy="360302"/>
              </a:xfrm>
              <a:grpFill/>
            </p:grpSpPr>
            <p:grpSp>
              <p:nvGrpSpPr>
                <p:cNvPr id="344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48" name="Oval 80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9" name="Oval 80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0" name="Oval 80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1" name="Oval 81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2" name="Oval 81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45" name="Oval 80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6" name="Oval 80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7" name="Oval 80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154" name="Oval 493"/>
              <p:cNvSpPr/>
              <p:nvPr/>
            </p:nvSpPr>
            <p:spPr bwMode="auto">
              <a:xfrm rot="13698275">
                <a:off x="2661133" y="288723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55" name="Group 116"/>
              <p:cNvGrpSpPr/>
              <p:nvPr/>
            </p:nvGrpSpPr>
            <p:grpSpPr>
              <a:xfrm rot="13350799">
                <a:off x="3537327" y="2961919"/>
                <a:ext cx="370589" cy="194536"/>
                <a:chOff x="2112904" y="1755207"/>
                <a:chExt cx="507946" cy="255124"/>
              </a:xfrm>
              <a:grpFill/>
            </p:grpSpPr>
            <p:sp>
              <p:nvSpPr>
                <p:cNvPr id="339" name="Oval 798"/>
                <p:cNvSpPr/>
                <p:nvPr/>
              </p:nvSpPr>
              <p:spPr bwMode="auto">
                <a:xfrm>
                  <a:off x="2303941" y="181960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0" name="Oval 799"/>
                <p:cNvSpPr/>
                <p:nvPr/>
              </p:nvSpPr>
              <p:spPr bwMode="auto">
                <a:xfrm>
                  <a:off x="2218082" y="184965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1" name="Oval 800"/>
                <p:cNvSpPr/>
                <p:nvPr/>
              </p:nvSpPr>
              <p:spPr bwMode="auto">
                <a:xfrm>
                  <a:off x="2112904" y="187970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2" name="Oval 801"/>
                <p:cNvSpPr/>
                <p:nvPr/>
              </p:nvSpPr>
              <p:spPr bwMode="auto">
                <a:xfrm>
                  <a:off x="2426288" y="179384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3" name="Oval 802"/>
                <p:cNvSpPr/>
                <p:nvPr/>
              </p:nvSpPr>
              <p:spPr bwMode="auto">
                <a:xfrm>
                  <a:off x="2522879" y="175520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156" name="Oval 497"/>
              <p:cNvSpPr/>
              <p:nvPr/>
            </p:nvSpPr>
            <p:spPr bwMode="auto">
              <a:xfrm rot="13698275">
                <a:off x="8551508" y="2843015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7" name="Oval 498"/>
              <p:cNvSpPr/>
              <p:nvPr/>
            </p:nvSpPr>
            <p:spPr bwMode="auto">
              <a:xfrm rot="13698275">
                <a:off x="8430855" y="2897398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8" name="Oval 499"/>
              <p:cNvSpPr/>
              <p:nvPr/>
            </p:nvSpPr>
            <p:spPr bwMode="auto">
              <a:xfrm rot="13698275">
                <a:off x="2512715" y="2794699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59" name="Oval 500"/>
              <p:cNvSpPr/>
              <p:nvPr/>
            </p:nvSpPr>
            <p:spPr bwMode="auto">
              <a:xfrm rot="13698275">
                <a:off x="2578687" y="2836096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60" name="Group 102"/>
              <p:cNvGrpSpPr/>
              <p:nvPr/>
            </p:nvGrpSpPr>
            <p:grpSpPr>
              <a:xfrm rot="13698275">
                <a:off x="1703455" y="2420314"/>
                <a:ext cx="888945" cy="261646"/>
                <a:chOff x="3065939" y="1383864"/>
                <a:chExt cx="1218432" cy="343132"/>
              </a:xfrm>
              <a:grpFill/>
            </p:grpSpPr>
            <p:sp>
              <p:nvSpPr>
                <p:cNvPr id="327" name="Oval 786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8" name="Oval 787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9" name="Oval 788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0" name="Oval 789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1" name="Oval 790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2" name="Oval 791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3" name="Oval 7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4" name="Oval 7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5" name="Oval 7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6" name="Oval 7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7" name="Oval 7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38" name="Oval 7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1" name="Group 103"/>
              <p:cNvGrpSpPr/>
              <p:nvPr/>
            </p:nvGrpSpPr>
            <p:grpSpPr>
              <a:xfrm rot="13280314">
                <a:off x="2679945" y="2637128"/>
                <a:ext cx="888949" cy="261644"/>
                <a:chOff x="3065939" y="1383864"/>
                <a:chExt cx="1218432" cy="343132"/>
              </a:xfrm>
              <a:grpFill/>
            </p:grpSpPr>
            <p:sp>
              <p:nvSpPr>
                <p:cNvPr id="315" name="Oval 77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6" name="Oval 77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7" name="Oval 77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8" name="Oval 777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19" name="Oval 778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0" name="Oval 779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1" name="Oval 780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2" name="Oval 781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3" name="Oval 782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4" name="Oval 783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5" name="Oval 784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6" name="Oval 785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2" name="Group 118"/>
              <p:cNvGrpSpPr/>
              <p:nvPr/>
            </p:nvGrpSpPr>
            <p:grpSpPr>
              <a:xfrm rot="13721986">
                <a:off x="2520391" y="277805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306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10" name="Oval 76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11" name="Oval 77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12" name="Oval 77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13" name="Oval 77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14" name="Oval 77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07" name="Oval 76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8" name="Oval 76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9" name="Oval 76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3" name="Group 128"/>
              <p:cNvGrpSpPr/>
              <p:nvPr/>
            </p:nvGrpSpPr>
            <p:grpSpPr>
              <a:xfrm rot="13698275">
                <a:off x="2569283" y="2618127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297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301" name="Oval 760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02" name="Oval 761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03" name="Oval 762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04" name="Oval 76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05" name="Oval 76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98" name="Oval 757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99" name="Oval 758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00" name="Oval 759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4" name="Group 138"/>
              <p:cNvGrpSpPr/>
              <p:nvPr/>
            </p:nvGrpSpPr>
            <p:grpSpPr>
              <a:xfrm rot="14213378">
                <a:off x="1934349" y="2361058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28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92" name="Oval 74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3" name="Oval 746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4" name="Oval 75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5" name="Oval 75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6" name="Oval 755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89" name="Oval 74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90" name="Oval 743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91" name="Oval 74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5" name="Group 148"/>
              <p:cNvGrpSpPr/>
              <p:nvPr/>
            </p:nvGrpSpPr>
            <p:grpSpPr>
              <a:xfrm rot="13169067">
                <a:off x="3015810" y="287028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7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83" name="Oval 73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4" name="Oval 73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5" name="Oval 73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6" name="Oval 73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7" name="Oval 74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80" name="Oval 733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81" name="Oval 734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82" name="Oval 735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66" name="Group 158"/>
              <p:cNvGrpSpPr/>
              <p:nvPr/>
            </p:nvGrpSpPr>
            <p:grpSpPr>
              <a:xfrm rot="13698275">
                <a:off x="1897527" y="2162322"/>
                <a:ext cx="622718" cy="274737"/>
                <a:chOff x="2112904" y="1650029"/>
                <a:chExt cx="853529" cy="360302"/>
              </a:xfrm>
              <a:grpFill/>
            </p:grpSpPr>
            <p:grpSp>
              <p:nvGrpSpPr>
                <p:cNvPr id="27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74" name="Oval 72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5" name="Oval 72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6" name="Oval 72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7" name="Oval 730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8" name="Oval 731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71" name="Oval 72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72" name="Oval 72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73" name="Oval 72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167" name="Oval 510"/>
              <p:cNvSpPr/>
              <p:nvPr/>
            </p:nvSpPr>
            <p:spPr bwMode="auto">
              <a:xfrm rot="13698275">
                <a:off x="2736259" y="2930174"/>
                <a:ext cx="71479" cy="99608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8" name="Oval 511"/>
              <p:cNvSpPr/>
              <p:nvPr/>
            </p:nvSpPr>
            <p:spPr bwMode="auto">
              <a:xfrm rot="20533191">
                <a:off x="6524731" y="3798972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69" name="Group 117"/>
              <p:cNvGrpSpPr/>
              <p:nvPr/>
            </p:nvGrpSpPr>
            <p:grpSpPr>
              <a:xfrm rot="20533191">
                <a:off x="7754811" y="327675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6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65" name="Oval 716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66" name="Oval 717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67" name="Oval 718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68" name="Oval 719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69" name="Oval 720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62" name="Oval 711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63" name="Oval 712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64" name="Oval 713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170" name="Oval 513"/>
              <p:cNvSpPr/>
              <p:nvPr/>
            </p:nvSpPr>
            <p:spPr bwMode="auto">
              <a:xfrm rot="20533191">
                <a:off x="6296347" y="374505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1" name="Oval 514"/>
              <p:cNvSpPr/>
              <p:nvPr/>
            </p:nvSpPr>
            <p:spPr bwMode="auto">
              <a:xfrm rot="20533191">
                <a:off x="6595745" y="37332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172" name="Group 102"/>
              <p:cNvGrpSpPr/>
              <p:nvPr/>
            </p:nvGrpSpPr>
            <p:grpSpPr>
              <a:xfrm rot="20533191">
                <a:off x="7818550" y="3043336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249" name="Oval 698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0" name="Oval 699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1" name="Oval 700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2" name="Oval 701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3" name="Oval 702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4" name="Oval 703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5" name="Oval 704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6" name="Oval 705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7" name="Oval 706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8" name="Oval 707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59" name="Oval 708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60" name="Oval 709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3" name="Group 103"/>
              <p:cNvGrpSpPr/>
              <p:nvPr/>
            </p:nvGrpSpPr>
            <p:grpSpPr>
              <a:xfrm rot="20115230">
                <a:off x="6693802" y="3282608"/>
                <a:ext cx="888948" cy="261644"/>
                <a:chOff x="3065939" y="1383864"/>
                <a:chExt cx="1218432" cy="343132"/>
              </a:xfrm>
              <a:grpFill/>
            </p:grpSpPr>
            <p:sp>
              <p:nvSpPr>
                <p:cNvPr id="237" name="Oval 684"/>
                <p:cNvSpPr/>
                <p:nvPr/>
              </p:nvSpPr>
              <p:spPr bwMode="auto">
                <a:xfrm>
                  <a:off x="3299905" y="154699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8" name="Oval 685"/>
                <p:cNvSpPr/>
                <p:nvPr/>
              </p:nvSpPr>
              <p:spPr bwMode="auto">
                <a:xfrm>
                  <a:off x="3392204" y="1529825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9" name="Oval 686"/>
                <p:cNvSpPr/>
                <p:nvPr/>
              </p:nvSpPr>
              <p:spPr bwMode="auto">
                <a:xfrm>
                  <a:off x="3065939" y="1596367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0" name="Oval 688"/>
                <p:cNvSpPr/>
                <p:nvPr/>
              </p:nvSpPr>
              <p:spPr bwMode="auto">
                <a:xfrm>
                  <a:off x="3188286" y="1557731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1" name="Oval 689"/>
                <p:cNvSpPr/>
                <p:nvPr/>
              </p:nvSpPr>
              <p:spPr bwMode="auto">
                <a:xfrm>
                  <a:off x="3497381" y="151909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2" name="Oval 690"/>
                <p:cNvSpPr/>
                <p:nvPr/>
              </p:nvSpPr>
              <p:spPr bwMode="auto">
                <a:xfrm>
                  <a:off x="3596119" y="149548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3" name="Oval 692"/>
                <p:cNvSpPr/>
                <p:nvPr/>
              </p:nvSpPr>
              <p:spPr bwMode="auto">
                <a:xfrm>
                  <a:off x="3701296" y="14718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4" name="Oval 693"/>
                <p:cNvSpPr/>
                <p:nvPr/>
              </p:nvSpPr>
              <p:spPr bwMode="auto">
                <a:xfrm>
                  <a:off x="3804328" y="1458992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5" name="Oval 694"/>
                <p:cNvSpPr/>
                <p:nvPr/>
              </p:nvSpPr>
              <p:spPr bwMode="auto">
                <a:xfrm>
                  <a:off x="3898772" y="1437528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6" name="Oval 695"/>
                <p:cNvSpPr/>
                <p:nvPr/>
              </p:nvSpPr>
              <p:spPr bwMode="auto">
                <a:xfrm>
                  <a:off x="3995363" y="143108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7" name="Oval 696"/>
                <p:cNvSpPr/>
                <p:nvPr/>
              </p:nvSpPr>
              <p:spPr bwMode="auto">
                <a:xfrm>
                  <a:off x="4089809" y="1409623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48" name="Oval 697"/>
                <p:cNvSpPr/>
                <p:nvPr/>
              </p:nvSpPr>
              <p:spPr bwMode="auto">
                <a:xfrm>
                  <a:off x="4186400" y="1383864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4" name="Group 118"/>
              <p:cNvGrpSpPr/>
              <p:nvPr/>
            </p:nvGrpSpPr>
            <p:grpSpPr>
              <a:xfrm rot="20865931">
                <a:off x="7201937" y="3505159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28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32" name="Oval 679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33" name="Oval 680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34" name="Oval 681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35" name="Oval 682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36" name="Oval 683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29" name="Oval 676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0" name="Oval 677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31" name="Oval 678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5" name="Group 128"/>
              <p:cNvGrpSpPr/>
              <p:nvPr/>
            </p:nvGrpSpPr>
            <p:grpSpPr>
              <a:xfrm rot="20533191">
                <a:off x="6578949" y="3621964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19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23" name="Oval 667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24" name="Oval 668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25" name="Oval 669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26" name="Oval 673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27" name="Oval 674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20" name="Oval 664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21" name="Oval 665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22" name="Oval 666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6" name="Group 138"/>
              <p:cNvGrpSpPr/>
              <p:nvPr/>
            </p:nvGrpSpPr>
            <p:grpSpPr>
              <a:xfrm rot="20533191">
                <a:off x="7087108" y="3237276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10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14" name="Oval 625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15" name="Oval 642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16" name="Oval 643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17" name="Oval 661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18" name="Oval 662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11" name="Oval 592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2" name="Oval 616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13" name="Oval 624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7" name="Group 148"/>
              <p:cNvGrpSpPr/>
              <p:nvPr/>
            </p:nvGrpSpPr>
            <p:grpSpPr>
              <a:xfrm rot="20533191">
                <a:off x="6717682" y="3608412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201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205" name="Oval 561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06" name="Oval 565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07" name="Oval 566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08" name="Oval 567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09" name="Oval 568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02" name="Oval 558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03" name="Oval 559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204" name="Oval 560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grpSp>
            <p:nvGrpSpPr>
              <p:cNvPr id="178" name="Group 158"/>
              <p:cNvGrpSpPr/>
              <p:nvPr/>
            </p:nvGrpSpPr>
            <p:grpSpPr>
              <a:xfrm rot="20533191">
                <a:off x="7281049" y="3226647"/>
                <a:ext cx="622721" cy="274737"/>
                <a:chOff x="2112904" y="1650029"/>
                <a:chExt cx="853529" cy="360302"/>
              </a:xfrm>
              <a:grpFill/>
            </p:grpSpPr>
            <p:grpSp>
              <p:nvGrpSpPr>
                <p:cNvPr id="192" name="Group 116"/>
                <p:cNvGrpSpPr/>
                <p:nvPr/>
              </p:nvGrpSpPr>
              <p:grpSpPr>
                <a:xfrm>
                  <a:off x="2112904" y="1755207"/>
                  <a:ext cx="507946" cy="255124"/>
                  <a:chOff x="2112904" y="1755207"/>
                  <a:chExt cx="507946" cy="255124"/>
                </a:xfrm>
                <a:grpFill/>
              </p:grpSpPr>
              <p:sp>
                <p:nvSpPr>
                  <p:cNvPr id="196" name="Oval 552"/>
                  <p:cNvSpPr/>
                  <p:nvPr/>
                </p:nvSpPr>
                <p:spPr bwMode="auto">
                  <a:xfrm>
                    <a:off x="2303941" y="1819600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97" name="Oval 553"/>
                  <p:cNvSpPr/>
                  <p:nvPr/>
                </p:nvSpPr>
                <p:spPr bwMode="auto">
                  <a:xfrm>
                    <a:off x="2218082" y="1849651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98" name="Oval 554"/>
                  <p:cNvSpPr/>
                  <p:nvPr/>
                </p:nvSpPr>
                <p:spPr bwMode="auto">
                  <a:xfrm>
                    <a:off x="2112904" y="1879702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99" name="Oval 555"/>
                  <p:cNvSpPr/>
                  <p:nvPr/>
                </p:nvSpPr>
                <p:spPr bwMode="auto">
                  <a:xfrm>
                    <a:off x="2426288" y="1793843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00" name="Oval 556"/>
                  <p:cNvSpPr/>
                  <p:nvPr/>
                </p:nvSpPr>
                <p:spPr bwMode="auto">
                  <a:xfrm>
                    <a:off x="2522879" y="1755207"/>
                    <a:ext cx="97971" cy="130629"/>
                  </a:xfrm>
                  <a:prstGeom prst="ellipse">
                    <a:avLst/>
                  </a:prstGeom>
                  <a:grpFill/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36005" tIns="18003" rIns="36005" bIns="18003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238111" eaLnBrk="0" fontAlgn="base" latinLnBrk="0" hangingPunct="0">
                      <a:lnSpc>
                        <a:spcPct val="9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>
                        <a:srgbClr val="FFC6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512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193" name="Oval 549"/>
                <p:cNvSpPr/>
                <p:nvPr/>
              </p:nvSpPr>
              <p:spPr bwMode="auto">
                <a:xfrm>
                  <a:off x="2658107" y="1716570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94" name="Oval 550"/>
                <p:cNvSpPr/>
                <p:nvPr/>
              </p:nvSpPr>
              <p:spPr bwMode="auto">
                <a:xfrm>
                  <a:off x="2771871" y="1688666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195" name="Oval 551"/>
                <p:cNvSpPr/>
                <p:nvPr/>
              </p:nvSpPr>
              <p:spPr bwMode="auto">
                <a:xfrm>
                  <a:off x="2868462" y="1650029"/>
                  <a:ext cx="97971" cy="130629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5" tIns="18003" rIns="36005" bIns="18003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238111" eaLnBrk="0" fontAlgn="base" latinLnBrk="0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FFC6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512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179" name="Oval 522"/>
              <p:cNvSpPr/>
              <p:nvPr/>
            </p:nvSpPr>
            <p:spPr bwMode="auto">
              <a:xfrm rot="20115230">
                <a:off x="7681543" y="310770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0" name="Oval 523"/>
              <p:cNvSpPr/>
              <p:nvPr/>
            </p:nvSpPr>
            <p:spPr bwMode="auto">
              <a:xfrm rot="20115230">
                <a:off x="7737219" y="3067627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1" name="Oval 525"/>
              <p:cNvSpPr/>
              <p:nvPr/>
            </p:nvSpPr>
            <p:spPr bwMode="auto">
              <a:xfrm rot="20115230">
                <a:off x="7874314" y="309891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2" name="Oval 526"/>
              <p:cNvSpPr/>
              <p:nvPr/>
            </p:nvSpPr>
            <p:spPr bwMode="auto">
              <a:xfrm rot="20115230">
                <a:off x="7932199" y="302020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3" name="Oval 527"/>
              <p:cNvSpPr/>
              <p:nvPr/>
            </p:nvSpPr>
            <p:spPr bwMode="auto">
              <a:xfrm rot="20115230">
                <a:off x="6397132" y="3807113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4" name="Oval 528"/>
              <p:cNvSpPr/>
              <p:nvPr/>
            </p:nvSpPr>
            <p:spPr bwMode="auto">
              <a:xfrm rot="20115230">
                <a:off x="6433543" y="3699016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5" name="Oval 529"/>
              <p:cNvSpPr/>
              <p:nvPr/>
            </p:nvSpPr>
            <p:spPr bwMode="auto">
              <a:xfrm rot="20115230">
                <a:off x="6534122" y="365861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6" name="Oval 530"/>
              <p:cNvSpPr/>
              <p:nvPr/>
            </p:nvSpPr>
            <p:spPr bwMode="auto">
              <a:xfrm rot="20115230">
                <a:off x="6641369" y="36020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7" name="Oval 533"/>
              <p:cNvSpPr/>
              <p:nvPr/>
            </p:nvSpPr>
            <p:spPr bwMode="auto">
              <a:xfrm rot="20115230">
                <a:off x="6722901" y="3567571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8" name="Oval 534"/>
              <p:cNvSpPr/>
              <p:nvPr/>
            </p:nvSpPr>
            <p:spPr bwMode="auto">
              <a:xfrm rot="20115230">
                <a:off x="8239209" y="3025929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9" name="Oval 545"/>
              <p:cNvSpPr/>
              <p:nvPr/>
            </p:nvSpPr>
            <p:spPr bwMode="auto">
              <a:xfrm rot="20115230">
                <a:off x="8297092" y="2947225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0" name="Oval 546"/>
              <p:cNvSpPr/>
              <p:nvPr/>
            </p:nvSpPr>
            <p:spPr bwMode="auto">
              <a:xfrm rot="20115230">
                <a:off x="8702837" y="2839184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1" name="Oval 547"/>
              <p:cNvSpPr/>
              <p:nvPr/>
            </p:nvSpPr>
            <p:spPr bwMode="auto">
              <a:xfrm rot="20115230">
                <a:off x="8760722" y="2760480"/>
                <a:ext cx="71478" cy="99607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5" tIns="18003" rIns="36005" bIns="18003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238111" eaLnBrk="0" fontAlgn="base" latin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FC600"/>
                  </a:buClr>
                  <a:buSzTx/>
                  <a:buFontTx/>
                  <a:buNone/>
                  <a:tabLst/>
                  <a:defRPr/>
                </a:pPr>
                <a:endParaRPr kumimoji="0" lang="en-US" sz="51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1877" name="Gruppieren 25"/>
          <p:cNvGrpSpPr>
            <a:grpSpLocks noChangeAspect="1"/>
          </p:cNvGrpSpPr>
          <p:nvPr/>
        </p:nvGrpSpPr>
        <p:grpSpPr>
          <a:xfrm>
            <a:off x="168423" y="267512"/>
            <a:ext cx="170119" cy="272790"/>
            <a:chOff x="715960" y="2820692"/>
            <a:chExt cx="332829" cy="533699"/>
          </a:xfrm>
          <a:solidFill>
            <a:srgbClr val="68717A"/>
          </a:solidFill>
        </p:grpSpPr>
        <p:sp>
          <p:nvSpPr>
            <p:cNvPr id="1940" name="Freeform 144"/>
            <p:cNvSpPr>
              <a:spLocks noEditPoints="1"/>
            </p:cNvSpPr>
            <p:nvPr/>
          </p:nvSpPr>
          <p:spPr bwMode="auto">
            <a:xfrm>
              <a:off x="715960" y="2820692"/>
              <a:ext cx="332829" cy="533699"/>
            </a:xfrm>
            <a:custGeom>
              <a:avLst/>
              <a:gdLst>
                <a:gd name="T0" fmla="*/ 660 w 697"/>
                <a:gd name="T1" fmla="*/ 1118 h 1118"/>
                <a:gd name="T2" fmla="*/ 37 w 697"/>
                <a:gd name="T3" fmla="*/ 1118 h 1118"/>
                <a:gd name="T4" fmla="*/ 0 w 697"/>
                <a:gd name="T5" fmla="*/ 1081 h 1118"/>
                <a:gd name="T6" fmla="*/ 0 w 697"/>
                <a:gd name="T7" fmla="*/ 36 h 1118"/>
                <a:gd name="T8" fmla="*/ 37 w 697"/>
                <a:gd name="T9" fmla="*/ 0 h 1118"/>
                <a:gd name="T10" fmla="*/ 660 w 697"/>
                <a:gd name="T11" fmla="*/ 0 h 1118"/>
                <a:gd name="T12" fmla="*/ 697 w 697"/>
                <a:gd name="T13" fmla="*/ 36 h 1118"/>
                <a:gd name="T14" fmla="*/ 697 w 697"/>
                <a:gd name="T15" fmla="*/ 1081 h 1118"/>
                <a:gd name="T16" fmla="*/ 660 w 697"/>
                <a:gd name="T17" fmla="*/ 1118 h 1118"/>
                <a:gd name="T18" fmla="*/ 37 w 697"/>
                <a:gd name="T19" fmla="*/ 28 h 1118"/>
                <a:gd name="T20" fmla="*/ 28 w 697"/>
                <a:gd name="T21" fmla="*/ 36 h 1118"/>
                <a:gd name="T22" fmla="*/ 28 w 697"/>
                <a:gd name="T23" fmla="*/ 1081 h 1118"/>
                <a:gd name="T24" fmla="*/ 37 w 697"/>
                <a:gd name="T25" fmla="*/ 1090 h 1118"/>
                <a:gd name="T26" fmla="*/ 660 w 697"/>
                <a:gd name="T27" fmla="*/ 1090 h 1118"/>
                <a:gd name="T28" fmla="*/ 669 w 697"/>
                <a:gd name="T29" fmla="*/ 1081 h 1118"/>
                <a:gd name="T30" fmla="*/ 669 w 697"/>
                <a:gd name="T31" fmla="*/ 36 h 1118"/>
                <a:gd name="T32" fmla="*/ 660 w 697"/>
                <a:gd name="T33" fmla="*/ 28 h 1118"/>
                <a:gd name="T34" fmla="*/ 37 w 697"/>
                <a:gd name="T35" fmla="*/ 2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7" h="1118">
                  <a:moveTo>
                    <a:pt x="660" y="1118"/>
                  </a:moveTo>
                  <a:cubicBezTo>
                    <a:pt x="37" y="1118"/>
                    <a:pt x="37" y="1118"/>
                    <a:pt x="37" y="1118"/>
                  </a:cubicBezTo>
                  <a:cubicBezTo>
                    <a:pt x="17" y="1118"/>
                    <a:pt x="0" y="1101"/>
                    <a:pt x="0" y="108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81" y="0"/>
                    <a:pt x="697" y="16"/>
                    <a:pt x="697" y="36"/>
                  </a:cubicBezTo>
                  <a:cubicBezTo>
                    <a:pt x="697" y="1081"/>
                    <a:pt x="697" y="1081"/>
                    <a:pt x="697" y="1081"/>
                  </a:cubicBezTo>
                  <a:cubicBezTo>
                    <a:pt x="697" y="1101"/>
                    <a:pt x="681" y="1118"/>
                    <a:pt x="660" y="1118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1081"/>
                    <a:pt x="28" y="1081"/>
                    <a:pt x="28" y="1081"/>
                  </a:cubicBezTo>
                  <a:cubicBezTo>
                    <a:pt x="28" y="1086"/>
                    <a:pt x="32" y="1090"/>
                    <a:pt x="37" y="1090"/>
                  </a:cubicBezTo>
                  <a:cubicBezTo>
                    <a:pt x="660" y="1090"/>
                    <a:pt x="660" y="1090"/>
                    <a:pt x="660" y="1090"/>
                  </a:cubicBezTo>
                  <a:cubicBezTo>
                    <a:pt x="665" y="1090"/>
                    <a:pt x="669" y="1086"/>
                    <a:pt x="669" y="1081"/>
                  </a:cubicBezTo>
                  <a:cubicBezTo>
                    <a:pt x="669" y="36"/>
                    <a:pt x="669" y="36"/>
                    <a:pt x="669" y="36"/>
                  </a:cubicBezTo>
                  <a:cubicBezTo>
                    <a:pt x="669" y="32"/>
                    <a:pt x="665" y="28"/>
                    <a:pt x="660" y="28"/>
                  </a:cubicBezTo>
                  <a:lnTo>
                    <a:pt x="3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1" name="Freeform 145"/>
            <p:cNvSpPr>
              <a:spLocks noEditPoints="1"/>
            </p:cNvSpPr>
            <p:nvPr/>
          </p:nvSpPr>
          <p:spPr bwMode="auto">
            <a:xfrm>
              <a:off x="840038" y="3246479"/>
              <a:ext cx="84470" cy="107912"/>
            </a:xfrm>
            <a:custGeom>
              <a:avLst/>
              <a:gdLst>
                <a:gd name="T0" fmla="*/ 163 w 177"/>
                <a:gd name="T1" fmla="*/ 226 h 226"/>
                <a:gd name="T2" fmla="*/ 14 w 177"/>
                <a:gd name="T3" fmla="*/ 226 h 226"/>
                <a:gd name="T4" fmla="*/ 0 w 177"/>
                <a:gd name="T5" fmla="*/ 212 h 226"/>
                <a:gd name="T6" fmla="*/ 0 w 177"/>
                <a:gd name="T7" fmla="*/ 14 h 226"/>
                <a:gd name="T8" fmla="*/ 14 w 177"/>
                <a:gd name="T9" fmla="*/ 0 h 226"/>
                <a:gd name="T10" fmla="*/ 163 w 177"/>
                <a:gd name="T11" fmla="*/ 0 h 226"/>
                <a:gd name="T12" fmla="*/ 177 w 177"/>
                <a:gd name="T13" fmla="*/ 14 h 226"/>
                <a:gd name="T14" fmla="*/ 177 w 177"/>
                <a:gd name="T15" fmla="*/ 212 h 226"/>
                <a:gd name="T16" fmla="*/ 163 w 177"/>
                <a:gd name="T17" fmla="*/ 226 h 226"/>
                <a:gd name="T18" fmla="*/ 28 w 177"/>
                <a:gd name="T19" fmla="*/ 198 h 226"/>
                <a:gd name="T20" fmla="*/ 149 w 177"/>
                <a:gd name="T21" fmla="*/ 198 h 226"/>
                <a:gd name="T22" fmla="*/ 149 w 177"/>
                <a:gd name="T23" fmla="*/ 28 h 226"/>
                <a:gd name="T24" fmla="*/ 28 w 177"/>
                <a:gd name="T25" fmla="*/ 28 h 226"/>
                <a:gd name="T26" fmla="*/ 28 w 177"/>
                <a:gd name="T27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26">
                  <a:moveTo>
                    <a:pt x="163" y="226"/>
                  </a:moveTo>
                  <a:cubicBezTo>
                    <a:pt x="14" y="226"/>
                    <a:pt x="14" y="226"/>
                    <a:pt x="14" y="226"/>
                  </a:cubicBezTo>
                  <a:cubicBezTo>
                    <a:pt x="7" y="226"/>
                    <a:pt x="0" y="219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1" y="0"/>
                    <a:pt x="177" y="7"/>
                    <a:pt x="177" y="14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7" y="219"/>
                    <a:pt x="171" y="226"/>
                    <a:pt x="163" y="226"/>
                  </a:cubicBezTo>
                  <a:close/>
                  <a:moveTo>
                    <a:pt x="28" y="198"/>
                  </a:moveTo>
                  <a:cubicBezTo>
                    <a:pt x="149" y="198"/>
                    <a:pt x="149" y="198"/>
                    <a:pt x="149" y="198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2" name="Freeform 146"/>
            <p:cNvSpPr>
              <a:spLocks noEditPoints="1"/>
            </p:cNvSpPr>
            <p:nvPr/>
          </p:nvSpPr>
          <p:spPr bwMode="auto">
            <a:xfrm>
              <a:off x="784668" y="2886166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3" name="Freeform 147"/>
            <p:cNvSpPr>
              <a:spLocks noEditPoints="1"/>
            </p:cNvSpPr>
            <p:nvPr/>
          </p:nvSpPr>
          <p:spPr bwMode="auto">
            <a:xfrm>
              <a:off x="914606" y="2886166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4" name="Freeform 148"/>
            <p:cNvSpPr>
              <a:spLocks noEditPoints="1"/>
            </p:cNvSpPr>
            <p:nvPr/>
          </p:nvSpPr>
          <p:spPr bwMode="auto">
            <a:xfrm>
              <a:off x="784668" y="2963968"/>
              <a:ext cx="65475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5" name="Freeform 149"/>
            <p:cNvSpPr>
              <a:spLocks noEditPoints="1"/>
            </p:cNvSpPr>
            <p:nvPr/>
          </p:nvSpPr>
          <p:spPr bwMode="auto">
            <a:xfrm>
              <a:off x="914606" y="2963968"/>
              <a:ext cx="65273" cy="65273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1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7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1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6" name="Freeform 150"/>
            <p:cNvSpPr>
              <a:spLocks noEditPoints="1"/>
            </p:cNvSpPr>
            <p:nvPr/>
          </p:nvSpPr>
          <p:spPr bwMode="auto">
            <a:xfrm>
              <a:off x="784668" y="3042174"/>
              <a:ext cx="65475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6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7" name="Freeform 151"/>
            <p:cNvSpPr>
              <a:spLocks noEditPoints="1"/>
            </p:cNvSpPr>
            <p:nvPr/>
          </p:nvSpPr>
          <p:spPr bwMode="auto">
            <a:xfrm>
              <a:off x="914606" y="3042174"/>
              <a:ext cx="65273" cy="64868"/>
            </a:xfrm>
            <a:custGeom>
              <a:avLst/>
              <a:gdLst>
                <a:gd name="T0" fmla="*/ 123 w 137"/>
                <a:gd name="T1" fmla="*/ 136 h 136"/>
                <a:gd name="T2" fmla="*/ 14 w 137"/>
                <a:gd name="T3" fmla="*/ 136 h 136"/>
                <a:gd name="T4" fmla="*/ 0 w 137"/>
                <a:gd name="T5" fmla="*/ 122 h 136"/>
                <a:gd name="T6" fmla="*/ 0 w 137"/>
                <a:gd name="T7" fmla="*/ 14 h 136"/>
                <a:gd name="T8" fmla="*/ 14 w 137"/>
                <a:gd name="T9" fmla="*/ 0 h 136"/>
                <a:gd name="T10" fmla="*/ 123 w 137"/>
                <a:gd name="T11" fmla="*/ 0 h 136"/>
                <a:gd name="T12" fmla="*/ 137 w 137"/>
                <a:gd name="T13" fmla="*/ 14 h 136"/>
                <a:gd name="T14" fmla="*/ 137 w 137"/>
                <a:gd name="T15" fmla="*/ 122 h 136"/>
                <a:gd name="T16" fmla="*/ 123 w 137"/>
                <a:gd name="T17" fmla="*/ 136 h 136"/>
                <a:gd name="T18" fmla="*/ 28 w 137"/>
                <a:gd name="T19" fmla="*/ 108 h 136"/>
                <a:gd name="T20" fmla="*/ 109 w 137"/>
                <a:gd name="T21" fmla="*/ 108 h 136"/>
                <a:gd name="T22" fmla="*/ 109 w 137"/>
                <a:gd name="T23" fmla="*/ 28 h 136"/>
                <a:gd name="T24" fmla="*/ 28 w 137"/>
                <a:gd name="T25" fmla="*/ 28 h 136"/>
                <a:gd name="T26" fmla="*/ 28 w 137"/>
                <a:gd name="T2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6">
                  <a:moveTo>
                    <a:pt x="123" y="136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7" y="136"/>
                    <a:pt x="0" y="130"/>
                    <a:pt x="0" y="1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7" y="130"/>
                    <a:pt x="131" y="136"/>
                    <a:pt x="123" y="136"/>
                  </a:cubicBezTo>
                  <a:close/>
                  <a:moveTo>
                    <a:pt x="28" y="108"/>
                  </a:moveTo>
                  <a:cubicBezTo>
                    <a:pt x="109" y="108"/>
                    <a:pt x="109" y="108"/>
                    <a:pt x="109" y="10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8" name="Freeform 152"/>
            <p:cNvSpPr>
              <a:spLocks noEditPoints="1"/>
            </p:cNvSpPr>
            <p:nvPr/>
          </p:nvSpPr>
          <p:spPr bwMode="auto">
            <a:xfrm>
              <a:off x="784668" y="3119975"/>
              <a:ext cx="65475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6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49" name="Freeform 153"/>
            <p:cNvSpPr>
              <a:spLocks noEditPoints="1"/>
            </p:cNvSpPr>
            <p:nvPr/>
          </p:nvSpPr>
          <p:spPr bwMode="auto">
            <a:xfrm>
              <a:off x="914606" y="3119975"/>
              <a:ext cx="65273" cy="65475"/>
            </a:xfrm>
            <a:custGeom>
              <a:avLst/>
              <a:gdLst>
                <a:gd name="T0" fmla="*/ 123 w 137"/>
                <a:gd name="T1" fmla="*/ 137 h 137"/>
                <a:gd name="T2" fmla="*/ 14 w 137"/>
                <a:gd name="T3" fmla="*/ 137 h 137"/>
                <a:gd name="T4" fmla="*/ 0 w 137"/>
                <a:gd name="T5" fmla="*/ 123 h 137"/>
                <a:gd name="T6" fmla="*/ 0 w 137"/>
                <a:gd name="T7" fmla="*/ 14 h 137"/>
                <a:gd name="T8" fmla="*/ 14 w 137"/>
                <a:gd name="T9" fmla="*/ 0 h 137"/>
                <a:gd name="T10" fmla="*/ 123 w 137"/>
                <a:gd name="T11" fmla="*/ 0 h 137"/>
                <a:gd name="T12" fmla="*/ 137 w 137"/>
                <a:gd name="T13" fmla="*/ 14 h 137"/>
                <a:gd name="T14" fmla="*/ 137 w 137"/>
                <a:gd name="T15" fmla="*/ 123 h 137"/>
                <a:gd name="T16" fmla="*/ 123 w 137"/>
                <a:gd name="T17" fmla="*/ 137 h 137"/>
                <a:gd name="T18" fmla="*/ 28 w 137"/>
                <a:gd name="T19" fmla="*/ 109 h 137"/>
                <a:gd name="T20" fmla="*/ 109 w 137"/>
                <a:gd name="T21" fmla="*/ 109 h 137"/>
                <a:gd name="T22" fmla="*/ 109 w 137"/>
                <a:gd name="T23" fmla="*/ 28 h 137"/>
                <a:gd name="T24" fmla="*/ 28 w 137"/>
                <a:gd name="T25" fmla="*/ 28 h 137"/>
                <a:gd name="T26" fmla="*/ 28 w 137"/>
                <a:gd name="T27" fmla="*/ 10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37">
                  <a:moveTo>
                    <a:pt x="123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7" y="137"/>
                    <a:pt x="0" y="130"/>
                    <a:pt x="0" y="1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7" y="6"/>
                    <a:pt x="137" y="14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7"/>
                    <a:pt x="123" y="137"/>
                  </a:cubicBezTo>
                  <a:close/>
                  <a:moveTo>
                    <a:pt x="28" y="109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005" tIns="18002" rIns="36005" bIns="180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0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cxnSp>
        <p:nvCxnSpPr>
          <p:cNvPr id="1881" name="Gerade Verbindung 114"/>
          <p:cNvCxnSpPr>
            <a:stCxn id="1888" idx="3"/>
            <a:endCxn id="1883" idx="3"/>
          </p:cNvCxnSpPr>
          <p:nvPr/>
        </p:nvCxnSpPr>
        <p:spPr>
          <a:xfrm flipH="1">
            <a:off x="603517" y="780644"/>
            <a:ext cx="368591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ysDot"/>
          </a:ln>
          <a:effectLst/>
        </p:spPr>
      </p:cxnSp>
      <p:cxnSp>
        <p:nvCxnSpPr>
          <p:cNvPr id="1885" name="Gerade Verbindung 114"/>
          <p:cNvCxnSpPr/>
          <p:nvPr/>
        </p:nvCxnSpPr>
        <p:spPr>
          <a:xfrm flipH="1">
            <a:off x="2507044" y="780644"/>
            <a:ext cx="393078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ysDot"/>
          </a:ln>
          <a:effectLst/>
        </p:spPr>
      </p:cxnSp>
      <p:pic>
        <p:nvPicPr>
          <p:cNvPr id="1886" name="Grafik 18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64" y="723944"/>
            <a:ext cx="112917" cy="113400"/>
          </a:xfrm>
          <a:prstGeom prst="rect">
            <a:avLst/>
          </a:prstGeom>
        </p:spPr>
      </p:pic>
      <p:cxnSp>
        <p:nvCxnSpPr>
          <p:cNvPr id="1887" name="Gerade Verbindung 16"/>
          <p:cNvCxnSpPr>
            <a:stCxn id="1888" idx="3"/>
          </p:cNvCxnSpPr>
          <p:nvPr/>
        </p:nvCxnSpPr>
        <p:spPr>
          <a:xfrm>
            <a:off x="972108" y="780644"/>
            <a:ext cx="283532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olid"/>
          </a:ln>
          <a:effectLst/>
        </p:spPr>
      </p:cxnSp>
      <p:sp>
        <p:nvSpPr>
          <p:cNvPr id="1889" name="Round Single Corner Rectangle 6"/>
          <p:cNvSpPr/>
          <p:nvPr/>
        </p:nvSpPr>
        <p:spPr>
          <a:xfrm>
            <a:off x="778285" y="825472"/>
            <a:ext cx="302055" cy="1539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691188" y="30803"/>
            <a:ext cx="828500" cy="485754"/>
            <a:chOff x="691188" y="30803"/>
            <a:chExt cx="828500" cy="485754"/>
          </a:xfrm>
        </p:grpSpPr>
        <p:sp>
          <p:nvSpPr>
            <p:cNvPr id="83" name="Oval 134"/>
            <p:cNvSpPr/>
            <p:nvPr/>
          </p:nvSpPr>
          <p:spPr>
            <a:xfrm flipV="1">
              <a:off x="1363905" y="338430"/>
              <a:ext cx="82613" cy="48488"/>
            </a:xfrm>
            <a:prstGeom prst="ellipse">
              <a:avLst/>
            </a:prstGeom>
            <a:solidFill>
              <a:srgbClr val="A8BBC0"/>
            </a:solidFill>
            <a:ln w="9525" cap="flat" cmpd="sng" algn="ctr">
              <a:noFill/>
              <a:prstDash val="solid"/>
            </a:ln>
            <a:effectLst/>
          </p:spPr>
          <p:txBody>
            <a:bodyPr tIns="35438" bIns="35438" rtlCol="0" anchor="t" anchorCtr="0"/>
            <a:lstStyle/>
            <a:p>
              <a:pPr marL="0" marR="0" lvl="0" indent="0" algn="ctr" defTabSz="18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Oval 135"/>
            <p:cNvSpPr/>
            <p:nvPr/>
          </p:nvSpPr>
          <p:spPr>
            <a:xfrm flipV="1">
              <a:off x="1437075" y="374895"/>
              <a:ext cx="82613" cy="48488"/>
            </a:xfrm>
            <a:prstGeom prst="ellipse">
              <a:avLst/>
            </a:prstGeom>
            <a:solidFill>
              <a:srgbClr val="A8BBC0"/>
            </a:solidFill>
            <a:ln w="9525" cap="flat" cmpd="sng" algn="ctr">
              <a:noFill/>
              <a:prstDash val="solid"/>
            </a:ln>
            <a:effectLst/>
          </p:spPr>
          <p:txBody>
            <a:bodyPr tIns="35438" bIns="35438" rtlCol="0" anchor="t" anchorCtr="0"/>
            <a:lstStyle/>
            <a:p>
              <a:pPr marL="0" marR="0" lvl="0" indent="0" algn="ctr" defTabSz="18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A8BBC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85" name="Gruppieren 84"/>
            <p:cNvGrpSpPr/>
            <p:nvPr/>
          </p:nvGrpSpPr>
          <p:grpSpPr>
            <a:xfrm>
              <a:off x="691188" y="30803"/>
              <a:ext cx="828499" cy="485754"/>
              <a:chOff x="1259384" y="-309829"/>
              <a:chExt cx="828499" cy="485754"/>
            </a:xfrm>
          </p:grpSpPr>
          <p:sp>
            <p:nvSpPr>
              <p:cNvPr id="86" name="Freeform 5"/>
              <p:cNvSpPr>
                <a:spLocks/>
              </p:cNvSpPr>
              <p:nvPr/>
            </p:nvSpPr>
            <p:spPr bwMode="auto">
              <a:xfrm>
                <a:off x="1388136" y="-309829"/>
                <a:ext cx="544060" cy="485754"/>
              </a:xfrm>
              <a:custGeom>
                <a:avLst/>
                <a:gdLst>
                  <a:gd name="T0" fmla="*/ 2147483647 w 229"/>
                  <a:gd name="T1" fmla="*/ 2147483647 h 168"/>
                  <a:gd name="T2" fmla="*/ 2147483647 w 229"/>
                  <a:gd name="T3" fmla="*/ 2147483647 h 168"/>
                  <a:gd name="T4" fmla="*/ 2147483647 w 229"/>
                  <a:gd name="T5" fmla="*/ 2147483647 h 168"/>
                  <a:gd name="T6" fmla="*/ 2147483647 w 229"/>
                  <a:gd name="T7" fmla="*/ 0 h 168"/>
                  <a:gd name="T8" fmla="*/ 2147483647 w 229"/>
                  <a:gd name="T9" fmla="*/ 2147483647 h 168"/>
                  <a:gd name="T10" fmla="*/ 0 w 229"/>
                  <a:gd name="T11" fmla="*/ 2147483647 h 168"/>
                  <a:gd name="T12" fmla="*/ 2147483647 w 229"/>
                  <a:gd name="T13" fmla="*/ 2147483647 h 168"/>
                  <a:gd name="T14" fmla="*/ 2147483647 w 229"/>
                  <a:gd name="T15" fmla="*/ 2147483647 h 168"/>
                  <a:gd name="T16" fmla="*/ 2147483647 w 229"/>
                  <a:gd name="T17" fmla="*/ 2147483647 h 168"/>
                  <a:gd name="T18" fmla="*/ 2147483647 w 229"/>
                  <a:gd name="T19" fmla="*/ 2147483647 h 168"/>
                  <a:gd name="T20" fmla="*/ 2147483647 w 229"/>
                  <a:gd name="T21" fmla="*/ 2147483647 h 168"/>
                  <a:gd name="T22" fmla="*/ 2147483647 w 229"/>
                  <a:gd name="T23" fmla="*/ 2147483647 h 168"/>
                  <a:gd name="T24" fmla="*/ 2147483647 w 229"/>
                  <a:gd name="T25" fmla="*/ 2147483647 h 168"/>
                  <a:gd name="T26" fmla="*/ 2147483647 w 229"/>
                  <a:gd name="T27" fmla="*/ 2147483647 h 16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29"/>
                  <a:gd name="T43" fmla="*/ 0 h 168"/>
                  <a:gd name="T44" fmla="*/ 229 w 229"/>
                  <a:gd name="T45" fmla="*/ 168 h 16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29" h="168">
                    <a:moveTo>
                      <a:pt x="229" y="84"/>
                    </a:moveTo>
                    <a:cubicBezTo>
                      <a:pt x="229" y="65"/>
                      <a:pt x="210" y="49"/>
                      <a:pt x="185" y="46"/>
                    </a:cubicBezTo>
                    <a:cubicBezTo>
                      <a:pt x="185" y="46"/>
                      <a:pt x="185" y="45"/>
                      <a:pt x="185" y="44"/>
                    </a:cubicBezTo>
                    <a:cubicBezTo>
                      <a:pt x="185" y="20"/>
                      <a:pt x="154" y="0"/>
                      <a:pt x="116" y="0"/>
                    </a:cubicBezTo>
                    <a:cubicBezTo>
                      <a:pt x="79" y="0"/>
                      <a:pt x="49" y="18"/>
                      <a:pt x="46" y="40"/>
                    </a:cubicBezTo>
                    <a:cubicBezTo>
                      <a:pt x="20" y="47"/>
                      <a:pt x="0" y="63"/>
                      <a:pt x="0" y="82"/>
                    </a:cubicBezTo>
                    <a:cubicBezTo>
                      <a:pt x="0" y="98"/>
                      <a:pt x="12" y="111"/>
                      <a:pt x="30" y="119"/>
                    </a:cubicBezTo>
                    <a:cubicBezTo>
                      <a:pt x="27" y="123"/>
                      <a:pt x="25" y="128"/>
                      <a:pt x="25" y="133"/>
                    </a:cubicBezTo>
                    <a:cubicBezTo>
                      <a:pt x="25" y="152"/>
                      <a:pt x="52" y="168"/>
                      <a:pt x="85" y="168"/>
                    </a:cubicBezTo>
                    <a:cubicBezTo>
                      <a:pt x="103" y="168"/>
                      <a:pt x="119" y="164"/>
                      <a:pt x="130" y="157"/>
                    </a:cubicBezTo>
                    <a:cubicBezTo>
                      <a:pt x="137" y="158"/>
                      <a:pt x="145" y="159"/>
                      <a:pt x="153" y="159"/>
                    </a:cubicBezTo>
                    <a:cubicBezTo>
                      <a:pt x="191" y="159"/>
                      <a:pt x="222" y="139"/>
                      <a:pt x="222" y="114"/>
                    </a:cubicBezTo>
                    <a:cubicBezTo>
                      <a:pt x="222" y="111"/>
                      <a:pt x="222" y="108"/>
                      <a:pt x="221" y="105"/>
                    </a:cubicBezTo>
                    <a:cubicBezTo>
                      <a:pt x="226" y="99"/>
                      <a:pt x="229" y="92"/>
                      <a:pt x="229" y="84"/>
                    </a:cubicBezTo>
                    <a:close/>
                  </a:path>
                </a:pathLst>
              </a:custGeom>
              <a:solidFill>
                <a:srgbClr val="A8BBC0"/>
              </a:solidFill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14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pic>
            <p:nvPicPr>
              <p:cNvPr id="87" name="Grafik 8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501" y="-245792"/>
                <a:ext cx="113329" cy="113333"/>
              </a:xfrm>
              <a:prstGeom prst="rect">
                <a:avLst/>
              </a:prstGeom>
            </p:spPr>
          </p:pic>
          <p:sp>
            <p:nvSpPr>
              <p:cNvPr id="88" name="Rechteck 87"/>
              <p:cNvSpPr/>
              <p:nvPr/>
            </p:nvSpPr>
            <p:spPr>
              <a:xfrm>
                <a:off x="1259384" y="-151178"/>
                <a:ext cx="828499" cy="203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43927" fontAlgn="base">
                  <a:lnSpc>
                    <a:spcPct val="90000"/>
                  </a:lnSpc>
                  <a:spcBef>
                    <a:spcPts val="150"/>
                  </a:spcBef>
                  <a:spcAft>
                    <a:spcPct val="0"/>
                  </a:spcAft>
                </a:pPr>
                <a: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  <a:t>Operator </a:t>
                </a:r>
                <a:b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</a:br>
                <a:r>
                  <a:rPr lang="en-US" sz="400" b="1" dirty="0" smtClean="0">
                    <a:solidFill>
                      <a:srgbClr val="FFFFFF"/>
                    </a:solidFill>
                    <a:latin typeface="Arial" pitchFamily="34" charset="0"/>
                    <a:cs typeface="Arial"/>
                  </a:rPr>
                  <a:t>Control Center</a:t>
                </a:r>
                <a:endParaRPr lang="en-US" sz="400" b="1" dirty="0">
                  <a:solidFill>
                    <a:srgbClr val="FFFFFF"/>
                  </a:solidFill>
                  <a:latin typeface="Arial" pitchFamily="34" charset="0"/>
                  <a:cs typeface="Arial"/>
                </a:endParaRPr>
              </a:p>
            </p:txBody>
          </p:sp>
          <p:pic>
            <p:nvPicPr>
              <p:cNvPr id="94" name="Grafik 8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7211" y="30970"/>
                <a:ext cx="67928" cy="67931"/>
              </a:xfrm>
              <a:prstGeom prst="rect">
                <a:avLst/>
              </a:prstGeom>
            </p:spPr>
          </p:pic>
          <p:pic>
            <p:nvPicPr>
              <p:cNvPr id="95" name="Picture 95" descr="MGCF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0641" y="30301"/>
                <a:ext cx="68600" cy="68600"/>
              </a:xfrm>
              <a:prstGeom prst="rect">
                <a:avLst/>
              </a:prstGeom>
            </p:spPr>
          </p:pic>
        </p:grpSp>
      </p:grpSp>
      <p:sp>
        <p:nvSpPr>
          <p:cNvPr id="3" name="Rechteck 2"/>
          <p:cNvSpPr/>
          <p:nvPr/>
        </p:nvSpPr>
        <p:spPr>
          <a:xfrm>
            <a:off x="-9115" y="97990"/>
            <a:ext cx="4700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kern="0" dirty="0">
                <a:solidFill>
                  <a:srgbClr val="68717A"/>
                </a:solidFill>
                <a:latin typeface="Arial"/>
                <a:cs typeface="Arial"/>
              </a:rPr>
              <a:t>Home</a:t>
            </a:r>
            <a:endParaRPr lang="de-DE" b="1" dirty="0"/>
          </a:p>
        </p:txBody>
      </p:sp>
      <p:sp>
        <p:nvSpPr>
          <p:cNvPr id="96" name="Rechteck 95"/>
          <p:cNvSpPr/>
          <p:nvPr/>
        </p:nvSpPr>
        <p:spPr>
          <a:xfrm>
            <a:off x="3065447" y="97990"/>
            <a:ext cx="4651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kern="0" dirty="0" smtClean="0">
                <a:solidFill>
                  <a:srgbClr val="68717A"/>
                </a:solidFill>
                <a:latin typeface="Arial"/>
                <a:cs typeface="Arial"/>
              </a:rPr>
              <a:t>Event</a:t>
            </a:r>
            <a:endParaRPr lang="de-DE" b="1" dirty="0"/>
          </a:p>
        </p:txBody>
      </p:sp>
      <p:sp>
        <p:nvSpPr>
          <p:cNvPr id="866" name="Round Single Corner Rectangle 6"/>
          <p:cNvSpPr/>
          <p:nvPr/>
        </p:nvSpPr>
        <p:spPr>
          <a:xfrm>
            <a:off x="2409595" y="828264"/>
            <a:ext cx="302055" cy="1539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</p:txBody>
      </p:sp>
      <p:cxnSp>
        <p:nvCxnSpPr>
          <p:cNvPr id="867" name="Gerade Verbindung 16"/>
          <p:cNvCxnSpPr/>
          <p:nvPr/>
        </p:nvCxnSpPr>
        <p:spPr>
          <a:xfrm>
            <a:off x="2290149" y="780643"/>
            <a:ext cx="225796" cy="0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olid"/>
          </a:ln>
          <a:effectLst/>
        </p:spPr>
      </p:cxnSp>
      <p:cxnSp>
        <p:nvCxnSpPr>
          <p:cNvPr id="869" name="Gerade Verbindung 8"/>
          <p:cNvCxnSpPr/>
          <p:nvPr/>
        </p:nvCxnSpPr>
        <p:spPr>
          <a:xfrm>
            <a:off x="548973" y="360646"/>
            <a:ext cx="0" cy="363298"/>
          </a:xfrm>
          <a:prstGeom prst="line">
            <a:avLst/>
          </a:prstGeom>
          <a:noFill/>
          <a:ln w="19050" cap="flat" cmpd="sng" algn="ctr">
            <a:solidFill>
              <a:srgbClr val="FFC600"/>
            </a:solidFill>
            <a:prstDash val="solid"/>
          </a:ln>
          <a:effectLst/>
        </p:spPr>
      </p:cxnSp>
      <p:sp>
        <p:nvSpPr>
          <p:cNvPr id="870" name="TextBox 906"/>
          <p:cNvSpPr txBox="1"/>
          <p:nvPr/>
        </p:nvSpPr>
        <p:spPr>
          <a:xfrm>
            <a:off x="351737" y="392524"/>
            <a:ext cx="394473" cy="31161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476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Video</a:t>
            </a:r>
            <a:b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</a:b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call</a:t>
            </a:r>
          </a:p>
        </p:txBody>
      </p:sp>
      <p:cxnSp>
        <p:nvCxnSpPr>
          <p:cNvPr id="871" name="Gerade Verbindung 894"/>
          <p:cNvCxnSpPr/>
          <p:nvPr/>
        </p:nvCxnSpPr>
        <p:spPr>
          <a:xfrm flipH="1">
            <a:off x="548974" y="770265"/>
            <a:ext cx="706666" cy="0"/>
          </a:xfrm>
          <a:prstGeom prst="line">
            <a:avLst/>
          </a:prstGeom>
          <a:noFill/>
          <a:ln w="19050" cap="flat" cmpd="sng" algn="ctr">
            <a:solidFill>
              <a:srgbClr val="FFC600"/>
            </a:solidFill>
            <a:prstDash val="solid"/>
          </a:ln>
          <a:effectLst/>
        </p:spPr>
      </p:cxnSp>
      <p:sp>
        <p:nvSpPr>
          <p:cNvPr id="872" name="Round Single Corner Rectangle 6"/>
          <p:cNvSpPr/>
          <p:nvPr/>
        </p:nvSpPr>
        <p:spPr>
          <a:xfrm>
            <a:off x="1993757" y="826973"/>
            <a:ext cx="547314" cy="2647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Controller</a:t>
            </a:r>
          </a:p>
        </p:txBody>
      </p:sp>
      <p:sp>
        <p:nvSpPr>
          <p:cNvPr id="873" name="Round Single Corner Rectangle 6"/>
          <p:cNvSpPr/>
          <p:nvPr/>
        </p:nvSpPr>
        <p:spPr>
          <a:xfrm>
            <a:off x="1737617" y="827413"/>
            <a:ext cx="302055" cy="2647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28123" tIns="28123" rIns="28123" bIns="14624" rtlCol="0" anchor="t">
            <a:spAutoFit/>
          </a:bodyPr>
          <a:lstStyle/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SGW</a:t>
            </a:r>
          </a:p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App</a:t>
            </a:r>
          </a:p>
        </p:txBody>
      </p:sp>
      <p:cxnSp>
        <p:nvCxnSpPr>
          <p:cNvPr id="881" name="Gerade Verbindung 881"/>
          <p:cNvCxnSpPr/>
          <p:nvPr/>
        </p:nvCxnSpPr>
        <p:spPr>
          <a:xfrm flipH="1">
            <a:off x="2919738" y="347564"/>
            <a:ext cx="0" cy="376379"/>
          </a:xfrm>
          <a:prstGeom prst="line">
            <a:avLst/>
          </a:prstGeom>
          <a:noFill/>
          <a:ln w="19050" cap="flat" cmpd="sng" algn="ctr">
            <a:solidFill>
              <a:srgbClr val="FFC600"/>
            </a:solidFill>
            <a:prstDash val="solid"/>
          </a:ln>
          <a:effectLst/>
        </p:spPr>
      </p:cxnSp>
      <p:cxnSp>
        <p:nvCxnSpPr>
          <p:cNvPr id="883" name="Gerade Verbindung 894"/>
          <p:cNvCxnSpPr/>
          <p:nvPr/>
        </p:nvCxnSpPr>
        <p:spPr>
          <a:xfrm flipH="1" flipV="1">
            <a:off x="2616591" y="770267"/>
            <a:ext cx="258319" cy="1648"/>
          </a:xfrm>
          <a:prstGeom prst="line">
            <a:avLst/>
          </a:prstGeom>
          <a:noFill/>
          <a:ln w="19050" cap="flat" cmpd="sng" algn="ctr">
            <a:solidFill>
              <a:srgbClr val="FFC600"/>
            </a:solidFill>
            <a:prstDash val="soli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23136" y="119661"/>
            <a:ext cx="250759" cy="254447"/>
            <a:chOff x="422074" y="81190"/>
            <a:chExt cx="250759" cy="254447"/>
          </a:xfrm>
        </p:grpSpPr>
        <p:grpSp>
          <p:nvGrpSpPr>
            <p:cNvPr id="1879" name="Gruppieren 151"/>
            <p:cNvGrpSpPr>
              <a:grpSpLocks noChangeAspect="1"/>
            </p:cNvGrpSpPr>
            <p:nvPr/>
          </p:nvGrpSpPr>
          <p:grpSpPr>
            <a:xfrm>
              <a:off x="503227" y="222237"/>
              <a:ext cx="88452" cy="113400"/>
              <a:chOff x="6696917" y="366712"/>
              <a:chExt cx="371475" cy="476251"/>
            </a:xfrm>
            <a:solidFill>
              <a:srgbClr val="68717A"/>
            </a:solidFill>
          </p:grpSpPr>
          <p:sp>
            <p:nvSpPr>
              <p:cNvPr id="1899" name="Freeform 6"/>
              <p:cNvSpPr>
                <a:spLocks/>
              </p:cNvSpPr>
              <p:nvPr/>
            </p:nvSpPr>
            <p:spPr bwMode="auto">
              <a:xfrm>
                <a:off x="6815979" y="366712"/>
                <a:ext cx="133350" cy="131763"/>
              </a:xfrm>
              <a:custGeom>
                <a:avLst/>
                <a:gdLst>
                  <a:gd name="T0" fmla="*/ 411 w 832"/>
                  <a:gd name="T1" fmla="*/ 832 h 832"/>
                  <a:gd name="T2" fmla="*/ 709 w 832"/>
                  <a:gd name="T3" fmla="*/ 718 h 832"/>
                  <a:gd name="T4" fmla="*/ 832 w 832"/>
                  <a:gd name="T5" fmla="*/ 416 h 832"/>
                  <a:gd name="T6" fmla="*/ 709 w 832"/>
                  <a:gd name="T7" fmla="*/ 125 h 832"/>
                  <a:gd name="T8" fmla="*/ 411 w 832"/>
                  <a:gd name="T9" fmla="*/ 0 h 832"/>
                  <a:gd name="T10" fmla="*/ 124 w 832"/>
                  <a:gd name="T11" fmla="*/ 125 h 832"/>
                  <a:gd name="T12" fmla="*/ 0 w 832"/>
                  <a:gd name="T13" fmla="*/ 416 h 832"/>
                  <a:gd name="T14" fmla="*/ 124 w 832"/>
                  <a:gd name="T15" fmla="*/ 718 h 832"/>
                  <a:gd name="T16" fmla="*/ 411 w 832"/>
                  <a:gd name="T17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2" h="832">
                    <a:moveTo>
                      <a:pt x="411" y="832"/>
                    </a:moveTo>
                    <a:cubicBezTo>
                      <a:pt x="524" y="832"/>
                      <a:pt x="627" y="791"/>
                      <a:pt x="709" y="718"/>
                    </a:cubicBezTo>
                    <a:cubicBezTo>
                      <a:pt x="781" y="635"/>
                      <a:pt x="832" y="531"/>
                      <a:pt x="832" y="416"/>
                    </a:cubicBezTo>
                    <a:cubicBezTo>
                      <a:pt x="832" y="312"/>
                      <a:pt x="781" y="198"/>
                      <a:pt x="709" y="125"/>
                    </a:cubicBezTo>
                    <a:cubicBezTo>
                      <a:pt x="627" y="42"/>
                      <a:pt x="524" y="0"/>
                      <a:pt x="411" y="0"/>
                    </a:cubicBezTo>
                    <a:cubicBezTo>
                      <a:pt x="309" y="0"/>
                      <a:pt x="196" y="42"/>
                      <a:pt x="124" y="125"/>
                    </a:cubicBezTo>
                    <a:cubicBezTo>
                      <a:pt x="42" y="198"/>
                      <a:pt x="0" y="312"/>
                      <a:pt x="0" y="416"/>
                    </a:cubicBezTo>
                    <a:cubicBezTo>
                      <a:pt x="0" y="531"/>
                      <a:pt x="42" y="635"/>
                      <a:pt x="124" y="718"/>
                    </a:cubicBezTo>
                    <a:cubicBezTo>
                      <a:pt x="196" y="791"/>
                      <a:pt x="309" y="832"/>
                      <a:pt x="411" y="832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900" name="Freeform 7"/>
              <p:cNvSpPr>
                <a:spLocks/>
              </p:cNvSpPr>
              <p:nvPr/>
            </p:nvSpPr>
            <p:spPr bwMode="auto">
              <a:xfrm>
                <a:off x="6696917" y="520700"/>
                <a:ext cx="371475" cy="322263"/>
              </a:xfrm>
              <a:custGeom>
                <a:avLst/>
                <a:gdLst>
                  <a:gd name="T0" fmla="*/ 2181 w 2336"/>
                  <a:gd name="T1" fmla="*/ 629 h 2032"/>
                  <a:gd name="T2" fmla="*/ 1433 w 2336"/>
                  <a:gd name="T3" fmla="*/ 84 h 2032"/>
                  <a:gd name="T4" fmla="*/ 1340 w 2336"/>
                  <a:gd name="T5" fmla="*/ 32 h 2032"/>
                  <a:gd name="T6" fmla="*/ 1309 w 2336"/>
                  <a:gd name="T7" fmla="*/ 21 h 2032"/>
                  <a:gd name="T8" fmla="*/ 1309 w 2336"/>
                  <a:gd name="T9" fmla="*/ 21 h 2032"/>
                  <a:gd name="T10" fmla="*/ 1163 w 2336"/>
                  <a:gd name="T11" fmla="*/ 0 h 2032"/>
                  <a:gd name="T12" fmla="*/ 1028 w 2336"/>
                  <a:gd name="T13" fmla="*/ 21 h 2032"/>
                  <a:gd name="T14" fmla="*/ 1028 w 2336"/>
                  <a:gd name="T15" fmla="*/ 21 h 2032"/>
                  <a:gd name="T16" fmla="*/ 997 w 2336"/>
                  <a:gd name="T17" fmla="*/ 32 h 2032"/>
                  <a:gd name="T18" fmla="*/ 904 w 2336"/>
                  <a:gd name="T19" fmla="*/ 84 h 2032"/>
                  <a:gd name="T20" fmla="*/ 156 w 2336"/>
                  <a:gd name="T21" fmla="*/ 629 h 2032"/>
                  <a:gd name="T22" fmla="*/ 94 w 2336"/>
                  <a:gd name="T23" fmla="*/ 1048 h 2032"/>
                  <a:gd name="T24" fmla="*/ 499 w 2336"/>
                  <a:gd name="T25" fmla="*/ 1111 h 2032"/>
                  <a:gd name="T26" fmla="*/ 748 w 2336"/>
                  <a:gd name="T27" fmla="*/ 922 h 2032"/>
                  <a:gd name="T28" fmla="*/ 748 w 2336"/>
                  <a:gd name="T29" fmla="*/ 1613 h 2032"/>
                  <a:gd name="T30" fmla="*/ 1163 w 2336"/>
                  <a:gd name="T31" fmla="*/ 2032 h 2032"/>
                  <a:gd name="T32" fmla="*/ 1589 w 2336"/>
                  <a:gd name="T33" fmla="*/ 1613 h 2032"/>
                  <a:gd name="T34" fmla="*/ 1589 w 2336"/>
                  <a:gd name="T35" fmla="*/ 922 h 2032"/>
                  <a:gd name="T36" fmla="*/ 1838 w 2336"/>
                  <a:gd name="T37" fmla="*/ 1111 h 2032"/>
                  <a:gd name="T38" fmla="*/ 2004 w 2336"/>
                  <a:gd name="T39" fmla="*/ 1163 h 2032"/>
                  <a:gd name="T40" fmla="*/ 2243 w 2336"/>
                  <a:gd name="T41" fmla="*/ 1048 h 2032"/>
                  <a:gd name="T42" fmla="*/ 2181 w 2336"/>
                  <a:gd name="T43" fmla="*/ 62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6" h="2032">
                    <a:moveTo>
                      <a:pt x="2181" y="629"/>
                    </a:moveTo>
                    <a:cubicBezTo>
                      <a:pt x="1433" y="84"/>
                      <a:pt x="1433" y="84"/>
                      <a:pt x="1433" y="84"/>
                    </a:cubicBezTo>
                    <a:cubicBezTo>
                      <a:pt x="1402" y="63"/>
                      <a:pt x="1371" y="53"/>
                      <a:pt x="1340" y="32"/>
                    </a:cubicBezTo>
                    <a:cubicBezTo>
                      <a:pt x="1329" y="32"/>
                      <a:pt x="1319" y="32"/>
                      <a:pt x="1309" y="21"/>
                    </a:cubicBezTo>
                    <a:cubicBezTo>
                      <a:pt x="1309" y="21"/>
                      <a:pt x="1309" y="21"/>
                      <a:pt x="1309" y="21"/>
                    </a:cubicBezTo>
                    <a:cubicBezTo>
                      <a:pt x="1267" y="11"/>
                      <a:pt x="1215" y="0"/>
                      <a:pt x="1163" y="0"/>
                    </a:cubicBezTo>
                    <a:cubicBezTo>
                      <a:pt x="1122" y="0"/>
                      <a:pt x="1070" y="11"/>
                      <a:pt x="1028" y="21"/>
                    </a:cubicBezTo>
                    <a:cubicBezTo>
                      <a:pt x="1028" y="21"/>
                      <a:pt x="1028" y="21"/>
                      <a:pt x="1028" y="21"/>
                    </a:cubicBezTo>
                    <a:cubicBezTo>
                      <a:pt x="1018" y="32"/>
                      <a:pt x="1008" y="32"/>
                      <a:pt x="997" y="32"/>
                    </a:cubicBezTo>
                    <a:cubicBezTo>
                      <a:pt x="956" y="53"/>
                      <a:pt x="924" y="63"/>
                      <a:pt x="904" y="84"/>
                    </a:cubicBezTo>
                    <a:cubicBezTo>
                      <a:pt x="156" y="629"/>
                      <a:pt x="156" y="629"/>
                      <a:pt x="156" y="629"/>
                    </a:cubicBezTo>
                    <a:cubicBezTo>
                      <a:pt x="21" y="723"/>
                      <a:pt x="0" y="912"/>
                      <a:pt x="94" y="1048"/>
                    </a:cubicBezTo>
                    <a:cubicBezTo>
                      <a:pt x="187" y="1174"/>
                      <a:pt x="374" y="1205"/>
                      <a:pt x="499" y="1111"/>
                    </a:cubicBezTo>
                    <a:cubicBezTo>
                      <a:pt x="748" y="922"/>
                      <a:pt x="748" y="922"/>
                      <a:pt x="748" y="922"/>
                    </a:cubicBezTo>
                    <a:cubicBezTo>
                      <a:pt x="748" y="1613"/>
                      <a:pt x="748" y="1613"/>
                      <a:pt x="748" y="1613"/>
                    </a:cubicBezTo>
                    <a:cubicBezTo>
                      <a:pt x="748" y="1844"/>
                      <a:pt x="935" y="2032"/>
                      <a:pt x="1163" y="2032"/>
                    </a:cubicBezTo>
                    <a:cubicBezTo>
                      <a:pt x="1402" y="2032"/>
                      <a:pt x="1589" y="1844"/>
                      <a:pt x="1589" y="1613"/>
                    </a:cubicBezTo>
                    <a:cubicBezTo>
                      <a:pt x="1589" y="922"/>
                      <a:pt x="1589" y="922"/>
                      <a:pt x="1589" y="922"/>
                    </a:cubicBezTo>
                    <a:cubicBezTo>
                      <a:pt x="1838" y="1111"/>
                      <a:pt x="1838" y="1111"/>
                      <a:pt x="1838" y="1111"/>
                    </a:cubicBezTo>
                    <a:cubicBezTo>
                      <a:pt x="1890" y="1142"/>
                      <a:pt x="1952" y="1163"/>
                      <a:pt x="2004" y="1163"/>
                    </a:cubicBezTo>
                    <a:cubicBezTo>
                      <a:pt x="2098" y="1163"/>
                      <a:pt x="2191" y="1121"/>
                      <a:pt x="2243" y="1048"/>
                    </a:cubicBezTo>
                    <a:cubicBezTo>
                      <a:pt x="2336" y="912"/>
                      <a:pt x="2305" y="723"/>
                      <a:pt x="2181" y="62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1880" name="TextBox 1303"/>
            <p:cNvSpPr txBox="1"/>
            <p:nvPr/>
          </p:nvSpPr>
          <p:spPr>
            <a:xfrm>
              <a:off x="422074" y="81190"/>
              <a:ext cx="250759" cy="153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lIns="28123" tIns="28123" rIns="28123" bIns="14624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0000" eaLnBrk="1" fontAlgn="base" latinLnBrk="0" hangingPunct="1">
                <a:lnSpc>
                  <a:spcPct val="90000"/>
                </a:lnSpc>
                <a:spcBef>
                  <a:spcPts val="476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68717A"/>
                  </a:solidFill>
                  <a:effectLst/>
                  <a:uLnTx/>
                  <a:uFillTx/>
                  <a:latin typeface="Arial"/>
                  <a:cs typeface="Arial"/>
                </a:rPr>
                <a:t>Ben</a:t>
              </a:r>
            </a:p>
          </p:txBody>
        </p:sp>
      </p:grpSp>
      <p:pic>
        <p:nvPicPr>
          <p:cNvPr id="1883" name="Grafik 18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0" y="723944"/>
            <a:ext cx="112917" cy="113400"/>
          </a:xfrm>
          <a:prstGeom prst="rect">
            <a:avLst/>
          </a:prstGeom>
        </p:spPr>
      </p:pic>
      <p:pic>
        <p:nvPicPr>
          <p:cNvPr id="1888" name="Grafik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2" y="723944"/>
            <a:ext cx="113396" cy="11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erade Verbindung 16"/>
          <p:cNvCxnSpPr/>
          <p:nvPr/>
        </p:nvCxnSpPr>
        <p:spPr>
          <a:xfrm flipV="1">
            <a:off x="1896750" y="780643"/>
            <a:ext cx="396463" cy="1"/>
          </a:xfrm>
          <a:prstGeom prst="line">
            <a:avLst/>
          </a:prstGeom>
          <a:noFill/>
          <a:ln w="19050" cap="flat" cmpd="sng" algn="ctr">
            <a:solidFill>
              <a:srgbClr val="68717A"/>
            </a:solidFill>
            <a:prstDash val="solid"/>
          </a:ln>
          <a:effectLst/>
        </p:spPr>
      </p:cxnSp>
      <p:cxnSp>
        <p:nvCxnSpPr>
          <p:cNvPr id="877" name="Gerade Verbindung 16"/>
          <p:cNvCxnSpPr/>
          <p:nvPr/>
        </p:nvCxnSpPr>
        <p:spPr>
          <a:xfrm>
            <a:off x="1979499" y="770265"/>
            <a:ext cx="540000" cy="0"/>
          </a:xfrm>
          <a:prstGeom prst="line">
            <a:avLst/>
          </a:prstGeom>
          <a:noFill/>
          <a:ln w="19050" cap="flat" cmpd="sng" algn="ctr">
            <a:solidFill>
              <a:srgbClr val="FFC600"/>
            </a:solidFill>
            <a:prstDash val="solid"/>
          </a:ln>
          <a:effectLst/>
        </p:spPr>
      </p:cxnSp>
      <p:pic>
        <p:nvPicPr>
          <p:cNvPr id="880" name="Grafik 8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96" y="723943"/>
            <a:ext cx="113395" cy="113400"/>
          </a:xfrm>
          <a:prstGeom prst="rect">
            <a:avLst/>
          </a:prstGeom>
        </p:spPr>
      </p:pic>
      <p:pic>
        <p:nvPicPr>
          <p:cNvPr id="879" name="Picture 898" descr="MGC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351" y="737564"/>
            <a:ext cx="104320" cy="104320"/>
          </a:xfrm>
          <a:prstGeom prst="rect">
            <a:avLst/>
          </a:prstGeom>
        </p:spPr>
      </p:pic>
      <p:pic>
        <p:nvPicPr>
          <p:cNvPr id="878" name="Grafik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16" y="728484"/>
            <a:ext cx="113396" cy="11340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2794839" y="119661"/>
            <a:ext cx="255569" cy="254447"/>
            <a:chOff x="563874" y="81190"/>
            <a:chExt cx="255569" cy="254447"/>
          </a:xfrm>
        </p:grpSpPr>
        <p:grpSp>
          <p:nvGrpSpPr>
            <p:cNvPr id="1895" name="Gruppieren 128"/>
            <p:cNvGrpSpPr>
              <a:grpSpLocks noChangeAspect="1"/>
            </p:cNvGrpSpPr>
            <p:nvPr/>
          </p:nvGrpSpPr>
          <p:grpSpPr>
            <a:xfrm>
              <a:off x="646809" y="222498"/>
              <a:ext cx="88761" cy="113139"/>
              <a:chOff x="5474288" y="319088"/>
              <a:chExt cx="225425" cy="287337"/>
            </a:xfrm>
            <a:solidFill>
              <a:srgbClr val="7F10A2"/>
            </a:solidFill>
          </p:grpSpPr>
          <p:sp>
            <p:nvSpPr>
              <p:cNvPr id="1897" name="Freeform 12"/>
              <p:cNvSpPr>
                <a:spLocks/>
              </p:cNvSpPr>
              <p:nvPr/>
            </p:nvSpPr>
            <p:spPr bwMode="auto">
              <a:xfrm>
                <a:off x="5545726" y="319088"/>
                <a:ext cx="82550" cy="79375"/>
              </a:xfrm>
              <a:custGeom>
                <a:avLst/>
                <a:gdLst>
                  <a:gd name="T0" fmla="*/ 424 w 848"/>
                  <a:gd name="T1" fmla="*/ 832 h 832"/>
                  <a:gd name="T2" fmla="*/ 732 w 848"/>
                  <a:gd name="T3" fmla="*/ 718 h 832"/>
                  <a:gd name="T4" fmla="*/ 848 w 848"/>
                  <a:gd name="T5" fmla="*/ 416 h 832"/>
                  <a:gd name="T6" fmla="*/ 732 w 848"/>
                  <a:gd name="T7" fmla="*/ 125 h 832"/>
                  <a:gd name="T8" fmla="*/ 424 w 848"/>
                  <a:gd name="T9" fmla="*/ 0 h 832"/>
                  <a:gd name="T10" fmla="*/ 128 w 848"/>
                  <a:gd name="T11" fmla="*/ 125 h 832"/>
                  <a:gd name="T12" fmla="*/ 0 w 848"/>
                  <a:gd name="T13" fmla="*/ 416 h 832"/>
                  <a:gd name="T14" fmla="*/ 128 w 848"/>
                  <a:gd name="T15" fmla="*/ 718 h 832"/>
                  <a:gd name="T16" fmla="*/ 424 w 848"/>
                  <a:gd name="T17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8" h="832">
                    <a:moveTo>
                      <a:pt x="424" y="832"/>
                    </a:moveTo>
                    <a:cubicBezTo>
                      <a:pt x="541" y="832"/>
                      <a:pt x="647" y="791"/>
                      <a:pt x="732" y="718"/>
                    </a:cubicBezTo>
                    <a:cubicBezTo>
                      <a:pt x="806" y="635"/>
                      <a:pt x="848" y="531"/>
                      <a:pt x="848" y="416"/>
                    </a:cubicBezTo>
                    <a:cubicBezTo>
                      <a:pt x="848" y="312"/>
                      <a:pt x="806" y="198"/>
                      <a:pt x="732" y="125"/>
                    </a:cubicBezTo>
                    <a:cubicBezTo>
                      <a:pt x="647" y="42"/>
                      <a:pt x="541" y="0"/>
                      <a:pt x="424" y="0"/>
                    </a:cubicBezTo>
                    <a:cubicBezTo>
                      <a:pt x="318" y="0"/>
                      <a:pt x="202" y="42"/>
                      <a:pt x="128" y="125"/>
                    </a:cubicBezTo>
                    <a:cubicBezTo>
                      <a:pt x="43" y="198"/>
                      <a:pt x="0" y="312"/>
                      <a:pt x="0" y="416"/>
                    </a:cubicBezTo>
                    <a:cubicBezTo>
                      <a:pt x="0" y="531"/>
                      <a:pt x="43" y="635"/>
                      <a:pt x="128" y="718"/>
                    </a:cubicBezTo>
                    <a:cubicBezTo>
                      <a:pt x="202" y="791"/>
                      <a:pt x="318" y="832"/>
                      <a:pt x="424" y="832"/>
                    </a:cubicBezTo>
                  </a:path>
                </a:pathLst>
              </a:custGeom>
              <a:solidFill>
                <a:srgbClr val="6871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898" name="Freeform 13"/>
              <p:cNvSpPr>
                <a:spLocks/>
              </p:cNvSpPr>
              <p:nvPr/>
            </p:nvSpPr>
            <p:spPr bwMode="auto">
              <a:xfrm>
                <a:off x="5474288" y="409574"/>
                <a:ext cx="225425" cy="196851"/>
              </a:xfrm>
              <a:custGeom>
                <a:avLst/>
                <a:gdLst>
                  <a:gd name="T0" fmla="*/ 2155 w 2352"/>
                  <a:gd name="T1" fmla="*/ 493 h 2064"/>
                  <a:gd name="T2" fmla="*/ 1426 w 2352"/>
                  <a:gd name="T3" fmla="*/ 84 h 2064"/>
                  <a:gd name="T4" fmla="*/ 937 w 2352"/>
                  <a:gd name="T5" fmla="*/ 84 h 2064"/>
                  <a:gd name="T6" fmla="*/ 198 w 2352"/>
                  <a:gd name="T7" fmla="*/ 493 h 2064"/>
                  <a:gd name="T8" fmla="*/ 84 w 2352"/>
                  <a:gd name="T9" fmla="*/ 891 h 2064"/>
                  <a:gd name="T10" fmla="*/ 479 w 2352"/>
                  <a:gd name="T11" fmla="*/ 1006 h 2064"/>
                  <a:gd name="T12" fmla="*/ 687 w 2352"/>
                  <a:gd name="T13" fmla="*/ 891 h 2064"/>
                  <a:gd name="T14" fmla="*/ 573 w 2352"/>
                  <a:gd name="T15" fmla="*/ 1603 h 2064"/>
                  <a:gd name="T16" fmla="*/ 1176 w 2352"/>
                  <a:gd name="T17" fmla="*/ 2064 h 2064"/>
                  <a:gd name="T18" fmla="*/ 1790 w 2352"/>
                  <a:gd name="T19" fmla="*/ 1603 h 2064"/>
                  <a:gd name="T20" fmla="*/ 1666 w 2352"/>
                  <a:gd name="T21" fmla="*/ 891 h 2064"/>
                  <a:gd name="T22" fmla="*/ 1874 w 2352"/>
                  <a:gd name="T23" fmla="*/ 1006 h 2064"/>
                  <a:gd name="T24" fmla="*/ 2019 w 2352"/>
                  <a:gd name="T25" fmla="*/ 1048 h 2064"/>
                  <a:gd name="T26" fmla="*/ 2280 w 2352"/>
                  <a:gd name="T27" fmla="*/ 891 h 2064"/>
                  <a:gd name="T28" fmla="*/ 2155 w 2352"/>
                  <a:gd name="T29" fmla="*/ 493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52" h="2064">
                    <a:moveTo>
                      <a:pt x="2155" y="493"/>
                    </a:moveTo>
                    <a:cubicBezTo>
                      <a:pt x="1426" y="84"/>
                      <a:pt x="1426" y="84"/>
                      <a:pt x="1426" y="84"/>
                    </a:cubicBezTo>
                    <a:cubicBezTo>
                      <a:pt x="1281" y="0"/>
                      <a:pt x="1072" y="0"/>
                      <a:pt x="937" y="84"/>
                    </a:cubicBezTo>
                    <a:cubicBezTo>
                      <a:pt x="198" y="493"/>
                      <a:pt x="198" y="493"/>
                      <a:pt x="198" y="493"/>
                    </a:cubicBezTo>
                    <a:cubicBezTo>
                      <a:pt x="53" y="566"/>
                      <a:pt x="0" y="744"/>
                      <a:pt x="84" y="891"/>
                    </a:cubicBezTo>
                    <a:cubicBezTo>
                      <a:pt x="157" y="1038"/>
                      <a:pt x="333" y="1090"/>
                      <a:pt x="479" y="1006"/>
                    </a:cubicBezTo>
                    <a:cubicBezTo>
                      <a:pt x="687" y="891"/>
                      <a:pt x="687" y="891"/>
                      <a:pt x="687" y="891"/>
                    </a:cubicBezTo>
                    <a:cubicBezTo>
                      <a:pt x="573" y="1603"/>
                      <a:pt x="573" y="1603"/>
                      <a:pt x="573" y="1603"/>
                    </a:cubicBezTo>
                    <a:cubicBezTo>
                      <a:pt x="573" y="1834"/>
                      <a:pt x="719" y="2064"/>
                      <a:pt x="1176" y="2064"/>
                    </a:cubicBezTo>
                    <a:cubicBezTo>
                      <a:pt x="1634" y="2064"/>
                      <a:pt x="1790" y="1834"/>
                      <a:pt x="1790" y="1603"/>
                    </a:cubicBezTo>
                    <a:cubicBezTo>
                      <a:pt x="1666" y="891"/>
                      <a:pt x="1666" y="891"/>
                      <a:pt x="1666" y="891"/>
                    </a:cubicBezTo>
                    <a:cubicBezTo>
                      <a:pt x="1874" y="1006"/>
                      <a:pt x="1874" y="1006"/>
                      <a:pt x="1874" y="1006"/>
                    </a:cubicBezTo>
                    <a:cubicBezTo>
                      <a:pt x="1926" y="1027"/>
                      <a:pt x="1967" y="1048"/>
                      <a:pt x="2019" y="1048"/>
                    </a:cubicBezTo>
                    <a:cubicBezTo>
                      <a:pt x="2124" y="1048"/>
                      <a:pt x="2228" y="985"/>
                      <a:pt x="2280" y="891"/>
                    </a:cubicBezTo>
                    <a:cubicBezTo>
                      <a:pt x="2352" y="744"/>
                      <a:pt x="2300" y="566"/>
                      <a:pt x="2155" y="493"/>
                    </a:cubicBezTo>
                  </a:path>
                </a:pathLst>
              </a:custGeom>
              <a:solidFill>
                <a:srgbClr val="6871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5" tIns="18002" rIns="36005" bIns="180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800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sp>
          <p:nvSpPr>
            <p:cNvPr id="1896" name="TextBox 906"/>
            <p:cNvSpPr txBox="1"/>
            <p:nvPr/>
          </p:nvSpPr>
          <p:spPr>
            <a:xfrm>
              <a:off x="563874" y="81190"/>
              <a:ext cx="255569" cy="15396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wrap="none" lIns="28123" tIns="28123" rIns="28123" bIns="14624" rtlCol="0" anchor="t">
              <a:spAutoFit/>
            </a:bodyPr>
            <a:lstStyle>
              <a:defPPr>
                <a:defRPr lang="en-GB"/>
              </a:defPPr>
              <a:lvl1pPr algn="ctr">
                <a:lnSpc>
                  <a:spcPct val="90000"/>
                </a:lnSpc>
                <a:spcBef>
                  <a:spcPts val="476"/>
                </a:spcBef>
                <a:defRPr sz="1000" b="1">
                  <a:solidFill>
                    <a:schemeClr val="bg2"/>
                  </a:solidFill>
                  <a:latin typeface="Arial"/>
                  <a:ea typeface="+mn-ea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0000" eaLnBrk="1" fontAlgn="base" latinLnBrk="0" hangingPunct="1">
                <a:lnSpc>
                  <a:spcPct val="90000"/>
                </a:lnSpc>
                <a:spcBef>
                  <a:spcPts val="476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68717A"/>
                  </a:solidFill>
                  <a:effectLst/>
                  <a:uLnTx/>
                  <a:uFillTx/>
                  <a:latin typeface="Arial"/>
                  <a:cs typeface="Arial"/>
                </a:rPr>
                <a:t>Ann</a:t>
              </a:r>
            </a:p>
          </p:txBody>
        </p:sp>
      </p:grpSp>
      <p:sp>
        <p:nvSpPr>
          <p:cNvPr id="892" name="TextBox 906"/>
          <p:cNvSpPr txBox="1"/>
          <p:nvPr/>
        </p:nvSpPr>
        <p:spPr>
          <a:xfrm>
            <a:off x="2723393" y="392524"/>
            <a:ext cx="394473" cy="31161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GB"/>
            </a:defPPr>
            <a:lvl1pPr algn="ctr">
              <a:lnSpc>
                <a:spcPct val="90000"/>
              </a:lnSpc>
              <a:spcBef>
                <a:spcPts val="476"/>
              </a:spcBef>
              <a:defRPr sz="1000" b="1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79955" eaLnBrk="1" fontAlgn="base" latinLnBrk="0" hangingPunct="1">
              <a:lnSpc>
                <a:spcPct val="90000"/>
              </a:lnSpc>
              <a:spcBef>
                <a:spcPts val="476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Video</a:t>
            </a:r>
            <a:b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</a:b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68717A"/>
                </a:solidFill>
                <a:effectLst/>
                <a:uLnTx/>
                <a:uFillTx/>
                <a:latin typeface="Arial"/>
                <a:cs typeface="Arial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92739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Benutzerdefiniert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Hock</dc:creator>
  <cp:lastModifiedBy>David Hock</cp:lastModifiedBy>
  <cp:revision>18</cp:revision>
  <dcterms:created xsi:type="dcterms:W3CDTF">2014-05-15T14:30:02Z</dcterms:created>
  <dcterms:modified xsi:type="dcterms:W3CDTF">2014-05-16T12:58:55Z</dcterms:modified>
</cp:coreProperties>
</file>