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5"/>
  </p:normalViewPr>
  <p:slideViewPr>
    <p:cSldViewPr snapToGrid="0" snapToObjects="1">
      <p:cViewPr varScale="1">
        <p:scale>
          <a:sx n="104" d="100"/>
          <a:sy n="104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1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0465-3900-BE43-A460-392B9349FDB2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C67A-5CF6-4C4A-BA5C-1EF2A722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 rot="1221111">
            <a:off x="-1711411" y="293528"/>
            <a:ext cx="3422822" cy="320788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8551" y="1372307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Proxy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90519" y="202534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0519" y="1366129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0519" y="2529724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 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-389237" y="1891998"/>
            <a:ext cx="3317788" cy="54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226011" y="727696"/>
            <a:ext cx="1264508" cy="116977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4226011" y="1897469"/>
            <a:ext cx="1264508" cy="1157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4226011" y="1891291"/>
            <a:ext cx="1264508" cy="6178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1102" y="3580048"/>
            <a:ext cx="710498" cy="617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1102" y="3996486"/>
            <a:ext cx="821709" cy="0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3527" y="3395382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encrypted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3526" y="3806349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unencrypted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3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428470" cy="4182862"/>
            <a:chOff x="3279797" y="1334371"/>
            <a:chExt cx="1428470" cy="4182862"/>
          </a:xfrm>
        </p:grpSpPr>
        <p:sp>
          <p:nvSpPr>
            <p:cNvPr id="3" name="Rectangle 2"/>
            <p:cNvSpPr/>
            <p:nvPr/>
          </p:nvSpPr>
          <p:spPr>
            <a:xfrm>
              <a:off x="3279797" y="1334371"/>
              <a:ext cx="1428470" cy="418286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smtClean="0">
                  <a:latin typeface="MetaBold-Roman" charset="0"/>
                  <a:ea typeface="MetaBold-Roman" charset="0"/>
                  <a:cs typeface="MetaBold-Roman" charset="0"/>
                </a:rPr>
                <a:t>Protocol Stack</a:t>
              </a:r>
              <a:endParaRPr lang="en-US" dirty="0">
                <a:latin typeface="MetaBold-Roman" charset="0"/>
                <a:ea typeface="MetaBold-Roman" charset="0"/>
                <a:cs typeface="MetaBold-Roman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3652" y="2164866"/>
              <a:ext cx="1300356" cy="1057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2000" dirty="0" smtClean="0">
                <a:solidFill>
                  <a:schemeClr val="bg2">
                    <a:lumMod val="25000"/>
                  </a:schemeClr>
                </a:solidFill>
                <a:latin typeface="MetaBold-Roman" charset="0"/>
                <a:ea typeface="MetaBold-Roman" charset="0"/>
                <a:cs typeface="MetaBold-Roman" charset="0"/>
              </a:endParaRPr>
            </a:p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latin typeface="MetaBold-Roman" charset="0"/>
                  <a:ea typeface="MetaBold-Roman" charset="0"/>
                  <a:cs typeface="MetaBold-Roman" charset="0"/>
                </a:rPr>
                <a:t>HTTP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MetaBold-Roman" charset="0"/>
                <a:ea typeface="MetaBold-Roman" charset="0"/>
                <a:cs typeface="MetaBold-Roman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43652" y="4770350"/>
              <a:ext cx="1300356" cy="691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latin typeface="MetaBold-Roman" charset="0"/>
                  <a:ea typeface="MetaBold-Roman" charset="0"/>
                  <a:cs typeface="MetaBold-Roman" charset="0"/>
                </a:rPr>
                <a:t>IP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MetaBold-Roman" charset="0"/>
                <a:ea typeface="MetaBold-Roman" charset="0"/>
                <a:cs typeface="MetaBold-Roman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3652" y="4023467"/>
              <a:ext cx="1300356" cy="691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bg2">
                      <a:lumMod val="25000"/>
                    </a:schemeClr>
                  </a:solidFill>
                  <a:latin typeface="MetaBold-Roman" charset="0"/>
                  <a:ea typeface="MetaBold-Roman" charset="0"/>
                  <a:cs typeface="MetaBold-Roman" charset="0"/>
                </a:rPr>
                <a:t>TCP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MetaBold-Roman" charset="0"/>
                <a:ea typeface="MetaBold-Roman" charset="0"/>
                <a:cs typeface="MetaBold-Roma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43653" y="3273485"/>
              <a:ext cx="1300356" cy="694299"/>
            </a:xfrm>
            <a:prstGeom prst="rect">
              <a:avLst/>
            </a:prstGeom>
            <a:solidFill>
              <a:schemeClr val="lt1">
                <a:alpha val="57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latin typeface="MetaBold-Roman" charset="0"/>
                  <a:ea typeface="MetaBold-Roman" charset="0"/>
                  <a:cs typeface="MetaBold-Roman" charset="0"/>
                </a:rPr>
                <a:t>TLS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  <a:latin typeface="MetaBold-Roman" charset="0"/>
                <a:ea typeface="MetaBold-Roman" charset="0"/>
                <a:cs typeface="MetaBold-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78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endCxn id="6" idx="1"/>
          </p:cNvCxnSpPr>
          <p:nvPr/>
        </p:nvCxnSpPr>
        <p:spPr>
          <a:xfrm flipV="1">
            <a:off x="3912918" y="727696"/>
            <a:ext cx="1577601" cy="63843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1"/>
          </p:cNvCxnSpPr>
          <p:nvPr/>
        </p:nvCxnSpPr>
        <p:spPr>
          <a:xfrm flipV="1">
            <a:off x="4112669" y="727696"/>
            <a:ext cx="1377850" cy="9010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 rot="1221111">
            <a:off x="-1711411" y="293528"/>
            <a:ext cx="3422822" cy="3207882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90519" y="202534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0519" y="1366129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90519" y="2529724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Web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4226011" y="727696"/>
            <a:ext cx="1264508" cy="116977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4226011" y="1897469"/>
            <a:ext cx="1264508" cy="11574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4226011" y="1891291"/>
            <a:ext cx="1264508" cy="6178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1102" y="3580048"/>
            <a:ext cx="710498" cy="6178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1102" y="3996486"/>
            <a:ext cx="821709" cy="0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3527" y="3395382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encrypted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93526" y="3806349"/>
            <a:ext cx="13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unencrypted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45476" y="905069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Proxy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45227" y="1121440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8551" y="1372307"/>
            <a:ext cx="1297460" cy="1050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TLS Proxy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-642543" y="2058107"/>
            <a:ext cx="3317788" cy="54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6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MetaBold-Roman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2016-05-06T13:52:21Z</dcterms:created>
  <dcterms:modified xsi:type="dcterms:W3CDTF">2016-05-07T11:06:10Z</dcterms:modified>
</cp:coreProperties>
</file>