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handoutMasterIdLst>
    <p:handoutMasterId r:id="rId23"/>
  </p:handoutMasterIdLst>
  <p:sldIdLst>
    <p:sldId id="257" r:id="rId5"/>
    <p:sldId id="278" r:id="rId6"/>
    <p:sldId id="291" r:id="rId7"/>
    <p:sldId id="293" r:id="rId8"/>
    <p:sldId id="279" r:id="rId9"/>
    <p:sldId id="277" r:id="rId10"/>
    <p:sldId id="286" r:id="rId11"/>
    <p:sldId id="287" r:id="rId12"/>
    <p:sldId id="282" r:id="rId13"/>
    <p:sldId id="283" r:id="rId14"/>
    <p:sldId id="284" r:id="rId15"/>
    <p:sldId id="289" r:id="rId16"/>
    <p:sldId id="285" r:id="rId17"/>
    <p:sldId id="280" r:id="rId18"/>
    <p:sldId id="281" r:id="rId19"/>
    <p:sldId id="288" r:id="rId20"/>
    <p:sldId id="290" r:id="rId2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80" autoAdjust="0"/>
  </p:normalViewPr>
  <p:slideViewPr>
    <p:cSldViewPr>
      <p:cViewPr varScale="1">
        <p:scale>
          <a:sx n="68" d="100"/>
          <a:sy n="68" d="100"/>
        </p:scale>
        <p:origin x="96" y="132"/>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y" userId="5879d92071833c82" providerId="LiveId" clId="{CC30EB2E-A939-4E3A-9BD1-6F9232359DF9}"/>
    <pc:docChg chg="custSel addSld delSld modSld">
      <pc:chgData name="Joy" userId="5879d92071833c82" providerId="LiveId" clId="{CC30EB2E-A939-4E3A-9BD1-6F9232359DF9}" dt="2023-01-27T19:05:32.482" v="461" actId="20577"/>
      <pc:docMkLst>
        <pc:docMk/>
      </pc:docMkLst>
      <pc:sldChg chg="modSp mod">
        <pc:chgData name="Joy" userId="5879d92071833c82" providerId="LiveId" clId="{CC30EB2E-A939-4E3A-9BD1-6F9232359DF9}" dt="2023-01-27T18:57:58.790" v="204" actId="20577"/>
        <pc:sldMkLst>
          <pc:docMk/>
          <pc:sldMk cId="4106221084" sldId="280"/>
        </pc:sldMkLst>
        <pc:spChg chg="mod">
          <ac:chgData name="Joy" userId="5879d92071833c82" providerId="LiveId" clId="{CC30EB2E-A939-4E3A-9BD1-6F9232359DF9}" dt="2023-01-27T18:57:58.790" v="204" actId="20577"/>
          <ac:spMkLst>
            <pc:docMk/>
            <pc:sldMk cId="4106221084" sldId="280"/>
            <ac:spMk id="3" creationId="{5DE7E3CC-592B-CC27-F1B4-992FC14CB3A6}"/>
          </ac:spMkLst>
        </pc:spChg>
      </pc:sldChg>
      <pc:sldChg chg="modSp mod">
        <pc:chgData name="Joy" userId="5879d92071833c82" providerId="LiveId" clId="{CC30EB2E-A939-4E3A-9BD1-6F9232359DF9}" dt="2023-01-27T19:00:33.253" v="394" actId="20577"/>
        <pc:sldMkLst>
          <pc:docMk/>
          <pc:sldMk cId="1236286016" sldId="281"/>
        </pc:sldMkLst>
        <pc:spChg chg="mod">
          <ac:chgData name="Joy" userId="5879d92071833c82" providerId="LiveId" clId="{CC30EB2E-A939-4E3A-9BD1-6F9232359DF9}" dt="2023-01-27T19:00:33.253" v="394" actId="20577"/>
          <ac:spMkLst>
            <pc:docMk/>
            <pc:sldMk cId="1236286016" sldId="281"/>
            <ac:spMk id="3" creationId="{5DE7E3CC-592B-CC27-F1B4-992FC14CB3A6}"/>
          </ac:spMkLst>
        </pc:spChg>
      </pc:sldChg>
      <pc:sldChg chg="modSp mod">
        <pc:chgData name="Joy" userId="5879d92071833c82" providerId="LiveId" clId="{CC30EB2E-A939-4E3A-9BD1-6F9232359DF9}" dt="2023-01-27T18:54:40.485" v="14" actId="20577"/>
        <pc:sldMkLst>
          <pc:docMk/>
          <pc:sldMk cId="355960107" sldId="284"/>
        </pc:sldMkLst>
        <pc:spChg chg="mod">
          <ac:chgData name="Joy" userId="5879d92071833c82" providerId="LiveId" clId="{CC30EB2E-A939-4E3A-9BD1-6F9232359DF9}" dt="2023-01-27T18:54:40.485" v="14" actId="20577"/>
          <ac:spMkLst>
            <pc:docMk/>
            <pc:sldMk cId="355960107" sldId="284"/>
            <ac:spMk id="14" creationId="{00000000-0000-0000-0000-000000000000}"/>
          </ac:spMkLst>
        </pc:spChg>
      </pc:sldChg>
      <pc:sldChg chg="modSp mod">
        <pc:chgData name="Joy" userId="5879d92071833c82" providerId="LiveId" clId="{CC30EB2E-A939-4E3A-9BD1-6F9232359DF9}" dt="2023-01-27T19:05:32.482" v="461" actId="20577"/>
        <pc:sldMkLst>
          <pc:docMk/>
          <pc:sldMk cId="1189752240" sldId="285"/>
        </pc:sldMkLst>
        <pc:spChg chg="mod">
          <ac:chgData name="Joy" userId="5879d92071833c82" providerId="LiveId" clId="{CC30EB2E-A939-4E3A-9BD1-6F9232359DF9}" dt="2023-01-27T19:05:32.482" v="461" actId="20577"/>
          <ac:spMkLst>
            <pc:docMk/>
            <pc:sldMk cId="1189752240" sldId="285"/>
            <ac:spMk id="14" creationId="{00000000-0000-0000-0000-000000000000}"/>
          </ac:spMkLst>
        </pc:spChg>
      </pc:sldChg>
      <pc:sldChg chg="modSp mod">
        <pc:chgData name="Joy" userId="5879d92071833c82" providerId="LiveId" clId="{CC30EB2E-A939-4E3A-9BD1-6F9232359DF9}" dt="2023-01-27T19:00:38.469" v="395" actId="20577"/>
        <pc:sldMkLst>
          <pc:docMk/>
          <pc:sldMk cId="787970672" sldId="288"/>
        </pc:sldMkLst>
        <pc:spChg chg="mod">
          <ac:chgData name="Joy" userId="5879d92071833c82" providerId="LiveId" clId="{CC30EB2E-A939-4E3A-9BD1-6F9232359DF9}" dt="2023-01-27T19:00:38.469" v="395" actId="20577"/>
          <ac:spMkLst>
            <pc:docMk/>
            <pc:sldMk cId="787970672" sldId="288"/>
            <ac:spMk id="3" creationId="{BC674439-477D-9841-6A88-6C0480DA7C1F}"/>
          </ac:spMkLst>
        </pc:spChg>
      </pc:sldChg>
      <pc:sldChg chg="delSp modSp new mod">
        <pc:chgData name="Joy" userId="5879d92071833c82" providerId="LiveId" clId="{CC30EB2E-A939-4E3A-9BD1-6F9232359DF9}" dt="2023-01-27T19:03:02.006" v="451" actId="1076"/>
        <pc:sldMkLst>
          <pc:docMk/>
          <pc:sldMk cId="1481071687" sldId="290"/>
        </pc:sldMkLst>
        <pc:spChg chg="mod">
          <ac:chgData name="Joy" userId="5879d92071833c82" providerId="LiveId" clId="{CC30EB2E-A939-4E3A-9BD1-6F9232359DF9}" dt="2023-01-27T19:03:02.006" v="451" actId="1076"/>
          <ac:spMkLst>
            <pc:docMk/>
            <pc:sldMk cId="1481071687" sldId="290"/>
            <ac:spMk id="2" creationId="{86F24FC3-D0B5-B3CC-980B-888F4F1109AF}"/>
          </ac:spMkLst>
        </pc:spChg>
        <pc:spChg chg="del mod">
          <ac:chgData name="Joy" userId="5879d92071833c82" providerId="LiveId" clId="{CC30EB2E-A939-4E3A-9BD1-6F9232359DF9}" dt="2023-01-27T19:02:11.453" v="419" actId="478"/>
          <ac:spMkLst>
            <pc:docMk/>
            <pc:sldMk cId="1481071687" sldId="290"/>
            <ac:spMk id="3" creationId="{1F5B0F23-5067-9E6E-C134-18ACB4473983}"/>
          </ac:spMkLst>
        </pc:spChg>
      </pc:sldChg>
      <pc:sldChg chg="modSp add del mod">
        <pc:chgData name="Joy" userId="5879d92071833c82" providerId="LiveId" clId="{CC30EB2E-A939-4E3A-9BD1-6F9232359DF9}" dt="2023-01-27T19:01:36.069" v="402" actId="2696"/>
        <pc:sldMkLst>
          <pc:docMk/>
          <pc:sldMk cId="2684459492" sldId="290"/>
        </pc:sldMkLst>
        <pc:spChg chg="mod">
          <ac:chgData name="Joy" userId="5879d92071833c82" providerId="LiveId" clId="{CC30EB2E-A939-4E3A-9BD1-6F9232359DF9}" dt="2023-01-27T19:01:17.442" v="400" actId="14100"/>
          <ac:spMkLst>
            <pc:docMk/>
            <pc:sldMk cId="2684459492" sldId="290"/>
            <ac:spMk id="2" creationId="{D7ECD3EB-9E7D-358B-C58D-94CEF0DEE85B}"/>
          </ac:spMkLst>
        </pc:spChg>
        <pc:spChg chg="mod">
          <ac:chgData name="Joy" userId="5879d92071833c82" providerId="LiveId" clId="{CC30EB2E-A939-4E3A-9BD1-6F9232359DF9}" dt="2023-01-27T19:01:29.544" v="401" actId="5793"/>
          <ac:spMkLst>
            <pc:docMk/>
            <pc:sldMk cId="2684459492" sldId="290"/>
            <ac:spMk id="3" creationId="{BC674439-477D-9841-6A88-6C0480DA7C1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A5A207F-0F91-42F2-96D0-049C6003623B}" type="datetimeFigureOut">
              <a:rPr lang="en-US"/>
              <a:t>3/11/2023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C567D4A-04CB-4EDF-8FB1-342A02FC8EC5}" type="slidenum">
              <a:rPr/>
              <a:t>‹#›</a:t>
            </a:fld>
            <a:endParaRPr/>
          </a:p>
        </p:txBody>
      </p:sp>
    </p:spTree>
    <p:extLst>
      <p:ext uri="{BB962C8B-B14F-4D97-AF65-F5344CB8AC3E}">
        <p14:creationId xmlns:p14="http://schemas.microsoft.com/office/powerpoint/2010/main" val="1580125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CC13F5-F2B1-464B-BE8F-27ABFBD2FBDE}" type="datetimeFigureOut">
              <a:rPr lang="en-US"/>
              <a:t>3/11/2023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61351F-DBB1-4664-ADA9-83BC7CB8848D}" type="slidenum">
              <a:rPr/>
              <a:t>‹#›</a:t>
            </a:fld>
            <a:endParaRPr/>
          </a:p>
        </p:txBody>
      </p:sp>
    </p:spTree>
    <p:extLst>
      <p:ext uri="{BB962C8B-B14F-4D97-AF65-F5344CB8AC3E}">
        <p14:creationId xmlns:p14="http://schemas.microsoft.com/office/powerpoint/2010/main" val="3642362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93814" y="990600"/>
            <a:ext cx="8458200" cy="3200400"/>
          </a:xfrm>
        </p:spPr>
        <p:txBody>
          <a:bodyPr>
            <a:normAutofit/>
          </a:bodyPr>
          <a:lstStyle>
            <a:lvl1pPr>
              <a:defRPr sz="6000"/>
            </a:lvl1pPr>
          </a:lstStyle>
          <a:p>
            <a:r>
              <a:rPr lang="en-US"/>
              <a:t>Click to edit Master title style</a:t>
            </a:r>
            <a:endParaRPr/>
          </a:p>
        </p:txBody>
      </p:sp>
      <p:sp>
        <p:nvSpPr>
          <p:cNvPr id="3" name="Subtitle 2"/>
          <p:cNvSpPr>
            <a:spLocks noGrp="1"/>
          </p:cNvSpPr>
          <p:nvPr>
            <p:ph type="subTitle" idx="1"/>
          </p:nvPr>
        </p:nvSpPr>
        <p:spPr>
          <a:xfrm>
            <a:off x="1293813" y="4267200"/>
            <a:ext cx="8458200" cy="1371600"/>
          </a:xfrm>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sz="1100"/>
            </a:lvl1pPr>
          </a:lstStyle>
          <a:p>
            <a:fld id="{3CD9712D-992A-4AB1-A5C2-575F75921AA2}" type="datetimeFigureOut">
              <a:rPr lang="en-US" smtClean="0"/>
              <a:pPr/>
              <a:t>3/11/2023</a:t>
            </a:fld>
            <a:endParaRPr lang="en-US" dirty="0"/>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6" name="Slide Number Placeholder 5"/>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2413538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1600200">
              <a:defRPr/>
            </a:lvl6pPr>
            <a:lvl7pPr marL="1874520">
              <a:defRPr/>
            </a:lvl7pPr>
            <a:lvl8pPr marL="2148840">
              <a:defRPr/>
            </a:lvl8pPr>
            <a:lvl9pPr marL="242316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lvl1pPr>
              <a:defRPr sz="1100"/>
            </a:lvl1pPr>
          </a:lstStyle>
          <a:p>
            <a:fld id="{3CD9712D-992A-4AB1-A5C2-575F75921AA2}" type="datetimeFigureOut">
              <a:rPr lang="en-US" smtClean="0"/>
              <a:pPr/>
              <a:t>3/11/2023</a:t>
            </a:fld>
            <a:endParaRPr lang="en-US"/>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6" name="Slide Number Placeholder 5"/>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2857575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52014" y="381000"/>
            <a:ext cx="1904998" cy="5791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93814" y="381000"/>
            <a:ext cx="8305800" cy="57912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lvl1pPr>
              <a:defRPr sz="1100"/>
            </a:lvl1pPr>
          </a:lstStyle>
          <a:p>
            <a:fld id="{3CD9712D-992A-4AB1-A5C2-575F75921AA2}" type="datetimeFigureOut">
              <a:rPr lang="en-US" smtClean="0"/>
              <a:pPr/>
              <a:t>3/11/2023</a:t>
            </a:fld>
            <a:endParaRPr lang="en-US"/>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6" name="Slide Number Placeholder 5"/>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2132264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lvl1pPr>
              <a:defRPr sz="1100"/>
            </a:lvl1pPr>
          </a:lstStyle>
          <a:p>
            <a:fld id="{3CD9712D-992A-4AB1-A5C2-575F75921AA2}" type="datetimeFigureOut">
              <a:rPr lang="en-US" smtClean="0"/>
              <a:pPr/>
              <a:t>3/11/2023</a:t>
            </a:fld>
            <a:endParaRPr lang="en-US" dirty="0"/>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6" name="Slide Number Placeholder 5"/>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1594768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3813" y="2057400"/>
            <a:ext cx="8458201" cy="2666999"/>
          </a:xfrm>
        </p:spPr>
        <p:txBody>
          <a:bodyPr anchor="b">
            <a:normAutofit/>
          </a:bodyPr>
          <a:lstStyle>
            <a:lvl1pPr algn="l">
              <a:defRPr sz="4800" b="0" i="0" cap="none" baseline="0"/>
            </a:lvl1pPr>
          </a:lstStyle>
          <a:p>
            <a:r>
              <a:rPr lang="en-US"/>
              <a:t>Click to edit Master title style</a:t>
            </a:r>
            <a:endParaRPr/>
          </a:p>
        </p:txBody>
      </p:sp>
      <p:sp>
        <p:nvSpPr>
          <p:cNvPr id="3" name="Text Placeholder 2"/>
          <p:cNvSpPr>
            <a:spLocks noGrp="1"/>
          </p:cNvSpPr>
          <p:nvPr>
            <p:ph type="body" idx="1"/>
          </p:nvPr>
        </p:nvSpPr>
        <p:spPr>
          <a:xfrm>
            <a:off x="1293813" y="4876800"/>
            <a:ext cx="8458201"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sz="1100"/>
            </a:lvl1pPr>
          </a:lstStyle>
          <a:p>
            <a:fld id="{3CD9712D-992A-4AB1-A5C2-575F75921AA2}" type="datetimeFigureOut">
              <a:rPr lang="en-US" smtClean="0"/>
              <a:pPr/>
              <a:t>3/11/2023</a:t>
            </a:fld>
            <a:endParaRPr lang="en-US"/>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6" name="Slide Number Placeholder 5"/>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3378620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93812" y="1676400"/>
            <a:ext cx="4700016" cy="4495800"/>
          </a:xfrm>
        </p:spPr>
        <p:txBody>
          <a:bodyPr>
            <a:normAutofit/>
          </a:bodyPr>
          <a:lstStyle>
            <a:lvl1pPr>
              <a:defRPr sz="24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02035" y="1676401"/>
            <a:ext cx="4700016" cy="4495800"/>
          </a:xfrm>
        </p:spPr>
        <p:txBody>
          <a:bodyPr>
            <a:normAutofit/>
          </a:bodyPr>
          <a:lstStyle>
            <a:lvl1pPr>
              <a:defRPr sz="24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lvl1pPr>
              <a:defRPr sz="1100"/>
            </a:lvl1pPr>
          </a:lstStyle>
          <a:p>
            <a:fld id="{3CD9712D-992A-4AB1-A5C2-575F75921AA2}" type="datetimeFigureOut">
              <a:rPr lang="en-US" smtClean="0"/>
              <a:pPr/>
              <a:t>3/11/2023</a:t>
            </a:fld>
            <a:endParaRPr lang="en-US" dirty="0"/>
          </a:p>
        </p:txBody>
      </p:sp>
      <p:sp>
        <p:nvSpPr>
          <p:cNvPr id="6" name="Footer Placeholder 5"/>
          <p:cNvSpPr>
            <a:spLocks noGrp="1"/>
          </p:cNvSpPr>
          <p:nvPr>
            <p:ph type="ftr" sz="quarter" idx="11"/>
          </p:nvPr>
        </p:nvSpPr>
        <p:spPr/>
        <p:txBody>
          <a:bodyPr/>
          <a:lstStyle>
            <a:lvl1pPr>
              <a:defRPr sz="1100"/>
            </a:lvl1pPr>
          </a:lstStyle>
          <a:p>
            <a:endParaRPr lang="en-US"/>
          </a:p>
        </p:txBody>
      </p:sp>
      <p:sp>
        <p:nvSpPr>
          <p:cNvPr id="7" name="Slide Number Placeholder 6"/>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3107462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93813" y="1676399"/>
            <a:ext cx="4701142" cy="762001"/>
          </a:xfrm>
        </p:spPr>
        <p:txBody>
          <a:bodyPr anchor="ctr">
            <a:noAutofit/>
          </a:bodyP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3813" y="2516457"/>
            <a:ext cx="4701142" cy="3655743"/>
          </a:xfrm>
        </p:spPr>
        <p:txBody>
          <a:bodyPr/>
          <a:lstStyle>
            <a:lvl1pPr>
              <a:defRPr sz="22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91754" y="1676399"/>
            <a:ext cx="4703259" cy="762001"/>
          </a:xfrm>
        </p:spPr>
        <p:txBody>
          <a:bodyPr anchor="ctr">
            <a:noAutofit/>
          </a:bodyP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754" y="2516457"/>
            <a:ext cx="4703259" cy="3655743"/>
          </a:xfrm>
        </p:spPr>
        <p:txBody>
          <a:bodyPr/>
          <a:lstStyle>
            <a:lvl1pPr>
              <a:defRPr sz="22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lvl1pPr>
              <a:defRPr sz="1100"/>
            </a:lvl1pPr>
          </a:lstStyle>
          <a:p>
            <a:fld id="{3CD9712D-992A-4AB1-A5C2-575F75921AA2}" type="datetimeFigureOut">
              <a:rPr lang="en-US" smtClean="0"/>
              <a:pPr/>
              <a:t>3/11/2023</a:t>
            </a:fld>
            <a:endParaRPr lang="en-US" dirty="0"/>
          </a:p>
        </p:txBody>
      </p:sp>
      <p:sp>
        <p:nvSpPr>
          <p:cNvPr id="8" name="Footer Placeholder 7"/>
          <p:cNvSpPr>
            <a:spLocks noGrp="1"/>
          </p:cNvSpPr>
          <p:nvPr>
            <p:ph type="ftr" sz="quarter" idx="11"/>
          </p:nvPr>
        </p:nvSpPr>
        <p:spPr/>
        <p:txBody>
          <a:bodyPr/>
          <a:lstStyle>
            <a:lvl1pPr>
              <a:defRPr sz="1100"/>
            </a:lvl1pPr>
          </a:lstStyle>
          <a:p>
            <a:endParaRPr lang="en-US"/>
          </a:p>
        </p:txBody>
      </p:sp>
      <p:sp>
        <p:nvSpPr>
          <p:cNvPr id="9" name="Slide Number Placeholder 8"/>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1688552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lvl1pPr>
              <a:defRPr sz="1100"/>
            </a:lvl1pPr>
          </a:lstStyle>
          <a:p>
            <a:fld id="{3CD9712D-992A-4AB1-A5C2-575F75921AA2}" type="datetimeFigureOut">
              <a:rPr lang="en-US" smtClean="0"/>
              <a:pPr/>
              <a:t>3/11/2023</a:t>
            </a:fld>
            <a:endParaRPr lang="en-US" dirty="0"/>
          </a:p>
        </p:txBody>
      </p:sp>
      <p:sp>
        <p:nvSpPr>
          <p:cNvPr id="4" name="Footer Placeholder 3"/>
          <p:cNvSpPr>
            <a:spLocks noGrp="1"/>
          </p:cNvSpPr>
          <p:nvPr>
            <p:ph type="ftr" sz="quarter" idx="11"/>
          </p:nvPr>
        </p:nvSpPr>
        <p:spPr/>
        <p:txBody>
          <a:bodyPr/>
          <a:lstStyle>
            <a:lvl1pPr>
              <a:defRPr sz="1100"/>
            </a:lvl1pPr>
          </a:lstStyle>
          <a:p>
            <a:endParaRPr lang="en-US"/>
          </a:p>
        </p:txBody>
      </p:sp>
      <p:sp>
        <p:nvSpPr>
          <p:cNvPr id="5" name="Slide Number Placeholder 4"/>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3261595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sz="1100"/>
            </a:lvl1pPr>
          </a:lstStyle>
          <a:p>
            <a:fld id="{3CD9712D-992A-4AB1-A5C2-575F75921AA2}" type="datetimeFigureOut">
              <a:rPr lang="en-US" smtClean="0"/>
              <a:pPr/>
              <a:t>3/11/2023</a:t>
            </a:fld>
            <a:endParaRPr lang="en-US" dirty="0"/>
          </a:p>
        </p:txBody>
      </p:sp>
      <p:sp>
        <p:nvSpPr>
          <p:cNvPr id="3" name="Footer Placeholder 2"/>
          <p:cNvSpPr>
            <a:spLocks noGrp="1"/>
          </p:cNvSpPr>
          <p:nvPr>
            <p:ph type="ftr" sz="quarter" idx="11"/>
          </p:nvPr>
        </p:nvSpPr>
        <p:spPr/>
        <p:txBody>
          <a:bodyPr/>
          <a:lstStyle>
            <a:lvl1pPr>
              <a:defRPr sz="1100"/>
            </a:lvl1pPr>
          </a:lstStyle>
          <a:p>
            <a:endParaRPr lang="en-US"/>
          </a:p>
        </p:txBody>
      </p:sp>
      <p:sp>
        <p:nvSpPr>
          <p:cNvPr id="4" name="Slide Number Placeholder 3"/>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743399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0811" y="1676400"/>
            <a:ext cx="3810000" cy="2438400"/>
          </a:xfrm>
        </p:spPr>
        <p:txBody>
          <a:bodyPr anchor="b">
            <a:normAutofit/>
          </a:bodyPr>
          <a:lstStyle>
            <a:lvl1pPr algn="l">
              <a:defRPr sz="3200" b="0"/>
            </a:lvl1pPr>
          </a:lstStyle>
          <a:p>
            <a:r>
              <a:rPr lang="en-US"/>
              <a:t>Click to edit Master title style</a:t>
            </a:r>
            <a:endParaRPr dirty="0"/>
          </a:p>
        </p:txBody>
      </p:sp>
      <p:sp>
        <p:nvSpPr>
          <p:cNvPr id="3" name="Content Placeholder 2"/>
          <p:cNvSpPr>
            <a:spLocks noGrp="1"/>
          </p:cNvSpPr>
          <p:nvPr>
            <p:ph idx="1"/>
          </p:nvPr>
        </p:nvSpPr>
        <p:spPr>
          <a:xfrm>
            <a:off x="1293813" y="685800"/>
            <a:ext cx="61722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770811" y="4191000"/>
            <a:ext cx="3810000" cy="15240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sz="1100"/>
            </a:lvl1pPr>
          </a:lstStyle>
          <a:p>
            <a:fld id="{3CD9712D-992A-4AB1-A5C2-575F75921AA2}" type="datetimeFigureOut">
              <a:rPr lang="en-US" smtClean="0"/>
              <a:pPr/>
              <a:t>3/11/2023</a:t>
            </a:fld>
            <a:endParaRPr lang="en-US"/>
          </a:p>
        </p:txBody>
      </p:sp>
      <p:sp>
        <p:nvSpPr>
          <p:cNvPr id="6" name="Footer Placeholder 5"/>
          <p:cNvSpPr>
            <a:spLocks noGrp="1"/>
          </p:cNvSpPr>
          <p:nvPr>
            <p:ph type="ftr" sz="quarter" idx="11"/>
          </p:nvPr>
        </p:nvSpPr>
        <p:spPr/>
        <p:txBody>
          <a:bodyPr/>
          <a:lstStyle>
            <a:lvl1pPr>
              <a:defRPr sz="1100"/>
            </a:lvl1pPr>
          </a:lstStyle>
          <a:p>
            <a:endParaRPr lang="en-US"/>
          </a:p>
        </p:txBody>
      </p:sp>
      <p:sp>
        <p:nvSpPr>
          <p:cNvPr id="7" name="Slide Number Placeholder 6"/>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828858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0812" y="1676400"/>
            <a:ext cx="3810000" cy="2438400"/>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522412" y="0"/>
            <a:ext cx="5943601" cy="6858000"/>
          </a:xfrm>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770812" y="4191000"/>
            <a:ext cx="3810000" cy="15240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39490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836614" y="0"/>
            <a:ext cx="11352212" cy="6858000"/>
          </a:xfrm>
          <a:prstGeom prst="rect">
            <a:avLst/>
          </a:prstGeom>
          <a:gradFill>
            <a:gsLst>
              <a:gs pos="0">
                <a:schemeClr val="bg1">
                  <a:alpha val="60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293813" y="381000"/>
            <a:ext cx="9601200" cy="1143000"/>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293813" y="1676400"/>
            <a:ext cx="9601200" cy="4495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71781" y="6356351"/>
            <a:ext cx="2844059" cy="365125"/>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fld id="{3CD9712D-992A-4AB1-A5C2-575F75921AA2}" type="datetimeFigureOut">
              <a:rPr lang="en-US" smtClean="0"/>
              <a:pPr/>
              <a:t>3/11/2023</a:t>
            </a:fld>
            <a:endParaRPr lang="en-US" dirty="0"/>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100">
                <a:solidFill>
                  <a:schemeClr val="tx1">
                    <a:lumMod val="90000"/>
                    <a:lumOff val="10000"/>
                  </a:schemeClr>
                </a:solidFill>
              </a:defRPr>
            </a:lvl1pPr>
          </a:lstStyle>
          <a:p>
            <a:endParaRPr lang="en-US"/>
          </a:p>
        </p:txBody>
      </p:sp>
      <p:sp>
        <p:nvSpPr>
          <p:cNvPr id="6" name="Slide Number Placeholder 5"/>
          <p:cNvSpPr>
            <a:spLocks noGrp="1"/>
          </p:cNvSpPr>
          <p:nvPr>
            <p:ph type="sldNum" sz="quarter" idx="4"/>
          </p:nvPr>
        </p:nvSpPr>
        <p:spPr>
          <a:xfrm>
            <a:off x="8051225" y="6356351"/>
            <a:ext cx="2844059" cy="365125"/>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35287214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3838" indent="-228600" algn="l" defTabSz="914400" rtl="0" eaLnBrk="1" latinLnBrk="0" hangingPunct="1">
        <a:lnSpc>
          <a:spcPct val="90000"/>
        </a:lnSpc>
        <a:spcBef>
          <a:spcPts val="1600"/>
        </a:spcBef>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Font typeface="Euphemia"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Font typeface="Euphemia" pitchFamily="34" charset="0"/>
        <a:buChar char="–"/>
        <a:defRPr sz="1600" kern="1200">
          <a:solidFill>
            <a:schemeClr val="tx1"/>
          </a:solidFill>
          <a:latin typeface="+mn-lt"/>
          <a:ea typeface="+mn-ea"/>
          <a:cs typeface="+mn-cs"/>
        </a:defRPr>
      </a:lvl5pPr>
      <a:lvl6pPr marL="160020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7pPr>
      <a:lvl8pPr marL="214884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8pPr>
      <a:lvl9pPr marL="242316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10136" y="2204864"/>
            <a:ext cx="4968552" cy="1224136"/>
          </a:xfrm>
        </p:spPr>
        <p:txBody>
          <a:bodyPr>
            <a:normAutofit/>
          </a:bodyPr>
          <a:lstStyle/>
          <a:p>
            <a:pPr algn="ctr"/>
            <a:r>
              <a:rPr lang="en-US" dirty="0"/>
              <a:t>ALL WASTE</a:t>
            </a:r>
          </a:p>
        </p:txBody>
      </p:sp>
      <p:sp>
        <p:nvSpPr>
          <p:cNvPr id="4" name="Title 1">
            <a:extLst>
              <a:ext uri="{FF2B5EF4-FFF2-40B4-BE49-F238E27FC236}">
                <a16:creationId xmlns:a16="http://schemas.microsoft.com/office/drawing/2014/main" id="{6E6AD3F8-3855-C91D-5633-B9F9FCEE121C}"/>
              </a:ext>
            </a:extLst>
          </p:cNvPr>
          <p:cNvSpPr txBox="1">
            <a:spLocks/>
          </p:cNvSpPr>
          <p:nvPr/>
        </p:nvSpPr>
        <p:spPr>
          <a:xfrm>
            <a:off x="5122304" y="4869160"/>
            <a:ext cx="1944216" cy="360040"/>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en-US" sz="2000" dirty="0"/>
              <a:t>EARTH</a:t>
            </a:r>
            <a:endParaRPr lang="en-US" sz="4000" dirty="0"/>
          </a:p>
        </p:txBody>
      </p:sp>
    </p:spTree>
    <p:extLst>
      <p:ext uri="{BB962C8B-B14F-4D97-AF65-F5344CB8AC3E}">
        <p14:creationId xmlns:p14="http://schemas.microsoft.com/office/powerpoint/2010/main" val="319817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4400" b="1" dirty="0"/>
              <a:t>Project Description - Solution</a:t>
            </a:r>
          </a:p>
        </p:txBody>
      </p:sp>
      <p:sp>
        <p:nvSpPr>
          <p:cNvPr id="14" name="Content Placeholder 13"/>
          <p:cNvSpPr>
            <a:spLocks noGrp="1"/>
          </p:cNvSpPr>
          <p:nvPr>
            <p:ph idx="1"/>
          </p:nvPr>
        </p:nvSpPr>
        <p:spPr/>
        <p:txBody>
          <a:bodyPr>
            <a:normAutofit/>
          </a:bodyPr>
          <a:lstStyle/>
          <a:p>
            <a:pPr algn="l">
              <a:lnSpc>
                <a:spcPct val="150000"/>
              </a:lnSpc>
            </a:pPr>
            <a:r>
              <a:rPr lang="en-US" sz="3200" b="0" i="0" dirty="0">
                <a:solidFill>
                  <a:srgbClr val="202124"/>
                </a:solidFill>
                <a:effectLst/>
                <a:latin typeface="Roboto" panose="02000000000000000000" pitchFamily="2" charset="0"/>
              </a:rPr>
              <a:t>Our project, All </a:t>
            </a:r>
            <a:r>
              <a:rPr lang="en-US" sz="3200" dirty="0">
                <a:solidFill>
                  <a:srgbClr val="202124"/>
                </a:solidFill>
                <a:latin typeface="Roboto" panose="02000000000000000000" pitchFamily="2" charset="0"/>
              </a:rPr>
              <a:t>W</a:t>
            </a:r>
            <a:r>
              <a:rPr lang="en-US" sz="3200" b="0" i="0" dirty="0">
                <a:solidFill>
                  <a:srgbClr val="202124"/>
                </a:solidFill>
                <a:effectLst/>
                <a:latin typeface="Roboto" panose="02000000000000000000" pitchFamily="2" charset="0"/>
              </a:rPr>
              <a:t>aste, aims to design a smart waste web-based collection system that allows citizens to choose and post the various types of solid waste they want to dispose on the website, garbage collectors, and </a:t>
            </a:r>
            <a:r>
              <a:rPr lang="en-US" sz="3200" b="0" i="0" dirty="0" err="1">
                <a:solidFill>
                  <a:srgbClr val="202124"/>
                </a:solidFill>
                <a:effectLst/>
                <a:latin typeface="Roboto" panose="02000000000000000000" pitchFamily="2" charset="0"/>
              </a:rPr>
              <a:t>recyclists</a:t>
            </a:r>
            <a:r>
              <a:rPr lang="en-US" sz="3200" dirty="0">
                <a:solidFill>
                  <a:srgbClr val="202124"/>
                </a:solidFill>
                <a:latin typeface="Roboto" panose="02000000000000000000" pitchFamily="2" charset="0"/>
              </a:rPr>
              <a:t> to view posted waste</a:t>
            </a:r>
            <a:r>
              <a:rPr lang="en-US" sz="3200" b="0" i="0" dirty="0">
                <a:solidFill>
                  <a:srgbClr val="202124"/>
                </a:solidFill>
                <a:effectLst/>
                <a:latin typeface="Roboto" panose="02000000000000000000" pitchFamily="2" charset="0"/>
              </a:rPr>
              <a:t>.</a:t>
            </a:r>
          </a:p>
          <a:p>
            <a:pPr marL="0" indent="0" algn="l">
              <a:lnSpc>
                <a:spcPct val="150000"/>
              </a:lnSpc>
              <a:buNone/>
            </a:pPr>
            <a:endParaRPr lang="en-US" sz="3200" b="0" i="0" dirty="0">
              <a:solidFill>
                <a:srgbClr val="202124"/>
              </a:solidFill>
              <a:effectLst/>
              <a:latin typeface="Roboto" panose="02000000000000000000" pitchFamily="2" charset="0"/>
            </a:endParaRPr>
          </a:p>
        </p:txBody>
      </p:sp>
    </p:spTree>
    <p:extLst>
      <p:ext uri="{BB962C8B-B14F-4D97-AF65-F5344CB8AC3E}">
        <p14:creationId xmlns:p14="http://schemas.microsoft.com/office/powerpoint/2010/main" val="4249638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4400" b="1" dirty="0"/>
              <a:t>Project Description - Solution</a:t>
            </a:r>
          </a:p>
        </p:txBody>
      </p:sp>
      <p:sp>
        <p:nvSpPr>
          <p:cNvPr id="14" name="Content Placeholder 13"/>
          <p:cNvSpPr>
            <a:spLocks noGrp="1"/>
          </p:cNvSpPr>
          <p:nvPr>
            <p:ph idx="1"/>
          </p:nvPr>
        </p:nvSpPr>
        <p:spPr/>
        <p:txBody>
          <a:bodyPr>
            <a:normAutofit fontScale="92500"/>
          </a:bodyPr>
          <a:lstStyle/>
          <a:p>
            <a:pPr algn="l">
              <a:lnSpc>
                <a:spcPct val="150000"/>
              </a:lnSpc>
            </a:pPr>
            <a:r>
              <a:rPr lang="en-US" sz="3200" dirty="0">
                <a:solidFill>
                  <a:srgbClr val="202124"/>
                </a:solidFill>
                <a:latin typeface="Roboto" panose="02000000000000000000" pitchFamily="2" charset="0"/>
              </a:rPr>
              <a:t>There are two types of waste categories the citizen can dispose, recyclable and organic wastes.</a:t>
            </a:r>
          </a:p>
          <a:p>
            <a:pPr algn="l">
              <a:lnSpc>
                <a:spcPct val="150000"/>
              </a:lnSpc>
            </a:pPr>
            <a:r>
              <a:rPr lang="en-US" sz="3200" dirty="0">
                <a:solidFill>
                  <a:srgbClr val="202124"/>
                </a:solidFill>
                <a:latin typeface="Roboto" panose="02000000000000000000" pitchFamily="2" charset="0"/>
              </a:rPr>
              <a:t>For recyclable waste posted, </a:t>
            </a:r>
            <a:r>
              <a:rPr lang="en-US" sz="3200" dirty="0" err="1">
                <a:solidFill>
                  <a:srgbClr val="202124"/>
                </a:solidFill>
                <a:latin typeface="Roboto" panose="02000000000000000000" pitchFamily="2" charset="0"/>
              </a:rPr>
              <a:t>recyclists</a:t>
            </a:r>
            <a:r>
              <a:rPr lang="en-US" sz="3200" dirty="0">
                <a:solidFill>
                  <a:srgbClr val="202124"/>
                </a:solidFill>
                <a:latin typeface="Roboto" panose="02000000000000000000" pitchFamily="2" charset="0"/>
              </a:rPr>
              <a:t> can buy.</a:t>
            </a:r>
          </a:p>
          <a:p>
            <a:pPr algn="l">
              <a:lnSpc>
                <a:spcPct val="150000"/>
              </a:lnSpc>
            </a:pPr>
            <a:r>
              <a:rPr lang="en-US" sz="3200" dirty="0">
                <a:solidFill>
                  <a:srgbClr val="202124"/>
                </a:solidFill>
                <a:latin typeface="Roboto" panose="02000000000000000000" pitchFamily="2" charset="0"/>
              </a:rPr>
              <a:t>For organic waste posted, garbage collectors can collect.</a:t>
            </a:r>
          </a:p>
        </p:txBody>
      </p:sp>
    </p:spTree>
    <p:extLst>
      <p:ext uri="{BB962C8B-B14F-4D97-AF65-F5344CB8AC3E}">
        <p14:creationId xmlns:p14="http://schemas.microsoft.com/office/powerpoint/2010/main" val="355960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8C8BE-C859-64E4-631A-8DFED670C322}"/>
              </a:ext>
            </a:extLst>
          </p:cNvPr>
          <p:cNvSpPr>
            <a:spLocks noGrp="1"/>
          </p:cNvSpPr>
          <p:nvPr>
            <p:ph type="title"/>
          </p:nvPr>
        </p:nvSpPr>
        <p:spPr/>
        <p:txBody>
          <a:bodyPr/>
          <a:lstStyle/>
          <a:p>
            <a:endParaRPr lang="en-KE" dirty="0"/>
          </a:p>
        </p:txBody>
      </p:sp>
      <p:pic>
        <p:nvPicPr>
          <p:cNvPr id="9" name="Content Placeholder 8" descr="Diagram&#10;&#10;Description automatically generated">
            <a:extLst>
              <a:ext uri="{FF2B5EF4-FFF2-40B4-BE49-F238E27FC236}">
                <a16:creationId xmlns:a16="http://schemas.microsoft.com/office/drawing/2014/main" id="{DB1A7E6B-F975-955F-40A2-0397B50AC8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3812" y="381000"/>
            <a:ext cx="10057184" cy="6187159"/>
          </a:xfrm>
        </p:spPr>
      </p:pic>
    </p:spTree>
    <p:extLst>
      <p:ext uri="{BB962C8B-B14F-4D97-AF65-F5344CB8AC3E}">
        <p14:creationId xmlns:p14="http://schemas.microsoft.com/office/powerpoint/2010/main" val="2529524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4400" b="1" dirty="0"/>
              <a:t>All Waste Interfaces</a:t>
            </a:r>
          </a:p>
        </p:txBody>
      </p:sp>
      <p:sp>
        <p:nvSpPr>
          <p:cNvPr id="14" name="Content Placeholder 13"/>
          <p:cNvSpPr>
            <a:spLocks noGrp="1"/>
          </p:cNvSpPr>
          <p:nvPr>
            <p:ph idx="1"/>
          </p:nvPr>
        </p:nvSpPr>
        <p:spPr/>
        <p:txBody>
          <a:bodyPr>
            <a:normAutofit lnSpcReduction="10000"/>
          </a:bodyPr>
          <a:lstStyle/>
          <a:p>
            <a:pPr algn="l">
              <a:lnSpc>
                <a:spcPct val="150000"/>
              </a:lnSpc>
            </a:pPr>
            <a:r>
              <a:rPr lang="en-US" sz="3200" b="0" i="0" dirty="0">
                <a:solidFill>
                  <a:srgbClr val="202124"/>
                </a:solidFill>
                <a:effectLst/>
              </a:rPr>
              <a:t>Make an admin interface where an admin can view all payments.</a:t>
            </a:r>
          </a:p>
          <a:p>
            <a:pPr algn="l">
              <a:lnSpc>
                <a:spcPct val="150000"/>
              </a:lnSpc>
            </a:pPr>
            <a:r>
              <a:rPr lang="en-US" sz="3200" dirty="0">
                <a:solidFill>
                  <a:srgbClr val="202124"/>
                </a:solidFill>
              </a:rPr>
              <a:t>Make user interfaces where users can schedule waste pickup, make </a:t>
            </a:r>
            <a:r>
              <a:rPr lang="en-US" sz="3200">
                <a:solidFill>
                  <a:srgbClr val="202124"/>
                </a:solidFill>
              </a:rPr>
              <a:t>payments, post </a:t>
            </a:r>
            <a:r>
              <a:rPr lang="en-US" sz="3200" dirty="0">
                <a:solidFill>
                  <a:srgbClr val="202124"/>
                </a:solidFill>
              </a:rPr>
              <a:t>recyclable waste, and </a:t>
            </a:r>
            <a:r>
              <a:rPr lang="en-US" sz="3200" dirty="0" err="1">
                <a:solidFill>
                  <a:srgbClr val="202124"/>
                </a:solidFill>
              </a:rPr>
              <a:t>recyclists</a:t>
            </a:r>
            <a:r>
              <a:rPr lang="en-US" sz="3200" dirty="0">
                <a:solidFill>
                  <a:srgbClr val="202124"/>
                </a:solidFill>
              </a:rPr>
              <a:t> and garbage collectors can view posted recyclable items.</a:t>
            </a:r>
            <a:endParaRPr lang="en-US" sz="4000" b="0" i="0" dirty="0">
              <a:solidFill>
                <a:srgbClr val="202124"/>
              </a:solidFill>
              <a:effectLst/>
            </a:endParaRPr>
          </a:p>
        </p:txBody>
      </p:sp>
    </p:spTree>
    <p:extLst>
      <p:ext uri="{BB962C8B-B14F-4D97-AF65-F5344CB8AC3E}">
        <p14:creationId xmlns:p14="http://schemas.microsoft.com/office/powerpoint/2010/main" val="1189752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63667-A8FB-71D3-7F7E-79E97555CD1F}"/>
              </a:ext>
            </a:extLst>
          </p:cNvPr>
          <p:cNvSpPr>
            <a:spLocks noGrp="1"/>
          </p:cNvSpPr>
          <p:nvPr>
            <p:ph type="title"/>
          </p:nvPr>
        </p:nvSpPr>
        <p:spPr/>
        <p:txBody>
          <a:bodyPr>
            <a:normAutofit/>
          </a:bodyPr>
          <a:lstStyle/>
          <a:p>
            <a:r>
              <a:rPr lang="en-US" sz="4400" b="1" dirty="0"/>
              <a:t>Target Audience</a:t>
            </a:r>
            <a:endParaRPr lang="en-KE" sz="4400" b="1" dirty="0"/>
          </a:p>
        </p:txBody>
      </p:sp>
      <p:sp>
        <p:nvSpPr>
          <p:cNvPr id="3" name="Content Placeholder 2">
            <a:extLst>
              <a:ext uri="{FF2B5EF4-FFF2-40B4-BE49-F238E27FC236}">
                <a16:creationId xmlns:a16="http://schemas.microsoft.com/office/drawing/2014/main" id="{5DE7E3CC-592B-CC27-F1B4-992FC14CB3A6}"/>
              </a:ext>
            </a:extLst>
          </p:cNvPr>
          <p:cNvSpPr>
            <a:spLocks noGrp="1"/>
          </p:cNvSpPr>
          <p:nvPr>
            <p:ph idx="1"/>
          </p:nvPr>
        </p:nvSpPr>
        <p:spPr>
          <a:xfrm>
            <a:off x="1293813" y="1844824"/>
            <a:ext cx="9601200" cy="3816424"/>
          </a:xfrm>
        </p:spPr>
        <p:txBody>
          <a:bodyPr>
            <a:normAutofit fontScale="85000" lnSpcReduction="20000"/>
          </a:bodyPr>
          <a:lstStyle/>
          <a:p>
            <a:pPr>
              <a:lnSpc>
                <a:spcPct val="150000"/>
              </a:lnSpc>
            </a:pPr>
            <a:r>
              <a:rPr lang="en-US" sz="3600" dirty="0">
                <a:solidFill>
                  <a:schemeClr val="tx2"/>
                </a:solidFill>
              </a:rPr>
              <a:t>Our target audience is:</a:t>
            </a:r>
          </a:p>
          <a:p>
            <a:pPr lvl="1">
              <a:lnSpc>
                <a:spcPct val="150000"/>
              </a:lnSpc>
            </a:pPr>
            <a:r>
              <a:rPr lang="en-US" sz="3200" dirty="0">
                <a:solidFill>
                  <a:schemeClr val="tx2"/>
                </a:solidFill>
              </a:rPr>
              <a:t>Citizens in Nairobi looking to dispose their waste.</a:t>
            </a:r>
          </a:p>
          <a:p>
            <a:pPr lvl="1">
              <a:lnSpc>
                <a:spcPct val="150000"/>
              </a:lnSpc>
            </a:pPr>
            <a:r>
              <a:rPr lang="en-US" sz="3200" dirty="0">
                <a:solidFill>
                  <a:schemeClr val="tx2"/>
                </a:solidFill>
              </a:rPr>
              <a:t>Garbage collectors and </a:t>
            </a:r>
            <a:r>
              <a:rPr lang="en-US" sz="3200" dirty="0" err="1">
                <a:solidFill>
                  <a:schemeClr val="tx2"/>
                </a:solidFill>
              </a:rPr>
              <a:t>recyclists</a:t>
            </a:r>
            <a:r>
              <a:rPr lang="en-US" sz="3200" dirty="0">
                <a:solidFill>
                  <a:schemeClr val="tx2"/>
                </a:solidFill>
              </a:rPr>
              <a:t> looking for recyclable waste to collect and use.</a:t>
            </a:r>
          </a:p>
          <a:p>
            <a:pPr lvl="1">
              <a:lnSpc>
                <a:spcPct val="150000"/>
              </a:lnSpc>
            </a:pPr>
            <a:r>
              <a:rPr lang="en-US" sz="3200" dirty="0" err="1">
                <a:solidFill>
                  <a:schemeClr val="tx2"/>
                </a:solidFill>
              </a:rPr>
              <a:t>Dandora</a:t>
            </a:r>
            <a:r>
              <a:rPr lang="en-US" sz="3200" dirty="0">
                <a:solidFill>
                  <a:schemeClr val="tx2"/>
                </a:solidFill>
              </a:rPr>
              <a:t> residents who are affected by the effects of dumping waste at the landfill.</a:t>
            </a:r>
          </a:p>
          <a:p>
            <a:endParaRPr lang="en-KE" dirty="0"/>
          </a:p>
        </p:txBody>
      </p:sp>
    </p:spTree>
    <p:extLst>
      <p:ext uri="{BB962C8B-B14F-4D97-AF65-F5344CB8AC3E}">
        <p14:creationId xmlns:p14="http://schemas.microsoft.com/office/powerpoint/2010/main" val="4106221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63667-A8FB-71D3-7F7E-79E97555CD1F}"/>
              </a:ext>
            </a:extLst>
          </p:cNvPr>
          <p:cNvSpPr>
            <a:spLocks noGrp="1"/>
          </p:cNvSpPr>
          <p:nvPr>
            <p:ph type="title"/>
          </p:nvPr>
        </p:nvSpPr>
        <p:spPr/>
        <p:txBody>
          <a:bodyPr>
            <a:normAutofit/>
          </a:bodyPr>
          <a:lstStyle/>
          <a:p>
            <a:r>
              <a:rPr lang="en-US" sz="4400" b="1" dirty="0"/>
              <a:t>Platform Features</a:t>
            </a:r>
            <a:endParaRPr lang="en-KE" sz="4400" b="1" dirty="0"/>
          </a:p>
        </p:txBody>
      </p:sp>
      <p:sp>
        <p:nvSpPr>
          <p:cNvPr id="3" name="Content Placeholder 2">
            <a:extLst>
              <a:ext uri="{FF2B5EF4-FFF2-40B4-BE49-F238E27FC236}">
                <a16:creationId xmlns:a16="http://schemas.microsoft.com/office/drawing/2014/main" id="{5DE7E3CC-592B-CC27-F1B4-992FC14CB3A6}"/>
              </a:ext>
            </a:extLst>
          </p:cNvPr>
          <p:cNvSpPr>
            <a:spLocks noGrp="1"/>
          </p:cNvSpPr>
          <p:nvPr>
            <p:ph idx="1"/>
          </p:nvPr>
        </p:nvSpPr>
        <p:spPr>
          <a:xfrm>
            <a:off x="1293813" y="1412776"/>
            <a:ext cx="9601200" cy="5064224"/>
          </a:xfrm>
        </p:spPr>
        <p:txBody>
          <a:bodyPr>
            <a:normAutofit/>
          </a:bodyPr>
          <a:lstStyle/>
          <a:p>
            <a:pPr>
              <a:lnSpc>
                <a:spcPct val="160000"/>
              </a:lnSpc>
            </a:pPr>
            <a:r>
              <a:rPr lang="en-US" sz="2800" dirty="0">
                <a:solidFill>
                  <a:schemeClr val="tx2"/>
                </a:solidFill>
              </a:rPr>
              <a:t>Our project uses Microsoft’s azure services such as:</a:t>
            </a:r>
          </a:p>
          <a:p>
            <a:pPr lvl="2">
              <a:lnSpc>
                <a:spcPct val="160000"/>
              </a:lnSpc>
            </a:pPr>
            <a:r>
              <a:rPr lang="en-US" sz="2800" dirty="0">
                <a:solidFill>
                  <a:schemeClr val="tx2"/>
                </a:solidFill>
              </a:rPr>
              <a:t>Azure App Service to deploy and host the developed PHP application.</a:t>
            </a:r>
          </a:p>
          <a:p>
            <a:pPr lvl="2">
              <a:lnSpc>
                <a:spcPct val="160000"/>
              </a:lnSpc>
            </a:pPr>
            <a:r>
              <a:rPr lang="en-US" sz="2800" dirty="0">
                <a:solidFill>
                  <a:schemeClr val="tx2"/>
                </a:solidFill>
              </a:rPr>
              <a:t>Azure SQL database to build the database for the application for backend functionality of the web application.</a:t>
            </a:r>
          </a:p>
        </p:txBody>
      </p:sp>
    </p:spTree>
    <p:extLst>
      <p:ext uri="{BB962C8B-B14F-4D97-AF65-F5344CB8AC3E}">
        <p14:creationId xmlns:p14="http://schemas.microsoft.com/office/powerpoint/2010/main" val="1236286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CD3EB-9E7D-358B-C58D-94CEF0DEE85B}"/>
              </a:ext>
            </a:extLst>
          </p:cNvPr>
          <p:cNvSpPr>
            <a:spLocks noGrp="1"/>
          </p:cNvSpPr>
          <p:nvPr>
            <p:ph type="title"/>
          </p:nvPr>
        </p:nvSpPr>
        <p:spPr/>
        <p:txBody>
          <a:bodyPr>
            <a:normAutofit/>
          </a:bodyPr>
          <a:lstStyle/>
          <a:p>
            <a:r>
              <a:rPr lang="en-US" sz="4400" b="1" dirty="0"/>
              <a:t>Marketing the Project</a:t>
            </a:r>
            <a:endParaRPr lang="en-KE" sz="4400" b="1" dirty="0"/>
          </a:p>
        </p:txBody>
      </p:sp>
      <p:sp>
        <p:nvSpPr>
          <p:cNvPr id="3" name="Content Placeholder 2">
            <a:extLst>
              <a:ext uri="{FF2B5EF4-FFF2-40B4-BE49-F238E27FC236}">
                <a16:creationId xmlns:a16="http://schemas.microsoft.com/office/drawing/2014/main" id="{BC674439-477D-9841-6A88-6C0480DA7C1F}"/>
              </a:ext>
            </a:extLst>
          </p:cNvPr>
          <p:cNvSpPr>
            <a:spLocks noGrp="1"/>
          </p:cNvSpPr>
          <p:nvPr>
            <p:ph idx="1"/>
          </p:nvPr>
        </p:nvSpPr>
        <p:spPr>
          <a:xfrm>
            <a:off x="1283945" y="1772816"/>
            <a:ext cx="9601200" cy="4495800"/>
          </a:xfrm>
        </p:spPr>
        <p:txBody>
          <a:bodyPr>
            <a:normAutofit fontScale="92500" lnSpcReduction="20000"/>
          </a:bodyPr>
          <a:lstStyle/>
          <a:p>
            <a:pPr>
              <a:lnSpc>
                <a:spcPct val="150000"/>
              </a:lnSpc>
            </a:pPr>
            <a:r>
              <a:rPr lang="en-US" dirty="0" err="1">
                <a:solidFill>
                  <a:schemeClr val="tx2"/>
                </a:solidFill>
              </a:rPr>
              <a:t>Patnering</a:t>
            </a:r>
            <a:r>
              <a:rPr lang="en-US" dirty="0">
                <a:solidFill>
                  <a:schemeClr val="tx2"/>
                </a:solidFill>
              </a:rPr>
              <a:t> with Non-Governmental Organizations such as United Nations Environmental </a:t>
            </a:r>
            <a:r>
              <a:rPr lang="en-US" dirty="0" err="1">
                <a:solidFill>
                  <a:schemeClr val="tx2"/>
                </a:solidFill>
              </a:rPr>
              <a:t>Programme</a:t>
            </a:r>
            <a:endParaRPr lang="en-US" dirty="0">
              <a:solidFill>
                <a:schemeClr val="tx2"/>
              </a:solidFill>
            </a:endParaRPr>
          </a:p>
          <a:p>
            <a:pPr>
              <a:lnSpc>
                <a:spcPct val="150000"/>
              </a:lnSpc>
            </a:pPr>
            <a:r>
              <a:rPr lang="en-US" dirty="0" err="1">
                <a:solidFill>
                  <a:schemeClr val="tx2"/>
                </a:solidFill>
              </a:rPr>
              <a:t>Patnering</a:t>
            </a:r>
            <a:r>
              <a:rPr lang="en-US" dirty="0">
                <a:solidFill>
                  <a:schemeClr val="tx2"/>
                </a:solidFill>
              </a:rPr>
              <a:t> with National Environment Management Authority of Kenya and Nairobi County Government.</a:t>
            </a:r>
          </a:p>
          <a:p>
            <a:pPr>
              <a:lnSpc>
                <a:spcPct val="150000"/>
              </a:lnSpc>
            </a:pPr>
            <a:r>
              <a:rPr lang="en-US" dirty="0">
                <a:solidFill>
                  <a:schemeClr val="tx2"/>
                </a:solidFill>
              </a:rPr>
              <a:t>By advertising our project. For example, through:</a:t>
            </a:r>
          </a:p>
          <a:p>
            <a:pPr marL="736282" lvl="1" indent="-457200">
              <a:lnSpc>
                <a:spcPct val="150000"/>
              </a:lnSpc>
            </a:pPr>
            <a:r>
              <a:rPr lang="en-US" dirty="0">
                <a:solidFill>
                  <a:schemeClr val="tx2"/>
                </a:solidFill>
              </a:rPr>
              <a:t>Social Media sites such as Twitter, Instagram, Facebook</a:t>
            </a:r>
          </a:p>
          <a:p>
            <a:pPr marL="736282" lvl="1" indent="-457200">
              <a:lnSpc>
                <a:spcPct val="150000"/>
              </a:lnSpc>
            </a:pPr>
            <a:r>
              <a:rPr lang="en-US" dirty="0">
                <a:solidFill>
                  <a:schemeClr val="tx2"/>
                </a:solidFill>
              </a:rPr>
              <a:t>Blogs</a:t>
            </a:r>
          </a:p>
          <a:p>
            <a:pPr marL="736282" lvl="1" indent="-457200">
              <a:lnSpc>
                <a:spcPct val="150000"/>
              </a:lnSpc>
            </a:pPr>
            <a:r>
              <a:rPr lang="en-US" dirty="0">
                <a:solidFill>
                  <a:schemeClr val="tx2"/>
                </a:solidFill>
              </a:rPr>
              <a:t>Word of mouth</a:t>
            </a:r>
          </a:p>
          <a:p>
            <a:pPr marL="736282" lvl="1" indent="-457200">
              <a:lnSpc>
                <a:spcPct val="150000"/>
              </a:lnSpc>
            </a:pPr>
            <a:r>
              <a:rPr lang="en-US" dirty="0">
                <a:solidFill>
                  <a:schemeClr val="tx2"/>
                </a:solidFill>
              </a:rPr>
              <a:t>Media</a:t>
            </a:r>
          </a:p>
        </p:txBody>
      </p:sp>
    </p:spTree>
    <p:extLst>
      <p:ext uri="{BB962C8B-B14F-4D97-AF65-F5344CB8AC3E}">
        <p14:creationId xmlns:p14="http://schemas.microsoft.com/office/powerpoint/2010/main" val="787970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24FC3-D0B5-B3CC-980B-888F4F1109AF}"/>
              </a:ext>
            </a:extLst>
          </p:cNvPr>
          <p:cNvSpPr>
            <a:spLocks noGrp="1"/>
          </p:cNvSpPr>
          <p:nvPr>
            <p:ph type="title"/>
          </p:nvPr>
        </p:nvSpPr>
        <p:spPr>
          <a:xfrm>
            <a:off x="3862164" y="2780928"/>
            <a:ext cx="4464496" cy="1296144"/>
          </a:xfrm>
        </p:spPr>
        <p:txBody>
          <a:bodyPr>
            <a:normAutofit/>
          </a:bodyPr>
          <a:lstStyle/>
          <a:p>
            <a:r>
              <a:rPr lang="en-US" sz="6000" dirty="0"/>
              <a:t>Thank You!</a:t>
            </a:r>
            <a:endParaRPr lang="en-KE" sz="6000" dirty="0"/>
          </a:p>
        </p:txBody>
      </p:sp>
    </p:spTree>
    <p:extLst>
      <p:ext uri="{BB962C8B-B14F-4D97-AF65-F5344CB8AC3E}">
        <p14:creationId xmlns:p14="http://schemas.microsoft.com/office/powerpoint/2010/main" val="1481071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98068" y="1916832"/>
            <a:ext cx="5544616" cy="3456384"/>
          </a:xfrm>
        </p:spPr>
        <p:txBody>
          <a:bodyPr>
            <a:normAutofit fontScale="90000"/>
          </a:bodyPr>
          <a:lstStyle/>
          <a:p>
            <a:pPr algn="ctr">
              <a:lnSpc>
                <a:spcPct val="150000"/>
              </a:lnSpc>
            </a:pPr>
            <a:r>
              <a:rPr lang="en-US" dirty="0"/>
              <a:t>Team Members</a:t>
            </a:r>
            <a:br>
              <a:rPr lang="en-US" dirty="0"/>
            </a:br>
            <a:r>
              <a:rPr lang="en-US" sz="3600" dirty="0"/>
              <a:t>Joy Nkatha</a:t>
            </a:r>
            <a:br>
              <a:rPr lang="en-US" sz="3600" dirty="0"/>
            </a:br>
            <a:r>
              <a:rPr lang="en-US" sz="3600" dirty="0"/>
              <a:t>Cynthia Muiruri</a:t>
            </a:r>
            <a:br>
              <a:rPr lang="en-US" sz="3600" dirty="0"/>
            </a:br>
            <a:r>
              <a:rPr lang="en-US" sz="3600" dirty="0"/>
              <a:t>Faith Muiruri</a:t>
            </a:r>
            <a:endParaRPr lang="en-US" dirty="0"/>
          </a:p>
        </p:txBody>
      </p:sp>
    </p:spTree>
    <p:extLst>
      <p:ext uri="{BB962C8B-B14F-4D97-AF65-F5344CB8AC3E}">
        <p14:creationId xmlns:p14="http://schemas.microsoft.com/office/powerpoint/2010/main" val="1174282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0D12791-A22E-4DAB-7AB4-6F9C2F22C6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9956" y="1052736"/>
            <a:ext cx="2880320" cy="1743075"/>
          </a:xfrm>
          <a:prstGeom prst="rect">
            <a:avLst/>
          </a:prstGeom>
        </p:spPr>
      </p:pic>
    </p:spTree>
    <p:extLst>
      <p:ext uri="{BB962C8B-B14F-4D97-AF65-F5344CB8AC3E}">
        <p14:creationId xmlns:p14="http://schemas.microsoft.com/office/powerpoint/2010/main" val="14614748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AFA186E-31B8-917E-5E70-96FB00F8D1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2124" y="1412776"/>
            <a:ext cx="2880320" cy="1743075"/>
          </a:xfrm>
          <a:prstGeom prst="rect">
            <a:avLst/>
          </a:prstGeom>
          <a:ln>
            <a:noFill/>
          </a:ln>
        </p:spPr>
      </p:pic>
    </p:spTree>
    <p:extLst>
      <p:ext uri="{BB962C8B-B14F-4D97-AF65-F5344CB8AC3E}">
        <p14:creationId xmlns:p14="http://schemas.microsoft.com/office/powerpoint/2010/main" val="129887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8E689-A8FC-F710-ED47-8C2D58905388}"/>
              </a:ext>
            </a:extLst>
          </p:cNvPr>
          <p:cNvSpPr>
            <a:spLocks noGrp="1"/>
          </p:cNvSpPr>
          <p:nvPr>
            <p:ph type="title"/>
          </p:nvPr>
        </p:nvSpPr>
        <p:spPr/>
        <p:txBody>
          <a:bodyPr>
            <a:normAutofit/>
          </a:bodyPr>
          <a:lstStyle/>
          <a:p>
            <a:r>
              <a:rPr lang="en-US" sz="4400" b="1" dirty="0" err="1"/>
              <a:t>Wastestars</a:t>
            </a:r>
            <a:endParaRPr lang="en-KE" sz="4400" b="1" dirty="0"/>
          </a:p>
        </p:txBody>
      </p:sp>
      <p:sp>
        <p:nvSpPr>
          <p:cNvPr id="3" name="Content Placeholder 2">
            <a:extLst>
              <a:ext uri="{FF2B5EF4-FFF2-40B4-BE49-F238E27FC236}">
                <a16:creationId xmlns:a16="http://schemas.microsoft.com/office/drawing/2014/main" id="{22E3E346-B775-52D2-BA18-7A5D6252C602}"/>
              </a:ext>
            </a:extLst>
          </p:cNvPr>
          <p:cNvSpPr>
            <a:spLocks noGrp="1"/>
          </p:cNvSpPr>
          <p:nvPr>
            <p:ph idx="1"/>
          </p:nvPr>
        </p:nvSpPr>
        <p:spPr>
          <a:xfrm>
            <a:off x="1293812" y="1676400"/>
            <a:ext cx="9841159" cy="4416896"/>
          </a:xfrm>
        </p:spPr>
        <p:txBody>
          <a:bodyPr>
            <a:normAutofit fontScale="85000" lnSpcReduction="10000"/>
          </a:bodyPr>
          <a:lstStyle/>
          <a:p>
            <a:pPr>
              <a:lnSpc>
                <a:spcPct val="150000"/>
              </a:lnSpc>
            </a:pPr>
            <a:r>
              <a:rPr lang="en-US" sz="3200" dirty="0" err="1">
                <a:solidFill>
                  <a:schemeClr val="tx2"/>
                </a:solidFill>
              </a:rPr>
              <a:t>Wastestars</a:t>
            </a:r>
            <a:r>
              <a:rPr lang="en-US" sz="3200" dirty="0">
                <a:solidFill>
                  <a:schemeClr val="tx2"/>
                </a:solidFill>
              </a:rPr>
              <a:t> is a team of 3 university students pursuing Informatics and Computer Science.</a:t>
            </a:r>
          </a:p>
          <a:p>
            <a:pPr>
              <a:lnSpc>
                <a:spcPct val="150000"/>
              </a:lnSpc>
            </a:pPr>
            <a:r>
              <a:rPr lang="en-US" sz="3200" dirty="0">
                <a:solidFill>
                  <a:schemeClr val="tx2"/>
                </a:solidFill>
              </a:rPr>
              <a:t>We possess different skills such as UI/UX design, mobile app development, web application development, database management, server management, cloud services(Azure) amongst others.</a:t>
            </a:r>
          </a:p>
          <a:p>
            <a:endParaRPr lang="en-KE" dirty="0"/>
          </a:p>
        </p:txBody>
      </p:sp>
    </p:spTree>
    <p:extLst>
      <p:ext uri="{BB962C8B-B14F-4D97-AF65-F5344CB8AC3E}">
        <p14:creationId xmlns:p14="http://schemas.microsoft.com/office/powerpoint/2010/main" val="1910988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4400" b="1" dirty="0"/>
              <a:t>Project Description - Problem</a:t>
            </a:r>
          </a:p>
        </p:txBody>
      </p:sp>
      <p:sp>
        <p:nvSpPr>
          <p:cNvPr id="14" name="Content Placeholder 13"/>
          <p:cNvSpPr>
            <a:spLocks noGrp="1"/>
          </p:cNvSpPr>
          <p:nvPr>
            <p:ph idx="1"/>
          </p:nvPr>
        </p:nvSpPr>
        <p:spPr/>
        <p:txBody>
          <a:bodyPr>
            <a:normAutofit/>
          </a:bodyPr>
          <a:lstStyle/>
          <a:p>
            <a:pPr algn="l">
              <a:lnSpc>
                <a:spcPct val="150000"/>
              </a:lnSpc>
            </a:pPr>
            <a:r>
              <a:rPr lang="en-US" sz="3200" b="0" i="0" dirty="0">
                <a:solidFill>
                  <a:srgbClr val="202124"/>
                </a:solidFill>
                <a:effectLst/>
                <a:ea typeface="Roboto" panose="02000000000000000000" pitchFamily="2" charset="0"/>
              </a:rPr>
              <a:t>One of the biggest issues facing cities today is the enhancement of the urban waste collection service as well as the general attainment of more effective waste management. </a:t>
            </a:r>
          </a:p>
        </p:txBody>
      </p:sp>
    </p:spTree>
    <p:extLst>
      <p:ext uri="{BB962C8B-B14F-4D97-AF65-F5344CB8AC3E}">
        <p14:creationId xmlns:p14="http://schemas.microsoft.com/office/powerpoint/2010/main" val="3937375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233FB-B87D-2655-5763-5946BFFB9FFA}"/>
              </a:ext>
            </a:extLst>
          </p:cNvPr>
          <p:cNvSpPr>
            <a:spLocks noGrp="1"/>
          </p:cNvSpPr>
          <p:nvPr>
            <p:ph type="title"/>
          </p:nvPr>
        </p:nvSpPr>
        <p:spPr>
          <a:xfrm>
            <a:off x="1293813" y="381000"/>
            <a:ext cx="9601200" cy="1031776"/>
          </a:xfrm>
        </p:spPr>
        <p:txBody>
          <a:bodyPr>
            <a:normAutofit/>
          </a:bodyPr>
          <a:lstStyle/>
          <a:p>
            <a:r>
              <a:rPr lang="en-US" sz="4400" b="1" dirty="0"/>
              <a:t>Why </a:t>
            </a:r>
            <a:r>
              <a:rPr lang="en-US" sz="4400" b="1" dirty="0" err="1"/>
              <a:t>Dandora</a:t>
            </a:r>
            <a:r>
              <a:rPr lang="en-US" sz="4400" b="1" dirty="0"/>
              <a:t>?</a:t>
            </a:r>
            <a:endParaRPr lang="en-KE" sz="4400" b="1" dirty="0"/>
          </a:p>
        </p:txBody>
      </p:sp>
      <p:sp>
        <p:nvSpPr>
          <p:cNvPr id="3" name="Content Placeholder 2">
            <a:extLst>
              <a:ext uri="{FF2B5EF4-FFF2-40B4-BE49-F238E27FC236}">
                <a16:creationId xmlns:a16="http://schemas.microsoft.com/office/drawing/2014/main" id="{9E58BDB1-560B-7EFB-5D98-1C1BD2FEE3C8}"/>
              </a:ext>
            </a:extLst>
          </p:cNvPr>
          <p:cNvSpPr>
            <a:spLocks noGrp="1"/>
          </p:cNvSpPr>
          <p:nvPr>
            <p:ph idx="1"/>
          </p:nvPr>
        </p:nvSpPr>
        <p:spPr>
          <a:xfrm>
            <a:off x="1293812" y="1484784"/>
            <a:ext cx="9985175" cy="5373216"/>
          </a:xfrm>
        </p:spPr>
        <p:txBody>
          <a:bodyPr>
            <a:noAutofit/>
          </a:bodyPr>
          <a:lstStyle/>
          <a:p>
            <a:pPr>
              <a:lnSpc>
                <a:spcPct val="150000"/>
              </a:lnSpc>
            </a:pPr>
            <a:r>
              <a:rPr lang="en-US" dirty="0" err="1">
                <a:solidFill>
                  <a:schemeClr val="tx2"/>
                </a:solidFill>
              </a:rPr>
              <a:t>Dandora</a:t>
            </a:r>
            <a:r>
              <a:rPr lang="en-US" dirty="0">
                <a:solidFill>
                  <a:schemeClr val="tx2"/>
                </a:solidFill>
              </a:rPr>
              <a:t> is not only the biggest dumpsite in Kenya but also the second largest in Africa.</a:t>
            </a:r>
          </a:p>
          <a:p>
            <a:pPr>
              <a:lnSpc>
                <a:spcPct val="150000"/>
              </a:lnSpc>
            </a:pPr>
            <a:r>
              <a:rPr lang="en-US" dirty="0" err="1">
                <a:solidFill>
                  <a:schemeClr val="tx2"/>
                </a:solidFill>
              </a:rPr>
              <a:t>Dandora</a:t>
            </a:r>
            <a:r>
              <a:rPr lang="en-US" dirty="0">
                <a:solidFill>
                  <a:schemeClr val="tx2"/>
                </a:solidFill>
              </a:rPr>
              <a:t> landfill is located in Nairobi and is approximately 30 acres and is the destination of about 850 </a:t>
            </a:r>
            <a:r>
              <a:rPr lang="en-US" dirty="0" err="1">
                <a:solidFill>
                  <a:schemeClr val="tx2"/>
                </a:solidFill>
              </a:rPr>
              <a:t>tonnes</a:t>
            </a:r>
            <a:r>
              <a:rPr lang="en-US" dirty="0">
                <a:solidFill>
                  <a:schemeClr val="tx2"/>
                </a:solidFill>
              </a:rPr>
              <a:t> of solid waste.</a:t>
            </a:r>
          </a:p>
          <a:p>
            <a:pPr>
              <a:lnSpc>
                <a:spcPct val="150000"/>
              </a:lnSpc>
            </a:pPr>
            <a:r>
              <a:rPr lang="en-US" dirty="0">
                <a:solidFill>
                  <a:schemeClr val="tx2"/>
                </a:solidFill>
              </a:rPr>
              <a:t>Most garbage is disposed at </a:t>
            </a:r>
            <a:r>
              <a:rPr lang="en-US" dirty="0" err="1">
                <a:solidFill>
                  <a:schemeClr val="tx2"/>
                </a:solidFill>
              </a:rPr>
              <a:t>Dandora</a:t>
            </a:r>
            <a:r>
              <a:rPr lang="en-US" dirty="0">
                <a:solidFill>
                  <a:schemeClr val="tx2"/>
                </a:solidFill>
              </a:rPr>
              <a:t> which leads to air, soil, and water pollution. Waste from the dumpsite has tainted the water supply causing diseases such as cholera which have led to several deaths.</a:t>
            </a:r>
          </a:p>
        </p:txBody>
      </p:sp>
    </p:spTree>
    <p:extLst>
      <p:ext uri="{BB962C8B-B14F-4D97-AF65-F5344CB8AC3E}">
        <p14:creationId xmlns:p14="http://schemas.microsoft.com/office/powerpoint/2010/main" val="4259276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233FB-B87D-2655-5763-5946BFFB9FFA}"/>
              </a:ext>
            </a:extLst>
          </p:cNvPr>
          <p:cNvSpPr>
            <a:spLocks noGrp="1"/>
          </p:cNvSpPr>
          <p:nvPr>
            <p:ph type="title"/>
          </p:nvPr>
        </p:nvSpPr>
        <p:spPr>
          <a:xfrm>
            <a:off x="1293813" y="381000"/>
            <a:ext cx="9601200" cy="1031776"/>
          </a:xfrm>
        </p:spPr>
        <p:txBody>
          <a:bodyPr>
            <a:normAutofit/>
          </a:bodyPr>
          <a:lstStyle/>
          <a:p>
            <a:r>
              <a:rPr lang="en-US" sz="4400" b="1" dirty="0"/>
              <a:t>Why </a:t>
            </a:r>
            <a:r>
              <a:rPr lang="en-US" sz="4400" b="1" dirty="0" err="1"/>
              <a:t>Dandora</a:t>
            </a:r>
            <a:r>
              <a:rPr lang="en-US" sz="4400" b="1" dirty="0"/>
              <a:t>?</a:t>
            </a:r>
            <a:endParaRPr lang="en-KE" sz="4400" b="1" dirty="0"/>
          </a:p>
        </p:txBody>
      </p:sp>
      <p:sp>
        <p:nvSpPr>
          <p:cNvPr id="3" name="Content Placeholder 2">
            <a:extLst>
              <a:ext uri="{FF2B5EF4-FFF2-40B4-BE49-F238E27FC236}">
                <a16:creationId xmlns:a16="http://schemas.microsoft.com/office/drawing/2014/main" id="{9E58BDB1-560B-7EFB-5D98-1C1BD2FEE3C8}"/>
              </a:ext>
            </a:extLst>
          </p:cNvPr>
          <p:cNvSpPr>
            <a:spLocks noGrp="1"/>
          </p:cNvSpPr>
          <p:nvPr>
            <p:ph idx="1"/>
          </p:nvPr>
        </p:nvSpPr>
        <p:spPr>
          <a:xfrm>
            <a:off x="1293813" y="1484784"/>
            <a:ext cx="9601200" cy="4687416"/>
          </a:xfrm>
        </p:spPr>
        <p:txBody>
          <a:bodyPr>
            <a:normAutofit/>
          </a:bodyPr>
          <a:lstStyle/>
          <a:p>
            <a:pPr>
              <a:lnSpc>
                <a:spcPct val="150000"/>
              </a:lnSpc>
            </a:pPr>
            <a:r>
              <a:rPr lang="en-US" dirty="0">
                <a:solidFill>
                  <a:schemeClr val="tx2"/>
                </a:solidFill>
              </a:rPr>
              <a:t>Burning the waste leads to air pollution where toxic substances are emitted to the atmosphere leading to diseases such as asthma.</a:t>
            </a:r>
          </a:p>
          <a:p>
            <a:pPr>
              <a:lnSpc>
                <a:spcPct val="150000"/>
              </a:lnSpc>
            </a:pPr>
            <a:r>
              <a:rPr lang="en-US" dirty="0">
                <a:solidFill>
                  <a:schemeClr val="tx2"/>
                </a:solidFill>
              </a:rPr>
              <a:t>The dumpsite also emits an unpleasant smell particularly from burnt plastic which makes it uncomfortable for residents and children in nearby schools.</a:t>
            </a:r>
          </a:p>
          <a:p>
            <a:pPr>
              <a:lnSpc>
                <a:spcPct val="150000"/>
              </a:lnSpc>
            </a:pPr>
            <a:r>
              <a:rPr lang="en-US" dirty="0">
                <a:solidFill>
                  <a:schemeClr val="tx2"/>
                </a:solidFill>
              </a:rPr>
              <a:t>Leachate overflows to surrounding areas polluting the soil.</a:t>
            </a:r>
          </a:p>
          <a:p>
            <a:pPr>
              <a:lnSpc>
                <a:spcPct val="150000"/>
              </a:lnSpc>
            </a:pPr>
            <a:endParaRPr lang="en-US" dirty="0">
              <a:solidFill>
                <a:schemeClr val="tx2"/>
              </a:solidFill>
            </a:endParaRPr>
          </a:p>
          <a:p>
            <a:pPr>
              <a:lnSpc>
                <a:spcPct val="150000"/>
              </a:lnSpc>
            </a:pPr>
            <a:endParaRPr lang="en-KE" dirty="0">
              <a:solidFill>
                <a:schemeClr val="tx2"/>
              </a:solidFill>
            </a:endParaRPr>
          </a:p>
        </p:txBody>
      </p:sp>
    </p:spTree>
    <p:extLst>
      <p:ext uri="{BB962C8B-B14F-4D97-AF65-F5344CB8AC3E}">
        <p14:creationId xmlns:p14="http://schemas.microsoft.com/office/powerpoint/2010/main" val="4111384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93813" y="330200"/>
            <a:ext cx="9601200" cy="1143000"/>
          </a:xfrm>
        </p:spPr>
        <p:txBody>
          <a:bodyPr>
            <a:normAutofit/>
          </a:bodyPr>
          <a:lstStyle/>
          <a:p>
            <a:r>
              <a:rPr lang="en-US" sz="4400" b="1" dirty="0"/>
              <a:t>Project Description - Problem</a:t>
            </a:r>
          </a:p>
        </p:txBody>
      </p:sp>
      <p:sp>
        <p:nvSpPr>
          <p:cNvPr id="14" name="Content Placeholder 13"/>
          <p:cNvSpPr>
            <a:spLocks noGrp="1"/>
          </p:cNvSpPr>
          <p:nvPr>
            <p:ph idx="1"/>
          </p:nvPr>
        </p:nvSpPr>
        <p:spPr>
          <a:xfrm>
            <a:off x="1324669" y="1772816"/>
            <a:ext cx="9601200" cy="4032448"/>
          </a:xfrm>
        </p:spPr>
        <p:txBody>
          <a:bodyPr>
            <a:normAutofit fontScale="77500" lnSpcReduction="20000"/>
          </a:bodyPr>
          <a:lstStyle/>
          <a:p>
            <a:pPr algn="l">
              <a:lnSpc>
                <a:spcPct val="170000"/>
              </a:lnSpc>
            </a:pPr>
            <a:r>
              <a:rPr lang="en-US" sz="3600" dirty="0">
                <a:solidFill>
                  <a:schemeClr val="tx2"/>
                </a:solidFill>
                <a:latin typeface="Roboto" panose="02000000000000000000" pitchFamily="2" charset="0"/>
              </a:rPr>
              <a:t>Poor waste management contributes to climate changes which directly affect many ecosystems and species. These wastes release methane and sulphate gases, very powerful greenhouse gases linked to climate change formed from non </a:t>
            </a:r>
            <a:r>
              <a:rPr lang="en-US" sz="3600" dirty="0" err="1">
                <a:solidFill>
                  <a:schemeClr val="tx2"/>
                </a:solidFill>
                <a:latin typeface="Roboto" panose="02000000000000000000" pitchFamily="2" charset="0"/>
              </a:rPr>
              <a:t>biodegradeable</a:t>
            </a:r>
            <a:r>
              <a:rPr lang="en-US" sz="3600" dirty="0">
                <a:solidFill>
                  <a:schemeClr val="tx2"/>
                </a:solidFill>
                <a:latin typeface="Roboto" panose="02000000000000000000" pitchFamily="2" charset="0"/>
              </a:rPr>
              <a:t> wastes that contaminate soil, water and air.</a:t>
            </a:r>
          </a:p>
          <a:p>
            <a:pPr algn="l">
              <a:lnSpc>
                <a:spcPct val="170000"/>
              </a:lnSpc>
            </a:pPr>
            <a:endParaRPr lang="en-US" sz="3600" b="0" i="0" dirty="0">
              <a:solidFill>
                <a:schemeClr val="tx2"/>
              </a:solidFill>
              <a:effectLst/>
              <a:latin typeface="Roboto" panose="02000000000000000000" pitchFamily="2" charset="0"/>
            </a:endParaRPr>
          </a:p>
        </p:txBody>
      </p:sp>
    </p:spTree>
    <p:extLst>
      <p:ext uri="{BB962C8B-B14F-4D97-AF65-F5344CB8AC3E}">
        <p14:creationId xmlns:p14="http://schemas.microsoft.com/office/powerpoint/2010/main" val="4161448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erenity 16x9">
  <a:themeElements>
    <a:clrScheme name="Serenity_16x9">
      <a:dk1>
        <a:srgbClr val="164B4F"/>
      </a:dk1>
      <a:lt1>
        <a:sysClr val="window" lastClr="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a:defPPr>
      </a:lstStyle>
    </a:txDef>
  </a:objectDefaults>
  <a:extraClrSchemeLst/>
  <a:extLst>
    <a:ext uri="{05A4C25C-085E-4340-85A3-A5531E510DB2}">
      <thm15:themeFamily xmlns:thm15="http://schemas.microsoft.com/office/thememl/2012/main" name="TF02801109.potx" id="{B47C65E8-9F73-4C4F-A3C2-84725F71438E}" vid="{CFC30A9F-F7E5-41F4-B6B7-D2E5B79E3BFB}"/>
    </a:ext>
  </a:extLst>
</a:theme>
</file>

<file path=ppt/theme/theme2.xml><?xml version="1.0" encoding="utf-8"?>
<a:theme xmlns:a="http://schemas.openxmlformats.org/drawingml/2006/main" name="Office Theme">
  <a:themeElements>
    <a:clrScheme name="Serenity">
      <a:dk1>
        <a:srgbClr val="164B4F"/>
      </a:dk1>
      <a:lt1>
        <a:sysClr val="window" lastClr="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Serenity">
      <a:dk1>
        <a:srgbClr val="164B4F"/>
      </a:dk1>
      <a:lt1>
        <a:sysClr val="window" lastClr="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1360506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TP102801108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706526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11E33DF-2340-4F4E-B874-B73FEFEBFC8D}">
  <ds:schemaRefs>
    <ds:schemaRef ds:uri="http://schemas.microsoft.com/sharepoint/v3/contenttype/forms"/>
  </ds:schemaRefs>
</ds:datastoreItem>
</file>

<file path=customXml/itemProps2.xml><?xml version="1.0" encoding="utf-8"?>
<ds:datastoreItem xmlns:ds="http://schemas.openxmlformats.org/officeDocument/2006/customXml" ds:itemID="{0F249165-F638-412C-8E0A-DFB7045CA2E0}">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4683C129-7B42-490A-AD74-E9303BC76D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Serenity nature presentation (widescreen)</Template>
  <TotalTime>268</TotalTime>
  <Words>553</Words>
  <Application>Microsoft Office PowerPoint</Application>
  <PresentationFormat>Custom</PresentationFormat>
  <Paragraphs>45</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Euphemia</vt:lpstr>
      <vt:lpstr>Roboto</vt:lpstr>
      <vt:lpstr>Serenity 16x9</vt:lpstr>
      <vt:lpstr>ALL WASTE</vt:lpstr>
      <vt:lpstr>Team Members Joy Nkatha Cynthia Muiruri Faith Muiruri</vt:lpstr>
      <vt:lpstr>PowerPoint Presentation</vt:lpstr>
      <vt:lpstr>PowerPoint Presentation</vt:lpstr>
      <vt:lpstr>Wastestars</vt:lpstr>
      <vt:lpstr>Project Description - Problem</vt:lpstr>
      <vt:lpstr>Why Dandora?</vt:lpstr>
      <vt:lpstr>Why Dandora?</vt:lpstr>
      <vt:lpstr>Project Description - Problem</vt:lpstr>
      <vt:lpstr>Project Description - Solution</vt:lpstr>
      <vt:lpstr>Project Description - Solution</vt:lpstr>
      <vt:lpstr>PowerPoint Presentation</vt:lpstr>
      <vt:lpstr>All Waste Interfaces</vt:lpstr>
      <vt:lpstr>Target Audience</vt:lpstr>
      <vt:lpstr>Platform Features</vt:lpstr>
      <vt:lpstr>Marketing the Project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 WASTE</dc:title>
  <dc:creator>Joy Muriungi</dc:creator>
  <cp:lastModifiedBy>Faith Muiruri</cp:lastModifiedBy>
  <cp:revision>2</cp:revision>
  <dcterms:created xsi:type="dcterms:W3CDTF">2022-11-26T17:37:05Z</dcterms:created>
  <dcterms:modified xsi:type="dcterms:W3CDTF">2023-03-11T18:36:12Z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