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5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7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376C-9592-4A10-8C80-94953D9B8D8B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7E01-4ECD-4B3C-B8FE-D90823A82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77241"/>
            <a:ext cx="8816781" cy="6080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8009" y="106680"/>
            <a:ext cx="767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Control Panel (Opening Layout)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545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70" y="802968"/>
            <a:ext cx="10717690" cy="60550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68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Journals </a:t>
            </a:r>
            <a:r>
              <a:rPr lang="en-US" sz="2800" smtClean="0"/>
              <a:t>Database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7719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47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81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16939"/>
            <a:ext cx="8923020" cy="6141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578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Main Table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92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16535"/>
            <a:ext cx="8910637" cy="6141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6253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Book Citation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0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63728"/>
            <a:ext cx="8845695" cy="6094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7686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Journal Article Citation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953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33769"/>
            <a:ext cx="8888551" cy="61242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6565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Chapter Citation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953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87887"/>
            <a:ext cx="8826341" cy="6070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7376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Book Review Citation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1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9" y="777240"/>
            <a:ext cx="11239656" cy="6080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6649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Settings Window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45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929640"/>
            <a:ext cx="3613728" cy="5928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6546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Thesaurus Input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010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09" y="746259"/>
            <a:ext cx="8863075" cy="6111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88009" y="106680"/>
            <a:ext cx="8034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IsisCB System 2002: Classification Category List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775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76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Oklahoma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Weldon</dc:creator>
  <cp:lastModifiedBy>S Weldon</cp:lastModifiedBy>
  <cp:revision>3</cp:revision>
  <dcterms:created xsi:type="dcterms:W3CDTF">2016-11-30T20:11:23Z</dcterms:created>
  <dcterms:modified xsi:type="dcterms:W3CDTF">2016-11-30T20:24:42Z</dcterms:modified>
</cp:coreProperties>
</file>