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9A452C-88FD-4844-83CC-39CA31DCF6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</p14:sldIdLst>
        </p14:section>
        <p14:section name="Untitled Section" id="{B5B1C6C9-79F1-4D97-8974-E2E5293D9F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13" Type="http://schemas.openxmlformats.org/officeDocument/2006/relationships/image" Target="../media/image14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13.svg" /><Relationship Id="rId2" Type="http://schemas.openxmlformats.org/officeDocument/2006/relationships/image" Target="../media/image3.svg" /><Relationship Id="rId16" Type="http://schemas.openxmlformats.org/officeDocument/2006/relationships/image" Target="../media/image17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5" Type="http://schemas.openxmlformats.org/officeDocument/2006/relationships/image" Target="../media/image16.png" /><Relationship Id="rId10" Type="http://schemas.openxmlformats.org/officeDocument/2006/relationships/image" Target="../media/image11.svg" /><Relationship Id="rId4" Type="http://schemas.openxmlformats.org/officeDocument/2006/relationships/image" Target="../media/image5.svg" /><Relationship Id="rId9" Type="http://schemas.openxmlformats.org/officeDocument/2006/relationships/image" Target="../media/image10.png" /><Relationship Id="rId14" Type="http://schemas.openxmlformats.org/officeDocument/2006/relationships/image" Target="../media/image15.svg" 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13" Type="http://schemas.openxmlformats.org/officeDocument/2006/relationships/image" Target="../media/image14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13.svg" /><Relationship Id="rId2" Type="http://schemas.openxmlformats.org/officeDocument/2006/relationships/image" Target="../media/image3.svg" /><Relationship Id="rId16" Type="http://schemas.openxmlformats.org/officeDocument/2006/relationships/image" Target="../media/image17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5" Type="http://schemas.openxmlformats.org/officeDocument/2006/relationships/image" Target="../media/image16.png" /><Relationship Id="rId10" Type="http://schemas.openxmlformats.org/officeDocument/2006/relationships/image" Target="../media/image11.svg" /><Relationship Id="rId4" Type="http://schemas.openxmlformats.org/officeDocument/2006/relationships/image" Target="../media/image5.svg" /><Relationship Id="rId9" Type="http://schemas.openxmlformats.org/officeDocument/2006/relationships/image" Target="../media/image10.png" /><Relationship Id="rId14" Type="http://schemas.openxmlformats.org/officeDocument/2006/relationships/image" Target="../media/image15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3EDC4-E449-4433-9CE3-F227873D857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8067C0E-811D-475E-A445-B883E65A77AB}">
      <dgm:prSet/>
      <dgm:spPr/>
      <dgm:t>
        <a:bodyPr/>
        <a:lstStyle/>
        <a:p>
          <a:r>
            <a:rPr lang="en-US"/>
            <a:t>The project involves creating a disaster recovery plan using IBM cloud virtual servers to ensure business continuity in the face of unforeseen events.</a:t>
          </a:r>
        </a:p>
      </dgm:t>
    </dgm:pt>
    <dgm:pt modelId="{28A0F141-31E0-4EBB-87DC-6DA048AEFADB}" type="parTrans" cxnId="{FBC769FB-FF31-4138-9A25-6249A0A95196}">
      <dgm:prSet/>
      <dgm:spPr/>
      <dgm:t>
        <a:bodyPr/>
        <a:lstStyle/>
        <a:p>
          <a:endParaRPr lang="en-US"/>
        </a:p>
      </dgm:t>
    </dgm:pt>
    <dgm:pt modelId="{D6C4CFC8-CA71-4663-B3D4-B727C0E580AE}" type="sibTrans" cxnId="{FBC769FB-FF31-4138-9A25-6249A0A95196}">
      <dgm:prSet/>
      <dgm:spPr/>
      <dgm:t>
        <a:bodyPr/>
        <a:lstStyle/>
        <a:p>
          <a:endParaRPr lang="en-US"/>
        </a:p>
      </dgm:t>
    </dgm:pt>
    <dgm:pt modelId="{38659A2F-1A2F-4ACC-BE3B-6311F049E468}">
      <dgm:prSet/>
      <dgm:spPr/>
      <dgm:t>
        <a:bodyPr/>
        <a:lstStyle/>
        <a:p>
          <a:r>
            <a:rPr lang="en-US"/>
            <a:t>The primary objective is to safeguard business operations by developing a comprehensive plan that guarantees minimal down me for an on premises virtual machine</a:t>
          </a:r>
        </a:p>
      </dgm:t>
    </dgm:pt>
    <dgm:pt modelId="{7988A535-A1D3-4D27-9403-E9481188ABD8}" type="parTrans" cxnId="{91B215D9-FD2F-4C6A-8C20-37852893BA55}">
      <dgm:prSet/>
      <dgm:spPr/>
      <dgm:t>
        <a:bodyPr/>
        <a:lstStyle/>
        <a:p>
          <a:endParaRPr lang="en-US"/>
        </a:p>
      </dgm:t>
    </dgm:pt>
    <dgm:pt modelId="{124886F3-3251-454B-9C0D-B4B16D00FEB7}" type="sibTrans" cxnId="{91B215D9-FD2F-4C6A-8C20-37852893BA55}">
      <dgm:prSet/>
      <dgm:spPr/>
      <dgm:t>
        <a:bodyPr/>
        <a:lstStyle/>
        <a:p>
          <a:endParaRPr lang="en-US"/>
        </a:p>
      </dgm:t>
    </dgm:pt>
    <dgm:pt modelId="{B1FA0CE1-DDE2-4826-A3B5-674EE02516CD}" type="pres">
      <dgm:prSet presAssocID="{6C93EDC4-E449-4433-9CE3-F227873D8578}" presName="vert0" presStyleCnt="0">
        <dgm:presLayoutVars>
          <dgm:dir/>
          <dgm:animOne val="branch"/>
          <dgm:animLvl val="lvl"/>
        </dgm:presLayoutVars>
      </dgm:prSet>
      <dgm:spPr/>
    </dgm:pt>
    <dgm:pt modelId="{B83746DD-15EE-4F7F-BF9A-455943694849}" type="pres">
      <dgm:prSet presAssocID="{28067C0E-811D-475E-A445-B883E65A77AB}" presName="thickLine" presStyleLbl="alignNode1" presStyleIdx="0" presStyleCnt="2"/>
      <dgm:spPr/>
    </dgm:pt>
    <dgm:pt modelId="{4B5CDCFB-5E89-4347-9131-ECBEEA02C9F4}" type="pres">
      <dgm:prSet presAssocID="{28067C0E-811D-475E-A445-B883E65A77AB}" presName="horz1" presStyleCnt="0"/>
      <dgm:spPr/>
    </dgm:pt>
    <dgm:pt modelId="{31CE31C1-953A-4F58-8BB2-30DE072239FB}" type="pres">
      <dgm:prSet presAssocID="{28067C0E-811D-475E-A445-B883E65A77AB}" presName="tx1" presStyleLbl="revTx" presStyleIdx="0" presStyleCnt="2"/>
      <dgm:spPr/>
    </dgm:pt>
    <dgm:pt modelId="{D3A7D606-DF1F-436A-B7F2-A6AF70B379F2}" type="pres">
      <dgm:prSet presAssocID="{28067C0E-811D-475E-A445-B883E65A77AB}" presName="vert1" presStyleCnt="0"/>
      <dgm:spPr/>
    </dgm:pt>
    <dgm:pt modelId="{0624EBDF-73FB-4214-958A-AA8130293D67}" type="pres">
      <dgm:prSet presAssocID="{38659A2F-1A2F-4ACC-BE3B-6311F049E468}" presName="thickLine" presStyleLbl="alignNode1" presStyleIdx="1" presStyleCnt="2"/>
      <dgm:spPr/>
    </dgm:pt>
    <dgm:pt modelId="{A7EC7354-FD10-4511-A60C-B8065034626A}" type="pres">
      <dgm:prSet presAssocID="{38659A2F-1A2F-4ACC-BE3B-6311F049E468}" presName="horz1" presStyleCnt="0"/>
      <dgm:spPr/>
    </dgm:pt>
    <dgm:pt modelId="{55522A04-C262-4073-9B64-00E014F0883A}" type="pres">
      <dgm:prSet presAssocID="{38659A2F-1A2F-4ACC-BE3B-6311F049E468}" presName="tx1" presStyleLbl="revTx" presStyleIdx="1" presStyleCnt="2"/>
      <dgm:spPr/>
    </dgm:pt>
    <dgm:pt modelId="{CD439F20-982D-4D26-B05C-46058256DF05}" type="pres">
      <dgm:prSet presAssocID="{38659A2F-1A2F-4ACC-BE3B-6311F049E468}" presName="vert1" presStyleCnt="0"/>
      <dgm:spPr/>
    </dgm:pt>
  </dgm:ptLst>
  <dgm:cxnLst>
    <dgm:cxn modelId="{CFA46883-E3EF-462C-9623-B878C98B0F06}" type="presOf" srcId="{6C93EDC4-E449-4433-9CE3-F227873D8578}" destId="{B1FA0CE1-DDE2-4826-A3B5-674EE02516CD}" srcOrd="0" destOrd="0" presId="urn:microsoft.com/office/officeart/2008/layout/LinedList"/>
    <dgm:cxn modelId="{1950D095-63CB-49F6-9DB5-3C49E65F866F}" type="presOf" srcId="{38659A2F-1A2F-4ACC-BE3B-6311F049E468}" destId="{55522A04-C262-4073-9B64-00E014F0883A}" srcOrd="0" destOrd="0" presId="urn:microsoft.com/office/officeart/2008/layout/LinedList"/>
    <dgm:cxn modelId="{5019E499-B39A-4C84-BBEA-26E66B0DFA04}" type="presOf" srcId="{28067C0E-811D-475E-A445-B883E65A77AB}" destId="{31CE31C1-953A-4F58-8BB2-30DE072239FB}" srcOrd="0" destOrd="0" presId="urn:microsoft.com/office/officeart/2008/layout/LinedList"/>
    <dgm:cxn modelId="{91B215D9-FD2F-4C6A-8C20-37852893BA55}" srcId="{6C93EDC4-E449-4433-9CE3-F227873D8578}" destId="{38659A2F-1A2F-4ACC-BE3B-6311F049E468}" srcOrd="1" destOrd="0" parTransId="{7988A535-A1D3-4D27-9403-E9481188ABD8}" sibTransId="{124886F3-3251-454B-9C0D-B4B16D00FEB7}"/>
    <dgm:cxn modelId="{FBC769FB-FF31-4138-9A25-6249A0A95196}" srcId="{6C93EDC4-E449-4433-9CE3-F227873D8578}" destId="{28067C0E-811D-475E-A445-B883E65A77AB}" srcOrd="0" destOrd="0" parTransId="{28A0F141-31E0-4EBB-87DC-6DA048AEFADB}" sibTransId="{D6C4CFC8-CA71-4663-B3D4-B727C0E580AE}"/>
    <dgm:cxn modelId="{A4FA24F2-7D18-4130-B2A6-2778743ED725}" type="presParOf" srcId="{B1FA0CE1-DDE2-4826-A3B5-674EE02516CD}" destId="{B83746DD-15EE-4F7F-BF9A-455943694849}" srcOrd="0" destOrd="0" presId="urn:microsoft.com/office/officeart/2008/layout/LinedList"/>
    <dgm:cxn modelId="{A423679C-A763-4409-8DFA-B9005635E905}" type="presParOf" srcId="{B1FA0CE1-DDE2-4826-A3B5-674EE02516CD}" destId="{4B5CDCFB-5E89-4347-9131-ECBEEA02C9F4}" srcOrd="1" destOrd="0" presId="urn:microsoft.com/office/officeart/2008/layout/LinedList"/>
    <dgm:cxn modelId="{DF64E155-F323-4901-AE86-65AA21AC9DCC}" type="presParOf" srcId="{4B5CDCFB-5E89-4347-9131-ECBEEA02C9F4}" destId="{31CE31C1-953A-4F58-8BB2-30DE072239FB}" srcOrd="0" destOrd="0" presId="urn:microsoft.com/office/officeart/2008/layout/LinedList"/>
    <dgm:cxn modelId="{0B57E87D-F27C-4FB0-BD13-95EE0B0CF063}" type="presParOf" srcId="{4B5CDCFB-5E89-4347-9131-ECBEEA02C9F4}" destId="{D3A7D606-DF1F-436A-B7F2-A6AF70B379F2}" srcOrd="1" destOrd="0" presId="urn:microsoft.com/office/officeart/2008/layout/LinedList"/>
    <dgm:cxn modelId="{1EE1F4E2-F036-4668-A322-24D3F4DB3D46}" type="presParOf" srcId="{B1FA0CE1-DDE2-4826-A3B5-674EE02516CD}" destId="{0624EBDF-73FB-4214-958A-AA8130293D67}" srcOrd="2" destOrd="0" presId="urn:microsoft.com/office/officeart/2008/layout/LinedList"/>
    <dgm:cxn modelId="{172D86A2-B253-4BAC-B848-7B5B4C7F4BD7}" type="presParOf" srcId="{B1FA0CE1-DDE2-4826-A3B5-674EE02516CD}" destId="{A7EC7354-FD10-4511-A60C-B8065034626A}" srcOrd="3" destOrd="0" presId="urn:microsoft.com/office/officeart/2008/layout/LinedList"/>
    <dgm:cxn modelId="{AA3ED65D-4908-43AB-AB86-9ED43EA0E706}" type="presParOf" srcId="{A7EC7354-FD10-4511-A60C-B8065034626A}" destId="{55522A04-C262-4073-9B64-00E014F0883A}" srcOrd="0" destOrd="0" presId="urn:microsoft.com/office/officeart/2008/layout/LinedList"/>
    <dgm:cxn modelId="{162455D0-FFE6-4C9E-B749-BE32E9F52207}" type="presParOf" srcId="{A7EC7354-FD10-4511-A60C-B8065034626A}" destId="{CD439F20-982D-4D26-B05C-46058256DF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BD0B3-7A53-4B4C-BC80-9187E8E835D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8E6EA7-C85E-4A8D-B040-35DF2C1CA546}">
      <dgm:prSet/>
      <dgm:spPr/>
      <dgm:t>
        <a:bodyPr/>
        <a:lstStyle/>
        <a:p>
          <a:r>
            <a:rPr lang="en-US"/>
            <a:t>Disaster recovery strategy:</a:t>
          </a:r>
        </a:p>
      </dgm:t>
    </dgm:pt>
    <dgm:pt modelId="{B9127EC0-D9BD-430E-B8AB-C5F1469369EA}" type="parTrans" cxnId="{0FBF1F6A-395F-4AB7-AA63-99B35560DD42}">
      <dgm:prSet/>
      <dgm:spPr/>
      <dgm:t>
        <a:bodyPr/>
        <a:lstStyle/>
        <a:p>
          <a:endParaRPr lang="en-US"/>
        </a:p>
      </dgm:t>
    </dgm:pt>
    <dgm:pt modelId="{7EBA6DF8-8343-42AA-88C3-1E1B1295C771}" type="sibTrans" cxnId="{0FBF1F6A-395F-4AB7-AA63-99B35560DD42}">
      <dgm:prSet/>
      <dgm:spPr/>
      <dgm:t>
        <a:bodyPr/>
        <a:lstStyle/>
        <a:p>
          <a:endParaRPr lang="en-US"/>
        </a:p>
      </dgm:t>
    </dgm:pt>
    <dgm:pt modelId="{A1FE59C4-5AC7-4476-974D-150656945512}">
      <dgm:prSet/>
      <dgm:spPr/>
      <dgm:t>
        <a:bodyPr/>
        <a:lstStyle/>
        <a:p>
          <a:r>
            <a:rPr lang="en-US"/>
            <a:t>Backup configuration:</a:t>
          </a:r>
        </a:p>
      </dgm:t>
    </dgm:pt>
    <dgm:pt modelId="{41C64550-EA8D-44BB-9E3F-58BD9BB9C9EE}" type="parTrans" cxnId="{846F09F7-8BDD-4747-BD5A-B6A7540CE963}">
      <dgm:prSet/>
      <dgm:spPr/>
      <dgm:t>
        <a:bodyPr/>
        <a:lstStyle/>
        <a:p>
          <a:endParaRPr lang="en-US"/>
        </a:p>
      </dgm:t>
    </dgm:pt>
    <dgm:pt modelId="{86C1B26D-F54B-44C2-AE59-58B81D44982C}" type="sibTrans" cxnId="{846F09F7-8BDD-4747-BD5A-B6A7540CE963}">
      <dgm:prSet/>
      <dgm:spPr/>
      <dgm:t>
        <a:bodyPr/>
        <a:lstStyle/>
        <a:p>
          <a:endParaRPr lang="en-US"/>
        </a:p>
      </dgm:t>
    </dgm:pt>
    <dgm:pt modelId="{C6558968-EE0D-4DA1-9084-D3FBCBED5084}">
      <dgm:prSet/>
      <dgm:spPr/>
      <dgm:t>
        <a:bodyPr/>
        <a:lstStyle/>
        <a:p>
          <a:r>
            <a:rPr lang="en-US"/>
            <a:t>Replication setup:</a:t>
          </a:r>
        </a:p>
      </dgm:t>
    </dgm:pt>
    <dgm:pt modelId="{065253DD-9D18-4434-A95C-BB6C33B1E8C6}" type="parTrans" cxnId="{65B6F4E5-B38F-4A6E-A4FA-FA2FC7E9600B}">
      <dgm:prSet/>
      <dgm:spPr/>
      <dgm:t>
        <a:bodyPr/>
        <a:lstStyle/>
        <a:p>
          <a:endParaRPr lang="en-US"/>
        </a:p>
      </dgm:t>
    </dgm:pt>
    <dgm:pt modelId="{17C59D69-C87E-4869-9DAD-18A5F30E35C2}" type="sibTrans" cxnId="{65B6F4E5-B38F-4A6E-A4FA-FA2FC7E9600B}">
      <dgm:prSet/>
      <dgm:spPr/>
      <dgm:t>
        <a:bodyPr/>
        <a:lstStyle/>
        <a:p>
          <a:endParaRPr lang="en-US"/>
        </a:p>
      </dgm:t>
    </dgm:pt>
    <dgm:pt modelId="{F1EDDF4A-95A7-4C18-99A8-D808770341B8}">
      <dgm:prSet/>
      <dgm:spPr/>
      <dgm:t>
        <a:bodyPr/>
        <a:lstStyle/>
        <a:p>
          <a:r>
            <a:rPr lang="en-US"/>
            <a:t>Recovery testing:</a:t>
          </a:r>
        </a:p>
      </dgm:t>
    </dgm:pt>
    <dgm:pt modelId="{11949025-0437-4B30-AC2F-1D93F3CF99A0}" type="parTrans" cxnId="{50D8BB56-0682-4987-B9E6-8B35495DE2D1}">
      <dgm:prSet/>
      <dgm:spPr/>
      <dgm:t>
        <a:bodyPr/>
        <a:lstStyle/>
        <a:p>
          <a:endParaRPr lang="en-US"/>
        </a:p>
      </dgm:t>
    </dgm:pt>
    <dgm:pt modelId="{1B6E57D3-B27B-44D4-BAEA-CA6A5F06B4A0}" type="sibTrans" cxnId="{50D8BB56-0682-4987-B9E6-8B35495DE2D1}">
      <dgm:prSet/>
      <dgm:spPr/>
      <dgm:t>
        <a:bodyPr/>
        <a:lstStyle/>
        <a:p>
          <a:endParaRPr lang="en-US"/>
        </a:p>
      </dgm:t>
    </dgm:pt>
    <dgm:pt modelId="{F2E3C912-7FA5-4F3F-A3CE-3A84C270BF78}">
      <dgm:prSet/>
      <dgm:spPr/>
      <dgm:t>
        <a:bodyPr/>
        <a:lstStyle/>
        <a:p>
          <a:r>
            <a:rPr lang="en-US"/>
            <a:t>Business continuity</a:t>
          </a:r>
        </a:p>
      </dgm:t>
    </dgm:pt>
    <dgm:pt modelId="{77C8DF7B-E571-474C-9887-A18F3D61D726}" type="parTrans" cxnId="{E8A13633-2BFF-4866-B097-BA5EFEA34C94}">
      <dgm:prSet/>
      <dgm:spPr/>
      <dgm:t>
        <a:bodyPr/>
        <a:lstStyle/>
        <a:p>
          <a:endParaRPr lang="en-US"/>
        </a:p>
      </dgm:t>
    </dgm:pt>
    <dgm:pt modelId="{1127C775-485D-4943-99AD-9B38F576F247}" type="sibTrans" cxnId="{E8A13633-2BFF-4866-B097-BA5EFEA34C94}">
      <dgm:prSet/>
      <dgm:spPr/>
      <dgm:t>
        <a:bodyPr/>
        <a:lstStyle/>
        <a:p>
          <a:endParaRPr lang="en-US"/>
        </a:p>
      </dgm:t>
    </dgm:pt>
    <dgm:pt modelId="{F63D9A7A-BE9D-42FC-A1AA-7882F76FEAB6}" type="pres">
      <dgm:prSet presAssocID="{163BD0B3-7A53-4B4C-BC80-9187E8E835D9}" presName="outerComposite" presStyleCnt="0">
        <dgm:presLayoutVars>
          <dgm:chMax val="5"/>
          <dgm:dir/>
          <dgm:resizeHandles val="exact"/>
        </dgm:presLayoutVars>
      </dgm:prSet>
      <dgm:spPr/>
    </dgm:pt>
    <dgm:pt modelId="{B7A813B3-4875-4C5A-B61A-6ED180C07F9D}" type="pres">
      <dgm:prSet presAssocID="{163BD0B3-7A53-4B4C-BC80-9187E8E835D9}" presName="dummyMaxCanvas" presStyleCnt="0">
        <dgm:presLayoutVars/>
      </dgm:prSet>
      <dgm:spPr/>
    </dgm:pt>
    <dgm:pt modelId="{65E5224D-80D5-4D70-9BCC-8D19AAEA45AE}" type="pres">
      <dgm:prSet presAssocID="{163BD0B3-7A53-4B4C-BC80-9187E8E835D9}" presName="FiveNodes_1" presStyleLbl="node1" presStyleIdx="0" presStyleCnt="5">
        <dgm:presLayoutVars>
          <dgm:bulletEnabled val="1"/>
        </dgm:presLayoutVars>
      </dgm:prSet>
      <dgm:spPr/>
    </dgm:pt>
    <dgm:pt modelId="{C61A0D89-C34D-4D85-8C08-1B119BF3EEA8}" type="pres">
      <dgm:prSet presAssocID="{163BD0B3-7A53-4B4C-BC80-9187E8E835D9}" presName="FiveNodes_2" presStyleLbl="node1" presStyleIdx="1" presStyleCnt="5">
        <dgm:presLayoutVars>
          <dgm:bulletEnabled val="1"/>
        </dgm:presLayoutVars>
      </dgm:prSet>
      <dgm:spPr/>
    </dgm:pt>
    <dgm:pt modelId="{191D02D1-E156-4921-AC88-472F1DED027D}" type="pres">
      <dgm:prSet presAssocID="{163BD0B3-7A53-4B4C-BC80-9187E8E835D9}" presName="FiveNodes_3" presStyleLbl="node1" presStyleIdx="2" presStyleCnt="5">
        <dgm:presLayoutVars>
          <dgm:bulletEnabled val="1"/>
        </dgm:presLayoutVars>
      </dgm:prSet>
      <dgm:spPr/>
    </dgm:pt>
    <dgm:pt modelId="{1D7BC17E-C179-4AD5-89B5-6427C2D6A508}" type="pres">
      <dgm:prSet presAssocID="{163BD0B3-7A53-4B4C-BC80-9187E8E835D9}" presName="FiveNodes_4" presStyleLbl="node1" presStyleIdx="3" presStyleCnt="5">
        <dgm:presLayoutVars>
          <dgm:bulletEnabled val="1"/>
        </dgm:presLayoutVars>
      </dgm:prSet>
      <dgm:spPr/>
    </dgm:pt>
    <dgm:pt modelId="{E6B8F432-3864-4EE4-A293-B6F0F8C54F2D}" type="pres">
      <dgm:prSet presAssocID="{163BD0B3-7A53-4B4C-BC80-9187E8E835D9}" presName="FiveNodes_5" presStyleLbl="node1" presStyleIdx="4" presStyleCnt="5">
        <dgm:presLayoutVars>
          <dgm:bulletEnabled val="1"/>
        </dgm:presLayoutVars>
      </dgm:prSet>
      <dgm:spPr/>
    </dgm:pt>
    <dgm:pt modelId="{5B24CB87-0851-4BB5-9F4D-691DEEE5E514}" type="pres">
      <dgm:prSet presAssocID="{163BD0B3-7A53-4B4C-BC80-9187E8E835D9}" presName="FiveConn_1-2" presStyleLbl="fgAccFollowNode1" presStyleIdx="0" presStyleCnt="4">
        <dgm:presLayoutVars>
          <dgm:bulletEnabled val="1"/>
        </dgm:presLayoutVars>
      </dgm:prSet>
      <dgm:spPr/>
    </dgm:pt>
    <dgm:pt modelId="{5E06C69D-E632-4319-A6D7-86E489C111EF}" type="pres">
      <dgm:prSet presAssocID="{163BD0B3-7A53-4B4C-BC80-9187E8E835D9}" presName="FiveConn_2-3" presStyleLbl="fgAccFollowNode1" presStyleIdx="1" presStyleCnt="4">
        <dgm:presLayoutVars>
          <dgm:bulletEnabled val="1"/>
        </dgm:presLayoutVars>
      </dgm:prSet>
      <dgm:spPr/>
    </dgm:pt>
    <dgm:pt modelId="{A942FB75-9B42-467E-8845-6B4E958B6636}" type="pres">
      <dgm:prSet presAssocID="{163BD0B3-7A53-4B4C-BC80-9187E8E835D9}" presName="FiveConn_3-4" presStyleLbl="fgAccFollowNode1" presStyleIdx="2" presStyleCnt="4">
        <dgm:presLayoutVars>
          <dgm:bulletEnabled val="1"/>
        </dgm:presLayoutVars>
      </dgm:prSet>
      <dgm:spPr/>
    </dgm:pt>
    <dgm:pt modelId="{8B9F5D07-9C6D-4709-9C37-4B7EB891CAF9}" type="pres">
      <dgm:prSet presAssocID="{163BD0B3-7A53-4B4C-BC80-9187E8E835D9}" presName="FiveConn_4-5" presStyleLbl="fgAccFollowNode1" presStyleIdx="3" presStyleCnt="4">
        <dgm:presLayoutVars>
          <dgm:bulletEnabled val="1"/>
        </dgm:presLayoutVars>
      </dgm:prSet>
      <dgm:spPr/>
    </dgm:pt>
    <dgm:pt modelId="{AFC41ED9-0992-41A0-82C2-2175002A35AC}" type="pres">
      <dgm:prSet presAssocID="{163BD0B3-7A53-4B4C-BC80-9187E8E835D9}" presName="FiveNodes_1_text" presStyleLbl="node1" presStyleIdx="4" presStyleCnt="5">
        <dgm:presLayoutVars>
          <dgm:bulletEnabled val="1"/>
        </dgm:presLayoutVars>
      </dgm:prSet>
      <dgm:spPr/>
    </dgm:pt>
    <dgm:pt modelId="{2D234389-9F90-43F5-BCBC-3BD2018212BB}" type="pres">
      <dgm:prSet presAssocID="{163BD0B3-7A53-4B4C-BC80-9187E8E835D9}" presName="FiveNodes_2_text" presStyleLbl="node1" presStyleIdx="4" presStyleCnt="5">
        <dgm:presLayoutVars>
          <dgm:bulletEnabled val="1"/>
        </dgm:presLayoutVars>
      </dgm:prSet>
      <dgm:spPr/>
    </dgm:pt>
    <dgm:pt modelId="{915FF511-4CFD-49FC-90C6-466ADD686086}" type="pres">
      <dgm:prSet presAssocID="{163BD0B3-7A53-4B4C-BC80-9187E8E835D9}" presName="FiveNodes_3_text" presStyleLbl="node1" presStyleIdx="4" presStyleCnt="5">
        <dgm:presLayoutVars>
          <dgm:bulletEnabled val="1"/>
        </dgm:presLayoutVars>
      </dgm:prSet>
      <dgm:spPr/>
    </dgm:pt>
    <dgm:pt modelId="{35C45526-7F62-451A-89B0-958C79102AFA}" type="pres">
      <dgm:prSet presAssocID="{163BD0B3-7A53-4B4C-BC80-9187E8E835D9}" presName="FiveNodes_4_text" presStyleLbl="node1" presStyleIdx="4" presStyleCnt="5">
        <dgm:presLayoutVars>
          <dgm:bulletEnabled val="1"/>
        </dgm:presLayoutVars>
      </dgm:prSet>
      <dgm:spPr/>
    </dgm:pt>
    <dgm:pt modelId="{5F8BF287-E784-495D-86D0-1E100069224E}" type="pres">
      <dgm:prSet presAssocID="{163BD0B3-7A53-4B4C-BC80-9187E8E835D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F1F8102-3A0C-4AEF-90C6-69E4EDB7149E}" type="presOf" srcId="{F1EDDF4A-95A7-4C18-99A8-D808770341B8}" destId="{35C45526-7F62-451A-89B0-958C79102AFA}" srcOrd="1" destOrd="0" presId="urn:microsoft.com/office/officeart/2005/8/layout/vProcess5"/>
    <dgm:cxn modelId="{875AA312-4C7C-4EFF-9260-2A94BFBAE3EE}" type="presOf" srcId="{163BD0B3-7A53-4B4C-BC80-9187E8E835D9}" destId="{F63D9A7A-BE9D-42FC-A1AA-7882F76FEAB6}" srcOrd="0" destOrd="0" presId="urn:microsoft.com/office/officeart/2005/8/layout/vProcess5"/>
    <dgm:cxn modelId="{62AD7E18-99AA-4EAF-9A02-40EAEDBF9F64}" type="presOf" srcId="{F2E3C912-7FA5-4F3F-A3CE-3A84C270BF78}" destId="{E6B8F432-3864-4EE4-A293-B6F0F8C54F2D}" srcOrd="0" destOrd="0" presId="urn:microsoft.com/office/officeart/2005/8/layout/vProcess5"/>
    <dgm:cxn modelId="{E8A13633-2BFF-4866-B097-BA5EFEA34C94}" srcId="{163BD0B3-7A53-4B4C-BC80-9187E8E835D9}" destId="{F2E3C912-7FA5-4F3F-A3CE-3A84C270BF78}" srcOrd="4" destOrd="0" parTransId="{77C8DF7B-E571-474C-9887-A18F3D61D726}" sibTransId="{1127C775-485D-4943-99AD-9B38F576F247}"/>
    <dgm:cxn modelId="{114E7543-254A-4477-B265-F7ED4F903193}" type="presOf" srcId="{C68E6EA7-C85E-4A8D-B040-35DF2C1CA546}" destId="{65E5224D-80D5-4D70-9BCC-8D19AAEA45AE}" srcOrd="0" destOrd="0" presId="urn:microsoft.com/office/officeart/2005/8/layout/vProcess5"/>
    <dgm:cxn modelId="{B175BB64-E2F7-4708-A9D1-C1C12AB65C76}" type="presOf" srcId="{86C1B26D-F54B-44C2-AE59-58B81D44982C}" destId="{5E06C69D-E632-4319-A6D7-86E489C111EF}" srcOrd="0" destOrd="0" presId="urn:microsoft.com/office/officeart/2005/8/layout/vProcess5"/>
    <dgm:cxn modelId="{0FBF1F6A-395F-4AB7-AA63-99B35560DD42}" srcId="{163BD0B3-7A53-4B4C-BC80-9187E8E835D9}" destId="{C68E6EA7-C85E-4A8D-B040-35DF2C1CA546}" srcOrd="0" destOrd="0" parTransId="{B9127EC0-D9BD-430E-B8AB-C5F1469369EA}" sibTransId="{7EBA6DF8-8343-42AA-88C3-1E1B1295C771}"/>
    <dgm:cxn modelId="{49F3A76D-BEE2-4DCC-9A78-0DD87C2355BF}" type="presOf" srcId="{A1FE59C4-5AC7-4476-974D-150656945512}" destId="{2D234389-9F90-43F5-BCBC-3BD2018212BB}" srcOrd="1" destOrd="0" presId="urn:microsoft.com/office/officeart/2005/8/layout/vProcess5"/>
    <dgm:cxn modelId="{30274C4E-9E9E-440C-AA56-BCF387028D66}" type="presOf" srcId="{F1EDDF4A-95A7-4C18-99A8-D808770341B8}" destId="{1D7BC17E-C179-4AD5-89B5-6427C2D6A508}" srcOrd="0" destOrd="0" presId="urn:microsoft.com/office/officeart/2005/8/layout/vProcess5"/>
    <dgm:cxn modelId="{50D8BB56-0682-4987-B9E6-8B35495DE2D1}" srcId="{163BD0B3-7A53-4B4C-BC80-9187E8E835D9}" destId="{F1EDDF4A-95A7-4C18-99A8-D808770341B8}" srcOrd="3" destOrd="0" parTransId="{11949025-0437-4B30-AC2F-1D93F3CF99A0}" sibTransId="{1B6E57D3-B27B-44D4-BAEA-CA6A5F06B4A0}"/>
    <dgm:cxn modelId="{5552E881-32EA-4579-BBB8-BC11FC095343}" type="presOf" srcId="{F2E3C912-7FA5-4F3F-A3CE-3A84C270BF78}" destId="{5F8BF287-E784-495D-86D0-1E100069224E}" srcOrd="1" destOrd="0" presId="urn:microsoft.com/office/officeart/2005/8/layout/vProcess5"/>
    <dgm:cxn modelId="{50AEDE88-0770-4799-84F9-BCBD1F0A4119}" type="presOf" srcId="{C6558968-EE0D-4DA1-9084-D3FBCBED5084}" destId="{191D02D1-E156-4921-AC88-472F1DED027D}" srcOrd="0" destOrd="0" presId="urn:microsoft.com/office/officeart/2005/8/layout/vProcess5"/>
    <dgm:cxn modelId="{D911729B-9AB8-4391-AA87-882FB97A48B5}" type="presOf" srcId="{1B6E57D3-B27B-44D4-BAEA-CA6A5F06B4A0}" destId="{8B9F5D07-9C6D-4709-9C37-4B7EB891CAF9}" srcOrd="0" destOrd="0" presId="urn:microsoft.com/office/officeart/2005/8/layout/vProcess5"/>
    <dgm:cxn modelId="{B1A70BA9-EEC7-4293-9E2F-C926F486173A}" type="presOf" srcId="{7EBA6DF8-8343-42AA-88C3-1E1B1295C771}" destId="{5B24CB87-0851-4BB5-9F4D-691DEEE5E514}" srcOrd="0" destOrd="0" presId="urn:microsoft.com/office/officeart/2005/8/layout/vProcess5"/>
    <dgm:cxn modelId="{E65FA4B6-D1AF-47C3-A94A-1D0534EE9669}" type="presOf" srcId="{17C59D69-C87E-4869-9DAD-18A5F30E35C2}" destId="{A942FB75-9B42-467E-8845-6B4E958B6636}" srcOrd="0" destOrd="0" presId="urn:microsoft.com/office/officeart/2005/8/layout/vProcess5"/>
    <dgm:cxn modelId="{8AD420C6-5479-4F6A-8A03-926A212B169C}" type="presOf" srcId="{C6558968-EE0D-4DA1-9084-D3FBCBED5084}" destId="{915FF511-4CFD-49FC-90C6-466ADD686086}" srcOrd="1" destOrd="0" presId="urn:microsoft.com/office/officeart/2005/8/layout/vProcess5"/>
    <dgm:cxn modelId="{EEBE81CA-978F-4A96-8577-BA23EAFA7FE8}" type="presOf" srcId="{C68E6EA7-C85E-4A8D-B040-35DF2C1CA546}" destId="{AFC41ED9-0992-41A0-82C2-2175002A35AC}" srcOrd="1" destOrd="0" presId="urn:microsoft.com/office/officeart/2005/8/layout/vProcess5"/>
    <dgm:cxn modelId="{F622E8D3-61A7-431B-B71E-9AD7969E100F}" type="presOf" srcId="{A1FE59C4-5AC7-4476-974D-150656945512}" destId="{C61A0D89-C34D-4D85-8C08-1B119BF3EEA8}" srcOrd="0" destOrd="0" presId="urn:microsoft.com/office/officeart/2005/8/layout/vProcess5"/>
    <dgm:cxn modelId="{65B6F4E5-B38F-4A6E-A4FA-FA2FC7E9600B}" srcId="{163BD0B3-7A53-4B4C-BC80-9187E8E835D9}" destId="{C6558968-EE0D-4DA1-9084-D3FBCBED5084}" srcOrd="2" destOrd="0" parTransId="{065253DD-9D18-4434-A95C-BB6C33B1E8C6}" sibTransId="{17C59D69-C87E-4869-9DAD-18A5F30E35C2}"/>
    <dgm:cxn modelId="{846F09F7-8BDD-4747-BD5A-B6A7540CE963}" srcId="{163BD0B3-7A53-4B4C-BC80-9187E8E835D9}" destId="{A1FE59C4-5AC7-4476-974D-150656945512}" srcOrd="1" destOrd="0" parTransId="{41C64550-EA8D-44BB-9E3F-58BD9BB9C9EE}" sibTransId="{86C1B26D-F54B-44C2-AE59-58B81D44982C}"/>
    <dgm:cxn modelId="{B1267183-E141-450E-8FF1-552309E34FF3}" type="presParOf" srcId="{F63D9A7A-BE9D-42FC-A1AA-7882F76FEAB6}" destId="{B7A813B3-4875-4C5A-B61A-6ED180C07F9D}" srcOrd="0" destOrd="0" presId="urn:microsoft.com/office/officeart/2005/8/layout/vProcess5"/>
    <dgm:cxn modelId="{43AF3090-763A-4C51-A2DF-894567F6726D}" type="presParOf" srcId="{F63D9A7A-BE9D-42FC-A1AA-7882F76FEAB6}" destId="{65E5224D-80D5-4D70-9BCC-8D19AAEA45AE}" srcOrd="1" destOrd="0" presId="urn:microsoft.com/office/officeart/2005/8/layout/vProcess5"/>
    <dgm:cxn modelId="{9CB0D291-3EB3-475E-8AFE-429C42FD790A}" type="presParOf" srcId="{F63D9A7A-BE9D-42FC-A1AA-7882F76FEAB6}" destId="{C61A0D89-C34D-4D85-8C08-1B119BF3EEA8}" srcOrd="2" destOrd="0" presId="urn:microsoft.com/office/officeart/2005/8/layout/vProcess5"/>
    <dgm:cxn modelId="{2F8D08A7-B186-49D3-AAEB-376F3171CCAC}" type="presParOf" srcId="{F63D9A7A-BE9D-42FC-A1AA-7882F76FEAB6}" destId="{191D02D1-E156-4921-AC88-472F1DED027D}" srcOrd="3" destOrd="0" presId="urn:microsoft.com/office/officeart/2005/8/layout/vProcess5"/>
    <dgm:cxn modelId="{C2B7F9D5-327E-4BA4-90EB-C9C7994D9089}" type="presParOf" srcId="{F63D9A7A-BE9D-42FC-A1AA-7882F76FEAB6}" destId="{1D7BC17E-C179-4AD5-89B5-6427C2D6A508}" srcOrd="4" destOrd="0" presId="urn:microsoft.com/office/officeart/2005/8/layout/vProcess5"/>
    <dgm:cxn modelId="{87EF0E9C-9271-4A77-80C4-0D8C53839C9B}" type="presParOf" srcId="{F63D9A7A-BE9D-42FC-A1AA-7882F76FEAB6}" destId="{E6B8F432-3864-4EE4-A293-B6F0F8C54F2D}" srcOrd="5" destOrd="0" presId="urn:microsoft.com/office/officeart/2005/8/layout/vProcess5"/>
    <dgm:cxn modelId="{BAC6380D-0391-4389-B06D-5AF714AF46A6}" type="presParOf" srcId="{F63D9A7A-BE9D-42FC-A1AA-7882F76FEAB6}" destId="{5B24CB87-0851-4BB5-9F4D-691DEEE5E514}" srcOrd="6" destOrd="0" presId="urn:microsoft.com/office/officeart/2005/8/layout/vProcess5"/>
    <dgm:cxn modelId="{C482CE75-47C9-4A8F-9023-BC1757A1E225}" type="presParOf" srcId="{F63D9A7A-BE9D-42FC-A1AA-7882F76FEAB6}" destId="{5E06C69D-E632-4319-A6D7-86E489C111EF}" srcOrd="7" destOrd="0" presId="urn:microsoft.com/office/officeart/2005/8/layout/vProcess5"/>
    <dgm:cxn modelId="{3F2120CA-7AC9-4134-9ABA-60FCF5A1B560}" type="presParOf" srcId="{F63D9A7A-BE9D-42FC-A1AA-7882F76FEAB6}" destId="{A942FB75-9B42-467E-8845-6B4E958B6636}" srcOrd="8" destOrd="0" presId="urn:microsoft.com/office/officeart/2005/8/layout/vProcess5"/>
    <dgm:cxn modelId="{01B5518C-BE51-4676-A899-5D2FD529FE43}" type="presParOf" srcId="{F63D9A7A-BE9D-42FC-A1AA-7882F76FEAB6}" destId="{8B9F5D07-9C6D-4709-9C37-4B7EB891CAF9}" srcOrd="9" destOrd="0" presId="urn:microsoft.com/office/officeart/2005/8/layout/vProcess5"/>
    <dgm:cxn modelId="{543C1035-A924-4767-9BA2-038CF80E8975}" type="presParOf" srcId="{F63D9A7A-BE9D-42FC-A1AA-7882F76FEAB6}" destId="{AFC41ED9-0992-41A0-82C2-2175002A35AC}" srcOrd="10" destOrd="0" presId="urn:microsoft.com/office/officeart/2005/8/layout/vProcess5"/>
    <dgm:cxn modelId="{49EE21C7-D513-4E97-810C-9A1B7F218215}" type="presParOf" srcId="{F63D9A7A-BE9D-42FC-A1AA-7882F76FEAB6}" destId="{2D234389-9F90-43F5-BCBC-3BD2018212BB}" srcOrd="11" destOrd="0" presId="urn:microsoft.com/office/officeart/2005/8/layout/vProcess5"/>
    <dgm:cxn modelId="{465BC343-4309-44FA-915F-10E410F4C3B4}" type="presParOf" srcId="{F63D9A7A-BE9D-42FC-A1AA-7882F76FEAB6}" destId="{915FF511-4CFD-49FC-90C6-466ADD686086}" srcOrd="12" destOrd="0" presId="urn:microsoft.com/office/officeart/2005/8/layout/vProcess5"/>
    <dgm:cxn modelId="{94581692-4ADA-4CA1-BAA4-F4BA0B9096AC}" type="presParOf" srcId="{F63D9A7A-BE9D-42FC-A1AA-7882F76FEAB6}" destId="{35C45526-7F62-451A-89B0-958C79102AFA}" srcOrd="13" destOrd="0" presId="urn:microsoft.com/office/officeart/2005/8/layout/vProcess5"/>
    <dgm:cxn modelId="{69B458D5-062B-4515-83C4-E2BE6819842E}" type="presParOf" srcId="{F63D9A7A-BE9D-42FC-A1AA-7882F76FEAB6}" destId="{5F8BF287-E784-495D-86D0-1E10006922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5FE3D-3975-47B4-A7E9-CF8EF38B7D6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1D7130C-2E7D-4EE9-BE93-6BF409880212}">
      <dgm:prSet/>
      <dgm:spPr/>
      <dgm:t>
        <a:bodyPr/>
        <a:lstStyle/>
        <a:p>
          <a:r>
            <a:rPr lang="en-US" b="1">
              <a:solidFill>
                <a:schemeClr val="accent5">
                  <a:lumMod val="50000"/>
                </a:schemeClr>
              </a:solidFill>
            </a:rPr>
            <a:t>OBJECTIVE</a:t>
          </a:r>
          <a:endParaRPr lang="en-US">
            <a:solidFill>
              <a:schemeClr val="accent5">
                <a:lumMod val="50000"/>
              </a:schemeClr>
            </a:solidFill>
          </a:endParaRPr>
        </a:p>
      </dgm:t>
    </dgm:pt>
    <dgm:pt modelId="{2D3EDFB1-9FED-4E68-87A1-B6C2E35CE220}" type="parTrans" cxnId="{D93EE91D-E342-4855-93A0-5CD8F07A39DB}">
      <dgm:prSet/>
      <dgm:spPr/>
      <dgm:t>
        <a:bodyPr/>
        <a:lstStyle/>
        <a:p>
          <a:endParaRPr lang="en-US"/>
        </a:p>
      </dgm:t>
    </dgm:pt>
    <dgm:pt modelId="{465845C0-E3CF-473C-9305-D7419E85E1B6}" type="sibTrans" cxnId="{D93EE91D-E342-4855-93A0-5CD8F07A39DB}">
      <dgm:prSet/>
      <dgm:spPr/>
      <dgm:t>
        <a:bodyPr/>
        <a:lstStyle/>
        <a:p>
          <a:endParaRPr lang="en-US"/>
        </a:p>
      </dgm:t>
    </dgm:pt>
    <dgm:pt modelId="{D36463D0-409C-40AD-B83B-02D2E407538A}">
      <dgm:prSet/>
      <dgm:spPr/>
      <dgm:t>
        <a:bodyPr/>
        <a:lstStyle/>
        <a:p>
          <a:r>
            <a:rPr lang="en-US"/>
            <a:t>Ensure business continuity in the face of the disasters</a:t>
          </a:r>
        </a:p>
      </dgm:t>
    </dgm:pt>
    <dgm:pt modelId="{3EAFD70C-E9CB-41B2-9157-9FA706A60BFE}" type="parTrans" cxnId="{2019F522-BE54-4D26-89F3-E0CE0A8CB47E}">
      <dgm:prSet/>
      <dgm:spPr/>
      <dgm:t>
        <a:bodyPr/>
        <a:lstStyle/>
        <a:p>
          <a:endParaRPr lang="en-US"/>
        </a:p>
      </dgm:t>
    </dgm:pt>
    <dgm:pt modelId="{2396798D-329B-4003-BCC5-9E508EEFEC75}" type="sibTrans" cxnId="{2019F522-BE54-4D26-89F3-E0CE0A8CB47E}">
      <dgm:prSet/>
      <dgm:spPr/>
      <dgm:t>
        <a:bodyPr/>
        <a:lstStyle/>
        <a:p>
          <a:endParaRPr lang="en-US"/>
        </a:p>
      </dgm:t>
    </dgm:pt>
    <dgm:pt modelId="{20C3E221-4EC4-4B06-A7A6-A568555A55AD}">
      <dgm:prSet/>
      <dgm:spPr/>
      <dgm:t>
        <a:bodyPr/>
        <a:lstStyle/>
        <a:p>
          <a:r>
            <a:rPr lang="en-US" b="1">
              <a:solidFill>
                <a:schemeClr val="accent1">
                  <a:lumMod val="75000"/>
                </a:schemeClr>
              </a:solidFill>
            </a:rPr>
            <a:t>KEY ELEMENTS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8F976F72-5813-4057-96A1-6643DEDA89CE}" type="parTrans" cxnId="{8E200557-1284-41FC-BEA8-593796D31265}">
      <dgm:prSet/>
      <dgm:spPr/>
      <dgm:t>
        <a:bodyPr/>
        <a:lstStyle/>
        <a:p>
          <a:endParaRPr lang="en-US"/>
        </a:p>
      </dgm:t>
    </dgm:pt>
    <dgm:pt modelId="{2333302D-CE2B-489E-8A52-F8A24432D3BE}" type="sibTrans" cxnId="{8E200557-1284-41FC-BEA8-593796D31265}">
      <dgm:prSet/>
      <dgm:spPr/>
      <dgm:t>
        <a:bodyPr/>
        <a:lstStyle/>
        <a:p>
          <a:endParaRPr lang="en-US"/>
        </a:p>
      </dgm:t>
    </dgm:pt>
    <dgm:pt modelId="{8C452595-3CEE-42D1-AEAB-1A66CA253AA5}">
      <dgm:prSet/>
      <dgm:spPr/>
      <dgm:t>
        <a:bodyPr/>
        <a:lstStyle/>
        <a:p>
          <a:r>
            <a:rPr lang="en-US"/>
            <a:t>Risk assessment</a:t>
          </a:r>
        </a:p>
      </dgm:t>
    </dgm:pt>
    <dgm:pt modelId="{1FE9091C-C9B3-46A6-A401-15645E7B69B7}" type="parTrans" cxnId="{1B2442E4-8AE0-4D59-8554-E73FBFB73CE5}">
      <dgm:prSet/>
      <dgm:spPr/>
      <dgm:t>
        <a:bodyPr/>
        <a:lstStyle/>
        <a:p>
          <a:endParaRPr lang="en-US"/>
        </a:p>
      </dgm:t>
    </dgm:pt>
    <dgm:pt modelId="{EDF02FB2-C887-4061-BFED-85576CBE08EE}" type="sibTrans" cxnId="{1B2442E4-8AE0-4D59-8554-E73FBFB73CE5}">
      <dgm:prSet/>
      <dgm:spPr/>
      <dgm:t>
        <a:bodyPr/>
        <a:lstStyle/>
        <a:p>
          <a:endParaRPr lang="en-US"/>
        </a:p>
      </dgm:t>
    </dgm:pt>
    <dgm:pt modelId="{EC21DD97-4C8F-454D-8DA3-53742807A635}">
      <dgm:prSet/>
      <dgm:spPr/>
      <dgm:t>
        <a:bodyPr/>
        <a:lstStyle/>
        <a:p>
          <a:r>
            <a:rPr lang="en-US"/>
            <a:t>Business impact analysis</a:t>
          </a:r>
        </a:p>
      </dgm:t>
    </dgm:pt>
    <dgm:pt modelId="{991B92EE-09FF-4461-8E2E-059052260C97}" type="parTrans" cxnId="{CC52498C-1712-48D2-BBE0-8D5D574D4F33}">
      <dgm:prSet/>
      <dgm:spPr/>
      <dgm:t>
        <a:bodyPr/>
        <a:lstStyle/>
        <a:p>
          <a:endParaRPr lang="en-US"/>
        </a:p>
      </dgm:t>
    </dgm:pt>
    <dgm:pt modelId="{14B267E2-8B65-4387-8B20-85DCD3C4B1C2}" type="sibTrans" cxnId="{CC52498C-1712-48D2-BBE0-8D5D574D4F33}">
      <dgm:prSet/>
      <dgm:spPr/>
      <dgm:t>
        <a:bodyPr/>
        <a:lstStyle/>
        <a:p>
          <a:endParaRPr lang="en-US"/>
        </a:p>
      </dgm:t>
    </dgm:pt>
    <dgm:pt modelId="{CABC3D50-7A83-4F34-B44D-6F75D937B73B}">
      <dgm:prSet/>
      <dgm:spPr/>
      <dgm:t>
        <a:bodyPr/>
        <a:lstStyle/>
        <a:p>
          <a:r>
            <a:rPr lang="en-US"/>
            <a:t>RTOS/RPOS</a:t>
          </a:r>
        </a:p>
      </dgm:t>
    </dgm:pt>
    <dgm:pt modelId="{9F933E78-C9A6-47B0-AFF0-4100DD0A5B7A}" type="parTrans" cxnId="{48D92727-841D-432A-A031-5F5242DDE2A5}">
      <dgm:prSet/>
      <dgm:spPr/>
      <dgm:t>
        <a:bodyPr/>
        <a:lstStyle/>
        <a:p>
          <a:endParaRPr lang="en-US"/>
        </a:p>
      </dgm:t>
    </dgm:pt>
    <dgm:pt modelId="{59F628E8-CAEB-4CD9-B999-DC682D1FE0B9}" type="sibTrans" cxnId="{48D92727-841D-432A-A031-5F5242DDE2A5}">
      <dgm:prSet/>
      <dgm:spPr/>
      <dgm:t>
        <a:bodyPr/>
        <a:lstStyle/>
        <a:p>
          <a:endParaRPr lang="en-US"/>
        </a:p>
      </dgm:t>
    </dgm:pt>
    <dgm:pt modelId="{B6004FFC-1F11-4C33-8063-E7F6600D4996}">
      <dgm:prSet/>
      <dgm:spPr/>
      <dgm:t>
        <a:bodyPr/>
        <a:lstStyle/>
        <a:p>
          <a:r>
            <a:rPr lang="en-US"/>
            <a:t>Automated recovery</a:t>
          </a:r>
        </a:p>
      </dgm:t>
    </dgm:pt>
    <dgm:pt modelId="{9A02C041-76AB-40DE-A35B-8EF4B4DF3A37}" type="parTrans" cxnId="{63DE96AD-DD5B-4647-A7B1-78F8A8F2FB58}">
      <dgm:prSet/>
      <dgm:spPr/>
      <dgm:t>
        <a:bodyPr/>
        <a:lstStyle/>
        <a:p>
          <a:endParaRPr lang="en-US"/>
        </a:p>
      </dgm:t>
    </dgm:pt>
    <dgm:pt modelId="{842A1CE6-95D0-41EE-B1B0-751BA1DF6BAE}" type="sibTrans" cxnId="{63DE96AD-DD5B-4647-A7B1-78F8A8F2FB58}">
      <dgm:prSet/>
      <dgm:spPr/>
      <dgm:t>
        <a:bodyPr/>
        <a:lstStyle/>
        <a:p>
          <a:endParaRPr lang="en-US"/>
        </a:p>
      </dgm:t>
    </dgm:pt>
    <dgm:pt modelId="{60BF2785-7A59-4AB4-AFB1-47B25D554714}" type="pres">
      <dgm:prSet presAssocID="{8B95FE3D-3975-47B4-A7E9-CF8EF38B7D67}" presName="linear" presStyleCnt="0">
        <dgm:presLayoutVars>
          <dgm:dir/>
          <dgm:animLvl val="lvl"/>
          <dgm:resizeHandles val="exact"/>
        </dgm:presLayoutVars>
      </dgm:prSet>
      <dgm:spPr/>
    </dgm:pt>
    <dgm:pt modelId="{1A4E0F4A-199F-4EAA-952F-FA3B1E03EE5C}" type="pres">
      <dgm:prSet presAssocID="{41D7130C-2E7D-4EE9-BE93-6BF409880212}" presName="parentLin" presStyleCnt="0"/>
      <dgm:spPr/>
    </dgm:pt>
    <dgm:pt modelId="{5A0E4527-1786-4804-AF6B-98D3257AA8E4}" type="pres">
      <dgm:prSet presAssocID="{41D7130C-2E7D-4EE9-BE93-6BF409880212}" presName="parentLeftMargin" presStyleLbl="node1" presStyleIdx="0" presStyleCnt="2"/>
      <dgm:spPr/>
    </dgm:pt>
    <dgm:pt modelId="{5078CEAC-4244-4761-A739-3197F2844C72}" type="pres">
      <dgm:prSet presAssocID="{41D7130C-2E7D-4EE9-BE93-6BF4098802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B3AEC8-83BA-455C-BB9C-973D6129935D}" type="pres">
      <dgm:prSet presAssocID="{41D7130C-2E7D-4EE9-BE93-6BF409880212}" presName="negativeSpace" presStyleCnt="0"/>
      <dgm:spPr/>
    </dgm:pt>
    <dgm:pt modelId="{2CB0107D-C44D-4A94-BA1D-AFE0C5C4B640}" type="pres">
      <dgm:prSet presAssocID="{41D7130C-2E7D-4EE9-BE93-6BF409880212}" presName="childText" presStyleLbl="conFgAcc1" presStyleIdx="0" presStyleCnt="2">
        <dgm:presLayoutVars>
          <dgm:bulletEnabled val="1"/>
        </dgm:presLayoutVars>
      </dgm:prSet>
      <dgm:spPr/>
    </dgm:pt>
    <dgm:pt modelId="{1F00264E-7C03-455B-8768-6A0D1FD84945}" type="pres">
      <dgm:prSet presAssocID="{465845C0-E3CF-473C-9305-D7419E85E1B6}" presName="spaceBetweenRectangles" presStyleCnt="0"/>
      <dgm:spPr/>
    </dgm:pt>
    <dgm:pt modelId="{3A42EE05-50C4-49D9-9D30-D8507AF58FB5}" type="pres">
      <dgm:prSet presAssocID="{20C3E221-4EC4-4B06-A7A6-A568555A55AD}" presName="parentLin" presStyleCnt="0"/>
      <dgm:spPr/>
    </dgm:pt>
    <dgm:pt modelId="{0D47EB1B-A9FE-49D6-9929-7FB296A791B5}" type="pres">
      <dgm:prSet presAssocID="{20C3E221-4EC4-4B06-A7A6-A568555A55AD}" presName="parentLeftMargin" presStyleLbl="node1" presStyleIdx="0" presStyleCnt="2"/>
      <dgm:spPr/>
    </dgm:pt>
    <dgm:pt modelId="{6E1A7C1E-5688-4505-AB1D-441E1BF099A7}" type="pres">
      <dgm:prSet presAssocID="{20C3E221-4EC4-4B06-A7A6-A568555A55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A34288C-CBA4-4CA5-9575-61F71A245935}" type="pres">
      <dgm:prSet presAssocID="{20C3E221-4EC4-4B06-A7A6-A568555A55AD}" presName="negativeSpace" presStyleCnt="0"/>
      <dgm:spPr/>
    </dgm:pt>
    <dgm:pt modelId="{56C97814-62A8-42F6-BF58-FF07561F5238}" type="pres">
      <dgm:prSet presAssocID="{20C3E221-4EC4-4B06-A7A6-A568555A55A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A26CF12-6ABF-4539-AC2C-74CEC4ACFA97}" type="presOf" srcId="{D36463D0-409C-40AD-B83B-02D2E407538A}" destId="{2CB0107D-C44D-4A94-BA1D-AFE0C5C4B640}" srcOrd="0" destOrd="0" presId="urn:microsoft.com/office/officeart/2005/8/layout/list1"/>
    <dgm:cxn modelId="{D93EE91D-E342-4855-93A0-5CD8F07A39DB}" srcId="{8B95FE3D-3975-47B4-A7E9-CF8EF38B7D67}" destId="{41D7130C-2E7D-4EE9-BE93-6BF409880212}" srcOrd="0" destOrd="0" parTransId="{2D3EDFB1-9FED-4E68-87A1-B6C2E35CE220}" sibTransId="{465845C0-E3CF-473C-9305-D7419E85E1B6}"/>
    <dgm:cxn modelId="{2019F522-BE54-4D26-89F3-E0CE0A8CB47E}" srcId="{41D7130C-2E7D-4EE9-BE93-6BF409880212}" destId="{D36463D0-409C-40AD-B83B-02D2E407538A}" srcOrd="0" destOrd="0" parTransId="{3EAFD70C-E9CB-41B2-9157-9FA706A60BFE}" sibTransId="{2396798D-329B-4003-BCC5-9E508EEFEC75}"/>
    <dgm:cxn modelId="{48D92727-841D-432A-A031-5F5242DDE2A5}" srcId="{20C3E221-4EC4-4B06-A7A6-A568555A55AD}" destId="{CABC3D50-7A83-4F34-B44D-6F75D937B73B}" srcOrd="2" destOrd="0" parTransId="{9F933E78-C9A6-47B0-AFF0-4100DD0A5B7A}" sibTransId="{59F628E8-CAEB-4CD9-B999-DC682D1FE0B9}"/>
    <dgm:cxn modelId="{252D572B-FC2F-4BDD-B06C-2E1B16897861}" type="presOf" srcId="{41D7130C-2E7D-4EE9-BE93-6BF409880212}" destId="{5A0E4527-1786-4804-AF6B-98D3257AA8E4}" srcOrd="0" destOrd="0" presId="urn:microsoft.com/office/officeart/2005/8/layout/list1"/>
    <dgm:cxn modelId="{84742D3C-B1E5-4FBB-8438-580D73290ADC}" type="presOf" srcId="{20C3E221-4EC4-4B06-A7A6-A568555A55AD}" destId="{6E1A7C1E-5688-4505-AB1D-441E1BF099A7}" srcOrd="1" destOrd="0" presId="urn:microsoft.com/office/officeart/2005/8/layout/list1"/>
    <dgm:cxn modelId="{757C6F5E-33B4-46C8-BCB6-A5EA57FF0DFD}" type="presOf" srcId="{8B95FE3D-3975-47B4-A7E9-CF8EF38B7D67}" destId="{60BF2785-7A59-4AB4-AFB1-47B25D554714}" srcOrd="0" destOrd="0" presId="urn:microsoft.com/office/officeart/2005/8/layout/list1"/>
    <dgm:cxn modelId="{EBE98949-F913-4A00-B1CA-CF9DF9E43E6F}" type="presOf" srcId="{EC21DD97-4C8F-454D-8DA3-53742807A635}" destId="{56C97814-62A8-42F6-BF58-FF07561F5238}" srcOrd="0" destOrd="1" presId="urn:microsoft.com/office/officeart/2005/8/layout/list1"/>
    <dgm:cxn modelId="{8B466D4E-D0F9-4506-A48B-3C6B6A233DD1}" type="presOf" srcId="{8C452595-3CEE-42D1-AEAB-1A66CA253AA5}" destId="{56C97814-62A8-42F6-BF58-FF07561F5238}" srcOrd="0" destOrd="0" presId="urn:microsoft.com/office/officeart/2005/8/layout/list1"/>
    <dgm:cxn modelId="{8E200557-1284-41FC-BEA8-593796D31265}" srcId="{8B95FE3D-3975-47B4-A7E9-CF8EF38B7D67}" destId="{20C3E221-4EC4-4B06-A7A6-A568555A55AD}" srcOrd="1" destOrd="0" parTransId="{8F976F72-5813-4057-96A1-6643DEDA89CE}" sibTransId="{2333302D-CE2B-489E-8A52-F8A24432D3BE}"/>
    <dgm:cxn modelId="{B3FC4D58-8289-4901-9EDD-41B7FDBD2F65}" type="presOf" srcId="{CABC3D50-7A83-4F34-B44D-6F75D937B73B}" destId="{56C97814-62A8-42F6-BF58-FF07561F5238}" srcOrd="0" destOrd="2" presId="urn:microsoft.com/office/officeart/2005/8/layout/list1"/>
    <dgm:cxn modelId="{CC52498C-1712-48D2-BBE0-8D5D574D4F33}" srcId="{20C3E221-4EC4-4B06-A7A6-A568555A55AD}" destId="{EC21DD97-4C8F-454D-8DA3-53742807A635}" srcOrd="1" destOrd="0" parTransId="{991B92EE-09FF-4461-8E2E-059052260C97}" sibTransId="{14B267E2-8B65-4387-8B20-85DCD3C4B1C2}"/>
    <dgm:cxn modelId="{63DE96AD-DD5B-4647-A7B1-78F8A8F2FB58}" srcId="{20C3E221-4EC4-4B06-A7A6-A568555A55AD}" destId="{B6004FFC-1F11-4C33-8063-E7F6600D4996}" srcOrd="3" destOrd="0" parTransId="{9A02C041-76AB-40DE-A35B-8EF4B4DF3A37}" sibTransId="{842A1CE6-95D0-41EE-B1B0-751BA1DF6BAE}"/>
    <dgm:cxn modelId="{081468D8-874E-4F17-B640-A4AA8137FEA9}" type="presOf" srcId="{B6004FFC-1F11-4C33-8063-E7F6600D4996}" destId="{56C97814-62A8-42F6-BF58-FF07561F5238}" srcOrd="0" destOrd="3" presId="urn:microsoft.com/office/officeart/2005/8/layout/list1"/>
    <dgm:cxn modelId="{1B2442E4-8AE0-4D59-8554-E73FBFB73CE5}" srcId="{20C3E221-4EC4-4B06-A7A6-A568555A55AD}" destId="{8C452595-3CEE-42D1-AEAB-1A66CA253AA5}" srcOrd="0" destOrd="0" parTransId="{1FE9091C-C9B3-46A6-A401-15645E7B69B7}" sibTransId="{EDF02FB2-C887-4061-BFED-85576CBE08EE}"/>
    <dgm:cxn modelId="{F6023DE8-2646-47D4-B045-CE7CB0E20D7D}" type="presOf" srcId="{20C3E221-4EC4-4B06-A7A6-A568555A55AD}" destId="{0D47EB1B-A9FE-49D6-9929-7FB296A791B5}" srcOrd="0" destOrd="0" presId="urn:microsoft.com/office/officeart/2005/8/layout/list1"/>
    <dgm:cxn modelId="{1067B2FD-BF13-4E0B-861A-51636603F7A9}" type="presOf" srcId="{41D7130C-2E7D-4EE9-BE93-6BF409880212}" destId="{5078CEAC-4244-4761-A739-3197F2844C72}" srcOrd="1" destOrd="0" presId="urn:microsoft.com/office/officeart/2005/8/layout/list1"/>
    <dgm:cxn modelId="{8E07BE47-4D47-4869-8AF8-6CF3A6D32E5E}" type="presParOf" srcId="{60BF2785-7A59-4AB4-AFB1-47B25D554714}" destId="{1A4E0F4A-199F-4EAA-952F-FA3B1E03EE5C}" srcOrd="0" destOrd="0" presId="urn:microsoft.com/office/officeart/2005/8/layout/list1"/>
    <dgm:cxn modelId="{E12AACFF-D0AD-42E6-94EF-AD5C362B117D}" type="presParOf" srcId="{1A4E0F4A-199F-4EAA-952F-FA3B1E03EE5C}" destId="{5A0E4527-1786-4804-AF6B-98D3257AA8E4}" srcOrd="0" destOrd="0" presId="urn:microsoft.com/office/officeart/2005/8/layout/list1"/>
    <dgm:cxn modelId="{D59C2F04-FBA0-4CD6-85AF-68A10C693D74}" type="presParOf" srcId="{1A4E0F4A-199F-4EAA-952F-FA3B1E03EE5C}" destId="{5078CEAC-4244-4761-A739-3197F2844C72}" srcOrd="1" destOrd="0" presId="urn:microsoft.com/office/officeart/2005/8/layout/list1"/>
    <dgm:cxn modelId="{A78496BD-C685-490C-8A3C-BA56001CDE61}" type="presParOf" srcId="{60BF2785-7A59-4AB4-AFB1-47B25D554714}" destId="{1BB3AEC8-83BA-455C-BB9C-973D6129935D}" srcOrd="1" destOrd="0" presId="urn:microsoft.com/office/officeart/2005/8/layout/list1"/>
    <dgm:cxn modelId="{E3CF1B38-693B-47D5-9DB1-AC683C58B691}" type="presParOf" srcId="{60BF2785-7A59-4AB4-AFB1-47B25D554714}" destId="{2CB0107D-C44D-4A94-BA1D-AFE0C5C4B640}" srcOrd="2" destOrd="0" presId="urn:microsoft.com/office/officeart/2005/8/layout/list1"/>
    <dgm:cxn modelId="{6A631AA6-7E28-4F13-B34F-AFB570B9F2A5}" type="presParOf" srcId="{60BF2785-7A59-4AB4-AFB1-47B25D554714}" destId="{1F00264E-7C03-455B-8768-6A0D1FD84945}" srcOrd="3" destOrd="0" presId="urn:microsoft.com/office/officeart/2005/8/layout/list1"/>
    <dgm:cxn modelId="{3160B1E8-384C-4F59-A53E-5500A098D593}" type="presParOf" srcId="{60BF2785-7A59-4AB4-AFB1-47B25D554714}" destId="{3A42EE05-50C4-49D9-9D30-D8507AF58FB5}" srcOrd="4" destOrd="0" presId="urn:microsoft.com/office/officeart/2005/8/layout/list1"/>
    <dgm:cxn modelId="{5AB3903E-9E6A-498F-AE0B-C5B072434C48}" type="presParOf" srcId="{3A42EE05-50C4-49D9-9D30-D8507AF58FB5}" destId="{0D47EB1B-A9FE-49D6-9929-7FB296A791B5}" srcOrd="0" destOrd="0" presId="urn:microsoft.com/office/officeart/2005/8/layout/list1"/>
    <dgm:cxn modelId="{7AFF9F33-7192-40E6-A6AF-27D31941E0DB}" type="presParOf" srcId="{3A42EE05-50C4-49D9-9D30-D8507AF58FB5}" destId="{6E1A7C1E-5688-4505-AB1D-441E1BF099A7}" srcOrd="1" destOrd="0" presId="urn:microsoft.com/office/officeart/2005/8/layout/list1"/>
    <dgm:cxn modelId="{90687AC8-1CF5-403C-8B5B-0A6D73044539}" type="presParOf" srcId="{60BF2785-7A59-4AB4-AFB1-47B25D554714}" destId="{1A34288C-CBA4-4CA5-9575-61F71A245935}" srcOrd="5" destOrd="0" presId="urn:microsoft.com/office/officeart/2005/8/layout/list1"/>
    <dgm:cxn modelId="{280B22EB-A8DA-437D-8FDE-3E42C8D46521}" type="presParOf" srcId="{60BF2785-7A59-4AB4-AFB1-47B25D554714}" destId="{56C97814-62A8-42F6-BF58-FF07561F52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F0286-167A-4D10-8A37-021DAA8F941D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BC6B8E-5F84-4DD4-ABE4-4297C4C17C87}">
      <dgm:prSet/>
      <dgm:spPr/>
      <dgm:t>
        <a:bodyPr/>
        <a:lstStyle/>
        <a:p>
          <a:r>
            <a:rPr lang="en-US" b="1">
              <a:solidFill>
                <a:schemeClr val="accent1">
                  <a:lumMod val="75000"/>
                </a:schemeClr>
              </a:solidFill>
            </a:rPr>
            <a:t>OBJECTIVE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0BF89B1-5706-4778-B62E-DDAD81A8DE03}" type="parTrans" cxnId="{9748C1A3-A2A6-4A42-897A-C75FDAE2BAD9}">
      <dgm:prSet/>
      <dgm:spPr/>
      <dgm:t>
        <a:bodyPr/>
        <a:lstStyle/>
        <a:p>
          <a:endParaRPr lang="en-US"/>
        </a:p>
      </dgm:t>
    </dgm:pt>
    <dgm:pt modelId="{E94020A6-5675-4B8C-BE66-A3331BE360AF}" type="sibTrans" cxnId="{9748C1A3-A2A6-4A42-897A-C75FDAE2BAD9}">
      <dgm:prSet/>
      <dgm:spPr/>
      <dgm:t>
        <a:bodyPr/>
        <a:lstStyle/>
        <a:p>
          <a:endParaRPr lang="en-US"/>
        </a:p>
      </dgm:t>
    </dgm:pt>
    <dgm:pt modelId="{9445CE1D-DE3E-4DD0-98DD-75C82852E04D}">
      <dgm:prSet/>
      <dgm:spPr/>
      <dgm:t>
        <a:bodyPr/>
        <a:lstStyle/>
        <a:p>
          <a:r>
            <a:rPr lang="en-US"/>
            <a:t>Create reliable data backups for recovery</a:t>
          </a:r>
        </a:p>
      </dgm:t>
    </dgm:pt>
    <dgm:pt modelId="{3804DE5E-001B-4F77-8294-3306A7984885}" type="parTrans" cxnId="{6734FA93-6A15-487B-9E63-3B68AC9396A3}">
      <dgm:prSet/>
      <dgm:spPr/>
      <dgm:t>
        <a:bodyPr/>
        <a:lstStyle/>
        <a:p>
          <a:endParaRPr lang="en-US"/>
        </a:p>
      </dgm:t>
    </dgm:pt>
    <dgm:pt modelId="{C69A2A61-0BBE-408B-9963-2A3F6B2BA1FF}" type="sibTrans" cxnId="{6734FA93-6A15-487B-9E63-3B68AC9396A3}">
      <dgm:prSet/>
      <dgm:spPr/>
      <dgm:t>
        <a:bodyPr/>
        <a:lstStyle/>
        <a:p>
          <a:endParaRPr lang="en-US"/>
        </a:p>
      </dgm:t>
    </dgm:pt>
    <dgm:pt modelId="{1E9B41A4-E2D4-462A-A16B-B6FB32A8F2FD}">
      <dgm:prSet/>
      <dgm:spPr/>
      <dgm:t>
        <a:bodyPr/>
        <a:lstStyle/>
        <a:p>
          <a:r>
            <a:rPr lang="en-US" b="1">
              <a:solidFill>
                <a:schemeClr val="accent5">
                  <a:lumMod val="50000"/>
                </a:schemeClr>
              </a:solidFill>
            </a:rPr>
            <a:t>KEY ELEMENTS</a:t>
          </a:r>
          <a:endParaRPr lang="en-US">
            <a:solidFill>
              <a:schemeClr val="accent5">
                <a:lumMod val="50000"/>
              </a:schemeClr>
            </a:solidFill>
          </a:endParaRPr>
        </a:p>
      </dgm:t>
    </dgm:pt>
    <dgm:pt modelId="{EF9C5F09-7A33-4459-93B3-A50C75F348D0}" type="parTrans" cxnId="{BB4D3CAA-E8FC-4BBD-B9D4-5CA4ADAC71A0}">
      <dgm:prSet/>
      <dgm:spPr/>
      <dgm:t>
        <a:bodyPr/>
        <a:lstStyle/>
        <a:p>
          <a:endParaRPr lang="en-US"/>
        </a:p>
      </dgm:t>
    </dgm:pt>
    <dgm:pt modelId="{8A92C0B4-E24B-4E4F-935B-3CA5FB843DDC}" type="sibTrans" cxnId="{BB4D3CAA-E8FC-4BBD-B9D4-5CA4ADAC71A0}">
      <dgm:prSet/>
      <dgm:spPr/>
      <dgm:t>
        <a:bodyPr/>
        <a:lstStyle/>
        <a:p>
          <a:endParaRPr lang="en-US"/>
        </a:p>
      </dgm:t>
    </dgm:pt>
    <dgm:pt modelId="{E6074C37-9C2F-4DE9-88A6-0F78F3C121C5}">
      <dgm:prSet/>
      <dgm:spPr/>
      <dgm:t>
        <a:bodyPr/>
        <a:lstStyle/>
        <a:p>
          <a:r>
            <a:rPr lang="en-US"/>
            <a:t>Data identification </a:t>
          </a:r>
        </a:p>
      </dgm:t>
    </dgm:pt>
    <dgm:pt modelId="{24A9DEAA-CA2B-4458-BB3D-E4835D4D23AD}" type="parTrans" cxnId="{A4FF4376-F25F-4421-A36E-0859FA396A0B}">
      <dgm:prSet/>
      <dgm:spPr/>
      <dgm:t>
        <a:bodyPr/>
        <a:lstStyle/>
        <a:p>
          <a:endParaRPr lang="en-US"/>
        </a:p>
      </dgm:t>
    </dgm:pt>
    <dgm:pt modelId="{C666D09F-F2A4-4F92-B0DC-1CB4BBA10CB4}" type="sibTrans" cxnId="{A4FF4376-F25F-4421-A36E-0859FA396A0B}">
      <dgm:prSet/>
      <dgm:spPr/>
      <dgm:t>
        <a:bodyPr/>
        <a:lstStyle/>
        <a:p>
          <a:endParaRPr lang="en-US"/>
        </a:p>
      </dgm:t>
    </dgm:pt>
    <dgm:pt modelId="{DAB128A8-9AC2-4455-807E-E41AC886B879}">
      <dgm:prSet/>
      <dgm:spPr/>
      <dgm:t>
        <a:bodyPr/>
        <a:lstStyle/>
        <a:p>
          <a:r>
            <a:rPr lang="en-US"/>
            <a:t>Backup storage</a:t>
          </a:r>
        </a:p>
      </dgm:t>
    </dgm:pt>
    <dgm:pt modelId="{9D9D6047-9EB5-4F8F-AE6E-F4E62EC6AF62}" type="parTrans" cxnId="{537A6E2C-3D3E-4C2A-B103-8236DB3F6266}">
      <dgm:prSet/>
      <dgm:spPr/>
      <dgm:t>
        <a:bodyPr/>
        <a:lstStyle/>
        <a:p>
          <a:endParaRPr lang="en-US"/>
        </a:p>
      </dgm:t>
    </dgm:pt>
    <dgm:pt modelId="{756845A1-9060-4868-ACA4-A78A9590C153}" type="sibTrans" cxnId="{537A6E2C-3D3E-4C2A-B103-8236DB3F6266}">
      <dgm:prSet/>
      <dgm:spPr/>
      <dgm:t>
        <a:bodyPr/>
        <a:lstStyle/>
        <a:p>
          <a:endParaRPr lang="en-US"/>
        </a:p>
      </dgm:t>
    </dgm:pt>
    <dgm:pt modelId="{9B06D09A-EA83-485F-9473-F0EE1F76F292}">
      <dgm:prSet/>
      <dgm:spPr/>
      <dgm:t>
        <a:bodyPr/>
        <a:lstStyle/>
        <a:p>
          <a:r>
            <a:rPr lang="en-US"/>
            <a:t>Backup methods</a:t>
          </a:r>
        </a:p>
      </dgm:t>
    </dgm:pt>
    <dgm:pt modelId="{6A3F788F-A5EC-4248-9823-EF4B97DAFD6E}" type="parTrans" cxnId="{49EA5BAA-73A0-4E8E-BBAF-6244DEDDA98C}">
      <dgm:prSet/>
      <dgm:spPr/>
      <dgm:t>
        <a:bodyPr/>
        <a:lstStyle/>
        <a:p>
          <a:endParaRPr lang="en-US"/>
        </a:p>
      </dgm:t>
    </dgm:pt>
    <dgm:pt modelId="{1BF05687-821D-48A5-9935-CDF5F41008CB}" type="sibTrans" cxnId="{49EA5BAA-73A0-4E8E-BBAF-6244DEDDA98C}">
      <dgm:prSet/>
      <dgm:spPr/>
      <dgm:t>
        <a:bodyPr/>
        <a:lstStyle/>
        <a:p>
          <a:endParaRPr lang="en-US"/>
        </a:p>
      </dgm:t>
    </dgm:pt>
    <dgm:pt modelId="{9F82D5FD-D0D1-445B-8DF8-83089AAFA7F7}">
      <dgm:prSet/>
      <dgm:spPr/>
      <dgm:t>
        <a:bodyPr/>
        <a:lstStyle/>
        <a:p>
          <a:r>
            <a:rPr lang="en-US"/>
            <a:t>Backup software</a:t>
          </a:r>
        </a:p>
      </dgm:t>
    </dgm:pt>
    <dgm:pt modelId="{C1F9A8C2-9B60-4218-8384-573D64FEAF17}" type="parTrans" cxnId="{CC54BE4F-D7DD-4711-8393-FFAF8010BE43}">
      <dgm:prSet/>
      <dgm:spPr/>
      <dgm:t>
        <a:bodyPr/>
        <a:lstStyle/>
        <a:p>
          <a:endParaRPr lang="en-US"/>
        </a:p>
      </dgm:t>
    </dgm:pt>
    <dgm:pt modelId="{13EDFB84-0749-4AF7-8DC6-35CAAE9A23AB}" type="sibTrans" cxnId="{CC54BE4F-D7DD-4711-8393-FFAF8010BE43}">
      <dgm:prSet/>
      <dgm:spPr/>
      <dgm:t>
        <a:bodyPr/>
        <a:lstStyle/>
        <a:p>
          <a:endParaRPr lang="en-US"/>
        </a:p>
      </dgm:t>
    </dgm:pt>
    <dgm:pt modelId="{1C32664E-CB56-44E6-A5DC-51C42CB3D234}" type="pres">
      <dgm:prSet presAssocID="{F63F0286-167A-4D10-8A37-021DAA8F941D}" presName="cycle" presStyleCnt="0">
        <dgm:presLayoutVars>
          <dgm:dir/>
          <dgm:resizeHandles val="exact"/>
        </dgm:presLayoutVars>
      </dgm:prSet>
      <dgm:spPr/>
    </dgm:pt>
    <dgm:pt modelId="{8BF7E990-4CB6-4D6B-847A-ACBD43FC0CEE}" type="pres">
      <dgm:prSet presAssocID="{2BBC6B8E-5F84-4DD4-ABE4-4297C4C17C87}" presName="node" presStyleLbl="node1" presStyleIdx="0" presStyleCnt="2">
        <dgm:presLayoutVars>
          <dgm:bulletEnabled val="1"/>
        </dgm:presLayoutVars>
      </dgm:prSet>
      <dgm:spPr/>
    </dgm:pt>
    <dgm:pt modelId="{82C822A8-2666-4BC6-B64A-AE8EFCC2769A}" type="pres">
      <dgm:prSet presAssocID="{2BBC6B8E-5F84-4DD4-ABE4-4297C4C17C87}" presName="spNode" presStyleCnt="0"/>
      <dgm:spPr/>
    </dgm:pt>
    <dgm:pt modelId="{DB25D9EA-D365-43AC-B485-66A912B6E33F}" type="pres">
      <dgm:prSet presAssocID="{E94020A6-5675-4B8C-BE66-A3331BE360AF}" presName="sibTrans" presStyleLbl="sibTrans1D1" presStyleIdx="0" presStyleCnt="2"/>
      <dgm:spPr/>
    </dgm:pt>
    <dgm:pt modelId="{1CF1E2A1-3F45-49EA-AAB3-2ED183F50924}" type="pres">
      <dgm:prSet presAssocID="{1E9B41A4-E2D4-462A-A16B-B6FB32A8F2FD}" presName="node" presStyleLbl="node1" presStyleIdx="1" presStyleCnt="2">
        <dgm:presLayoutVars>
          <dgm:bulletEnabled val="1"/>
        </dgm:presLayoutVars>
      </dgm:prSet>
      <dgm:spPr/>
    </dgm:pt>
    <dgm:pt modelId="{56A86AF8-A9D0-4C83-8AF1-E3712BD3AB02}" type="pres">
      <dgm:prSet presAssocID="{1E9B41A4-E2D4-462A-A16B-B6FB32A8F2FD}" presName="spNode" presStyleCnt="0"/>
      <dgm:spPr/>
    </dgm:pt>
    <dgm:pt modelId="{5D4BF4D7-073E-4428-98AF-23D4F15064DC}" type="pres">
      <dgm:prSet presAssocID="{8A92C0B4-E24B-4E4F-935B-3CA5FB843DDC}" presName="sibTrans" presStyleLbl="sibTrans1D1" presStyleIdx="1" presStyleCnt="2"/>
      <dgm:spPr/>
    </dgm:pt>
  </dgm:ptLst>
  <dgm:cxnLst>
    <dgm:cxn modelId="{537A6E2C-3D3E-4C2A-B103-8236DB3F6266}" srcId="{1E9B41A4-E2D4-462A-A16B-B6FB32A8F2FD}" destId="{DAB128A8-9AC2-4455-807E-E41AC886B879}" srcOrd="1" destOrd="0" parTransId="{9D9D6047-9EB5-4F8F-AE6E-F4E62EC6AF62}" sibTransId="{756845A1-9060-4868-ACA4-A78A9590C153}"/>
    <dgm:cxn modelId="{07FE7130-CF91-46B0-802D-BE37F983632C}" type="presOf" srcId="{9445CE1D-DE3E-4DD0-98DD-75C82852E04D}" destId="{8BF7E990-4CB6-4D6B-847A-ACBD43FC0CEE}" srcOrd="0" destOrd="1" presId="urn:microsoft.com/office/officeart/2005/8/layout/cycle6"/>
    <dgm:cxn modelId="{D8FFB161-8753-4B87-8388-623444CF010E}" type="presOf" srcId="{9F82D5FD-D0D1-445B-8DF8-83089AAFA7F7}" destId="{1CF1E2A1-3F45-49EA-AAB3-2ED183F50924}" srcOrd="0" destOrd="4" presId="urn:microsoft.com/office/officeart/2005/8/layout/cycle6"/>
    <dgm:cxn modelId="{28BF2548-8AA2-4C95-BCB3-036232631A4E}" type="presOf" srcId="{E6074C37-9C2F-4DE9-88A6-0F78F3C121C5}" destId="{1CF1E2A1-3F45-49EA-AAB3-2ED183F50924}" srcOrd="0" destOrd="1" presId="urn:microsoft.com/office/officeart/2005/8/layout/cycle6"/>
    <dgm:cxn modelId="{5BA0856F-5B5C-4438-9D9B-BA192E381851}" type="presOf" srcId="{E94020A6-5675-4B8C-BE66-A3331BE360AF}" destId="{DB25D9EA-D365-43AC-B485-66A912B6E33F}" srcOrd="0" destOrd="0" presId="urn:microsoft.com/office/officeart/2005/8/layout/cycle6"/>
    <dgm:cxn modelId="{CC54BE4F-D7DD-4711-8393-FFAF8010BE43}" srcId="{1E9B41A4-E2D4-462A-A16B-B6FB32A8F2FD}" destId="{9F82D5FD-D0D1-445B-8DF8-83089AAFA7F7}" srcOrd="3" destOrd="0" parTransId="{C1F9A8C2-9B60-4218-8384-573D64FEAF17}" sibTransId="{13EDFB84-0749-4AF7-8DC6-35CAAE9A23AB}"/>
    <dgm:cxn modelId="{DDB2BE75-1D55-4452-8386-EF81880B2827}" type="presOf" srcId="{DAB128A8-9AC2-4455-807E-E41AC886B879}" destId="{1CF1E2A1-3F45-49EA-AAB3-2ED183F50924}" srcOrd="0" destOrd="2" presId="urn:microsoft.com/office/officeart/2005/8/layout/cycle6"/>
    <dgm:cxn modelId="{A4FF4376-F25F-4421-A36E-0859FA396A0B}" srcId="{1E9B41A4-E2D4-462A-A16B-B6FB32A8F2FD}" destId="{E6074C37-9C2F-4DE9-88A6-0F78F3C121C5}" srcOrd="0" destOrd="0" parTransId="{24A9DEAA-CA2B-4458-BB3D-E4835D4D23AD}" sibTransId="{C666D09F-F2A4-4F92-B0DC-1CB4BBA10CB4}"/>
    <dgm:cxn modelId="{44A9C05A-8508-47FA-A672-0F9330D26757}" type="presOf" srcId="{1E9B41A4-E2D4-462A-A16B-B6FB32A8F2FD}" destId="{1CF1E2A1-3F45-49EA-AAB3-2ED183F50924}" srcOrd="0" destOrd="0" presId="urn:microsoft.com/office/officeart/2005/8/layout/cycle6"/>
    <dgm:cxn modelId="{6734FA93-6A15-487B-9E63-3B68AC9396A3}" srcId="{2BBC6B8E-5F84-4DD4-ABE4-4297C4C17C87}" destId="{9445CE1D-DE3E-4DD0-98DD-75C82852E04D}" srcOrd="0" destOrd="0" parTransId="{3804DE5E-001B-4F77-8294-3306A7984885}" sibTransId="{C69A2A61-0BBE-408B-9963-2A3F6B2BA1FF}"/>
    <dgm:cxn modelId="{BB140DA3-B6A3-49A2-9A21-41380FC96DA9}" type="presOf" srcId="{8A92C0B4-E24B-4E4F-935B-3CA5FB843DDC}" destId="{5D4BF4D7-073E-4428-98AF-23D4F15064DC}" srcOrd="0" destOrd="0" presId="urn:microsoft.com/office/officeart/2005/8/layout/cycle6"/>
    <dgm:cxn modelId="{9748C1A3-A2A6-4A42-897A-C75FDAE2BAD9}" srcId="{F63F0286-167A-4D10-8A37-021DAA8F941D}" destId="{2BBC6B8E-5F84-4DD4-ABE4-4297C4C17C87}" srcOrd="0" destOrd="0" parTransId="{B0BF89B1-5706-4778-B62E-DDAD81A8DE03}" sibTransId="{E94020A6-5675-4B8C-BE66-A3331BE360AF}"/>
    <dgm:cxn modelId="{BB4D3CAA-E8FC-4BBD-B9D4-5CA4ADAC71A0}" srcId="{F63F0286-167A-4D10-8A37-021DAA8F941D}" destId="{1E9B41A4-E2D4-462A-A16B-B6FB32A8F2FD}" srcOrd="1" destOrd="0" parTransId="{EF9C5F09-7A33-4459-93B3-A50C75F348D0}" sibTransId="{8A92C0B4-E24B-4E4F-935B-3CA5FB843DDC}"/>
    <dgm:cxn modelId="{49EA5BAA-73A0-4E8E-BBAF-6244DEDDA98C}" srcId="{1E9B41A4-E2D4-462A-A16B-B6FB32A8F2FD}" destId="{9B06D09A-EA83-485F-9473-F0EE1F76F292}" srcOrd="2" destOrd="0" parTransId="{6A3F788F-A5EC-4248-9823-EF4B97DAFD6E}" sibTransId="{1BF05687-821D-48A5-9935-CDF5F41008CB}"/>
    <dgm:cxn modelId="{943DCEC0-8370-47FB-BB88-9E19C1503F44}" type="presOf" srcId="{9B06D09A-EA83-485F-9473-F0EE1F76F292}" destId="{1CF1E2A1-3F45-49EA-AAB3-2ED183F50924}" srcOrd="0" destOrd="3" presId="urn:microsoft.com/office/officeart/2005/8/layout/cycle6"/>
    <dgm:cxn modelId="{F98C43E1-B85F-44A5-8540-6E0DCC6175B9}" type="presOf" srcId="{F63F0286-167A-4D10-8A37-021DAA8F941D}" destId="{1C32664E-CB56-44E6-A5DC-51C42CB3D234}" srcOrd="0" destOrd="0" presId="urn:microsoft.com/office/officeart/2005/8/layout/cycle6"/>
    <dgm:cxn modelId="{482221F5-82F7-4B7E-B3E6-553039ED8A15}" type="presOf" srcId="{2BBC6B8E-5F84-4DD4-ABE4-4297C4C17C87}" destId="{8BF7E990-4CB6-4D6B-847A-ACBD43FC0CEE}" srcOrd="0" destOrd="0" presId="urn:microsoft.com/office/officeart/2005/8/layout/cycle6"/>
    <dgm:cxn modelId="{59CEF17B-37C3-45D4-B39F-1A0476B22628}" type="presParOf" srcId="{1C32664E-CB56-44E6-A5DC-51C42CB3D234}" destId="{8BF7E990-4CB6-4D6B-847A-ACBD43FC0CEE}" srcOrd="0" destOrd="0" presId="urn:microsoft.com/office/officeart/2005/8/layout/cycle6"/>
    <dgm:cxn modelId="{78045D1E-09B3-4863-9326-284F691E1E34}" type="presParOf" srcId="{1C32664E-CB56-44E6-A5DC-51C42CB3D234}" destId="{82C822A8-2666-4BC6-B64A-AE8EFCC2769A}" srcOrd="1" destOrd="0" presId="urn:microsoft.com/office/officeart/2005/8/layout/cycle6"/>
    <dgm:cxn modelId="{08343C08-A3AE-49EA-9088-0DF08FD69CEB}" type="presParOf" srcId="{1C32664E-CB56-44E6-A5DC-51C42CB3D234}" destId="{DB25D9EA-D365-43AC-B485-66A912B6E33F}" srcOrd="2" destOrd="0" presId="urn:microsoft.com/office/officeart/2005/8/layout/cycle6"/>
    <dgm:cxn modelId="{3C3332E9-6053-40B5-9800-4BFEA18EBA51}" type="presParOf" srcId="{1C32664E-CB56-44E6-A5DC-51C42CB3D234}" destId="{1CF1E2A1-3F45-49EA-AAB3-2ED183F50924}" srcOrd="3" destOrd="0" presId="urn:microsoft.com/office/officeart/2005/8/layout/cycle6"/>
    <dgm:cxn modelId="{3F254F09-C620-4648-8ACB-6A08D8D916FD}" type="presParOf" srcId="{1C32664E-CB56-44E6-A5DC-51C42CB3D234}" destId="{56A86AF8-A9D0-4C83-8AF1-E3712BD3AB02}" srcOrd="4" destOrd="0" presId="urn:microsoft.com/office/officeart/2005/8/layout/cycle6"/>
    <dgm:cxn modelId="{BB0A13B4-4D7E-417A-A8C3-01A1D31BD18A}" type="presParOf" srcId="{1C32664E-CB56-44E6-A5DC-51C42CB3D234}" destId="{5D4BF4D7-073E-4428-98AF-23D4F15064D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C911DB-4B50-45AE-B011-70B9AE1BE08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EEFC3-3105-4E09-B9D7-91174BA86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Nature of the problem :</a:t>
          </a:r>
        </a:p>
      </dgm:t>
    </dgm:pt>
    <dgm:pt modelId="{90C10E58-C08F-440C-9880-D069EBD85842}" type="parTrans" cxnId="{F3239A44-8EE4-4FC2-A03F-8AE43467D740}">
      <dgm:prSet/>
      <dgm:spPr/>
      <dgm:t>
        <a:bodyPr/>
        <a:lstStyle/>
        <a:p>
          <a:endParaRPr lang="en-US"/>
        </a:p>
      </dgm:t>
    </dgm:pt>
    <dgm:pt modelId="{1C133E69-F07C-4C03-82AA-D9E3019D7CB3}" type="sibTrans" cxnId="{F3239A44-8EE4-4FC2-A03F-8AE43467D7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CA4F7A-74CA-49FD-A2A3-4260484540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Consequences :</a:t>
          </a:r>
        </a:p>
      </dgm:t>
    </dgm:pt>
    <dgm:pt modelId="{E640EDB7-035B-45BF-A799-939DC89E83AC}" type="parTrans" cxnId="{09658EA7-DB7B-467F-BC31-43F4740851AB}">
      <dgm:prSet/>
      <dgm:spPr/>
      <dgm:t>
        <a:bodyPr/>
        <a:lstStyle/>
        <a:p>
          <a:endParaRPr lang="en-US"/>
        </a:p>
      </dgm:t>
    </dgm:pt>
    <dgm:pt modelId="{E8C9FCEF-6C07-42C6-BD13-1C9B037C6C7F}" type="sibTrans" cxnId="{09658EA7-DB7B-467F-BC31-43F4740851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666EB6-D712-4FDA-A7AB-61F1469F21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state :</a:t>
          </a:r>
        </a:p>
      </dgm:t>
    </dgm:pt>
    <dgm:pt modelId="{C876FE5B-927B-48EB-A4D0-1673FE5A258B}" type="parTrans" cxnId="{84D82E23-0396-4E80-AC8C-A2A25F0C5FFB}">
      <dgm:prSet/>
      <dgm:spPr/>
      <dgm:t>
        <a:bodyPr/>
        <a:lstStyle/>
        <a:p>
          <a:endParaRPr lang="en-US"/>
        </a:p>
      </dgm:t>
    </dgm:pt>
    <dgm:pt modelId="{8D0C827E-4DE9-4975-82F0-68EFD13321BE}" type="sibTrans" cxnId="{84D82E23-0396-4E80-AC8C-A2A25F0C5F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6276E3-CF32-4AD9-962E-62E81A2737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:</a:t>
          </a:r>
        </a:p>
      </dgm:t>
    </dgm:pt>
    <dgm:pt modelId="{8D3305F3-0581-448B-8433-736297A57032}" type="parTrans" cxnId="{5E02E758-BC33-4A4B-97C0-5CC1AAB58C79}">
      <dgm:prSet/>
      <dgm:spPr/>
      <dgm:t>
        <a:bodyPr/>
        <a:lstStyle/>
        <a:p>
          <a:endParaRPr lang="en-US"/>
        </a:p>
      </dgm:t>
    </dgm:pt>
    <dgm:pt modelId="{3626603C-8537-4E99-951A-CF3D8020E1FB}" type="sibTrans" cxnId="{5E02E758-BC33-4A4B-97C0-5CC1AAB58C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0FECE9-B3B6-4678-84EF-3B3404EE4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Dependencies :</a:t>
          </a:r>
        </a:p>
      </dgm:t>
    </dgm:pt>
    <dgm:pt modelId="{737325AC-E011-4516-A785-A0429AD20366}" type="parTrans" cxnId="{7CF9580E-9403-4A2E-A231-E0B568F436B5}">
      <dgm:prSet/>
      <dgm:spPr/>
      <dgm:t>
        <a:bodyPr/>
        <a:lstStyle/>
        <a:p>
          <a:endParaRPr lang="en-US"/>
        </a:p>
      </dgm:t>
    </dgm:pt>
    <dgm:pt modelId="{CCCAB148-10CA-4DC5-9A0C-08742B62DFB1}" type="sibTrans" cxnId="{7CF9580E-9403-4A2E-A231-E0B568F436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2F4C8E-EDE0-457D-8EE2-3C6FC57E5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 :</a:t>
          </a:r>
        </a:p>
      </dgm:t>
    </dgm:pt>
    <dgm:pt modelId="{B6F41850-919D-47D6-91E2-6626BBD04F93}" type="parTrans" cxnId="{1A7CC433-B920-4CE2-865F-2E875BF44DFD}">
      <dgm:prSet/>
      <dgm:spPr/>
      <dgm:t>
        <a:bodyPr/>
        <a:lstStyle/>
        <a:p>
          <a:endParaRPr lang="en-US"/>
        </a:p>
      </dgm:t>
    </dgm:pt>
    <dgm:pt modelId="{E0F8B7C8-8243-4641-84E5-28156DBC4F77}" type="sibTrans" cxnId="{1A7CC433-B920-4CE2-865F-2E875BF44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FBC4C1-84C7-4E14-8B19-B041EEC7DC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Stakeholders :</a:t>
          </a:r>
        </a:p>
      </dgm:t>
    </dgm:pt>
    <dgm:pt modelId="{CAB56FAF-2C87-46D5-B09E-02362718E700}" type="parTrans" cxnId="{9FF6C018-ADDB-4F3E-B526-7A039DDF4FD9}">
      <dgm:prSet/>
      <dgm:spPr/>
      <dgm:t>
        <a:bodyPr/>
        <a:lstStyle/>
        <a:p>
          <a:endParaRPr lang="en-US"/>
        </a:p>
      </dgm:t>
    </dgm:pt>
    <dgm:pt modelId="{A9FE699E-ABD9-42AB-AD0D-F4349C80EAF8}" type="sibTrans" cxnId="{9FF6C018-ADDB-4F3E-B526-7A039DDF4F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40386-35B4-4675-AAD4-3701896C5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Regulatory consideration :</a:t>
          </a:r>
        </a:p>
      </dgm:t>
    </dgm:pt>
    <dgm:pt modelId="{6B4B1C69-EBDB-4CD6-A0C9-D2605830AA84}" type="parTrans" cxnId="{30195168-5DFA-4815-8FBD-395A188E7586}">
      <dgm:prSet/>
      <dgm:spPr/>
      <dgm:t>
        <a:bodyPr/>
        <a:lstStyle/>
        <a:p>
          <a:endParaRPr lang="en-US"/>
        </a:p>
      </dgm:t>
    </dgm:pt>
    <dgm:pt modelId="{FD101529-035E-4660-ACC0-E4D188396ACB}" type="sibTrans" cxnId="{30195168-5DFA-4815-8FBD-395A188E7586}">
      <dgm:prSet/>
      <dgm:spPr/>
      <dgm:t>
        <a:bodyPr/>
        <a:lstStyle/>
        <a:p>
          <a:endParaRPr lang="en-US"/>
        </a:p>
      </dgm:t>
    </dgm:pt>
    <dgm:pt modelId="{D9173241-BC5C-4027-8D5F-849FD1111D95}" type="pres">
      <dgm:prSet presAssocID="{46C911DB-4B50-45AE-B011-70B9AE1BE08A}" presName="root" presStyleCnt="0">
        <dgm:presLayoutVars>
          <dgm:dir/>
          <dgm:resizeHandles val="exact"/>
        </dgm:presLayoutVars>
      </dgm:prSet>
      <dgm:spPr/>
    </dgm:pt>
    <dgm:pt modelId="{12737CED-34BF-4800-A6DA-BF15EC668C3E}" type="pres">
      <dgm:prSet presAssocID="{46C911DB-4B50-45AE-B011-70B9AE1BE08A}" presName="container" presStyleCnt="0">
        <dgm:presLayoutVars>
          <dgm:dir/>
          <dgm:resizeHandles val="exact"/>
        </dgm:presLayoutVars>
      </dgm:prSet>
      <dgm:spPr/>
    </dgm:pt>
    <dgm:pt modelId="{87C934C9-D26B-4FB0-AE9F-EA3B3EFC215F}" type="pres">
      <dgm:prSet presAssocID="{0F9EEFC3-3105-4E09-B9D7-91174BA86FA1}" presName="compNode" presStyleCnt="0"/>
      <dgm:spPr/>
    </dgm:pt>
    <dgm:pt modelId="{33A4B2DC-9BCD-417E-84C1-377FF210E070}" type="pres">
      <dgm:prSet presAssocID="{0F9EEFC3-3105-4E09-B9D7-91174BA86FA1}" presName="iconBgRect" presStyleLbl="bgShp" presStyleIdx="0" presStyleCnt="8"/>
      <dgm:spPr/>
    </dgm:pt>
    <dgm:pt modelId="{C6AF18F8-F614-4287-B4AC-E10CD462CD38}" type="pres">
      <dgm:prSet presAssocID="{0F9EEFC3-3105-4E09-B9D7-91174BA86FA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61F6A86-8FE6-430E-ACF9-3B6876760C63}" type="pres">
      <dgm:prSet presAssocID="{0F9EEFC3-3105-4E09-B9D7-91174BA86FA1}" presName="spaceRect" presStyleCnt="0"/>
      <dgm:spPr/>
    </dgm:pt>
    <dgm:pt modelId="{4434EA90-690D-4F28-806B-886C38AFF5E6}" type="pres">
      <dgm:prSet presAssocID="{0F9EEFC3-3105-4E09-B9D7-91174BA86FA1}" presName="textRect" presStyleLbl="revTx" presStyleIdx="0" presStyleCnt="8">
        <dgm:presLayoutVars>
          <dgm:chMax val="1"/>
          <dgm:chPref val="1"/>
        </dgm:presLayoutVars>
      </dgm:prSet>
      <dgm:spPr/>
    </dgm:pt>
    <dgm:pt modelId="{ECEBE074-BDD5-42CE-911E-F0635FD55C18}" type="pres">
      <dgm:prSet presAssocID="{1C133E69-F07C-4C03-82AA-D9E3019D7CB3}" presName="sibTrans" presStyleLbl="sibTrans2D1" presStyleIdx="0" presStyleCnt="0"/>
      <dgm:spPr/>
    </dgm:pt>
    <dgm:pt modelId="{BD00DA4D-647B-47CE-8CFB-FC1D5A85FD7B}" type="pres">
      <dgm:prSet presAssocID="{8CCA4F7A-74CA-49FD-A2A3-42604845409A}" presName="compNode" presStyleCnt="0"/>
      <dgm:spPr/>
    </dgm:pt>
    <dgm:pt modelId="{55B584BE-E45E-42CB-A15E-3290ADFD63AC}" type="pres">
      <dgm:prSet presAssocID="{8CCA4F7A-74CA-49FD-A2A3-42604845409A}" presName="iconBgRect" presStyleLbl="bgShp" presStyleIdx="1" presStyleCnt="8"/>
      <dgm:spPr/>
    </dgm:pt>
    <dgm:pt modelId="{5508EF6B-143E-453F-9223-A57DAECF3660}" type="pres">
      <dgm:prSet presAssocID="{8CCA4F7A-74CA-49FD-A2A3-42604845409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AB9436-DBCB-4D4F-8EA7-9B9919922EA2}" type="pres">
      <dgm:prSet presAssocID="{8CCA4F7A-74CA-49FD-A2A3-42604845409A}" presName="spaceRect" presStyleCnt="0"/>
      <dgm:spPr/>
    </dgm:pt>
    <dgm:pt modelId="{D957D40C-4E39-493C-A026-F3BED78147B2}" type="pres">
      <dgm:prSet presAssocID="{8CCA4F7A-74CA-49FD-A2A3-42604845409A}" presName="textRect" presStyleLbl="revTx" presStyleIdx="1" presStyleCnt="8">
        <dgm:presLayoutVars>
          <dgm:chMax val="1"/>
          <dgm:chPref val="1"/>
        </dgm:presLayoutVars>
      </dgm:prSet>
      <dgm:spPr/>
    </dgm:pt>
    <dgm:pt modelId="{10EC50A6-A925-44CA-A4C4-DA3DD2440CFB}" type="pres">
      <dgm:prSet presAssocID="{E8C9FCEF-6C07-42C6-BD13-1C9B037C6C7F}" presName="sibTrans" presStyleLbl="sibTrans2D1" presStyleIdx="0" presStyleCnt="0"/>
      <dgm:spPr/>
    </dgm:pt>
    <dgm:pt modelId="{485638BA-3C32-43B3-AE0F-BF71C8595B44}" type="pres">
      <dgm:prSet presAssocID="{D5666EB6-D712-4FDA-A7AB-61F1469F215E}" presName="compNode" presStyleCnt="0"/>
      <dgm:spPr/>
    </dgm:pt>
    <dgm:pt modelId="{959B48A0-66A9-4F15-AF32-FE9FFC437C57}" type="pres">
      <dgm:prSet presAssocID="{D5666EB6-D712-4FDA-A7AB-61F1469F215E}" presName="iconBgRect" presStyleLbl="bgShp" presStyleIdx="2" presStyleCnt="8"/>
      <dgm:spPr/>
    </dgm:pt>
    <dgm:pt modelId="{BAD5EF5D-58D6-4087-9A39-80C088312468}" type="pres">
      <dgm:prSet presAssocID="{D5666EB6-D712-4FDA-A7AB-61F1469F215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F26D19CA-BFF1-4D4C-B91D-B8129D4E3C07}" type="pres">
      <dgm:prSet presAssocID="{D5666EB6-D712-4FDA-A7AB-61F1469F215E}" presName="spaceRect" presStyleCnt="0"/>
      <dgm:spPr/>
    </dgm:pt>
    <dgm:pt modelId="{35AC2C8F-520A-4AED-9AFF-E4E7BF2B1EAB}" type="pres">
      <dgm:prSet presAssocID="{D5666EB6-D712-4FDA-A7AB-61F1469F215E}" presName="textRect" presStyleLbl="revTx" presStyleIdx="2" presStyleCnt="8">
        <dgm:presLayoutVars>
          <dgm:chMax val="1"/>
          <dgm:chPref val="1"/>
        </dgm:presLayoutVars>
      </dgm:prSet>
      <dgm:spPr/>
    </dgm:pt>
    <dgm:pt modelId="{50B1A5E5-B8C6-4939-B03C-461CAE68B31B}" type="pres">
      <dgm:prSet presAssocID="{8D0C827E-4DE9-4975-82F0-68EFD13321BE}" presName="sibTrans" presStyleLbl="sibTrans2D1" presStyleIdx="0" presStyleCnt="0"/>
      <dgm:spPr/>
    </dgm:pt>
    <dgm:pt modelId="{FAAADCA3-8554-4B2F-A95C-D9D2A7077558}" type="pres">
      <dgm:prSet presAssocID="{9E6276E3-CF32-4AD9-962E-62E81A273794}" presName="compNode" presStyleCnt="0"/>
      <dgm:spPr/>
    </dgm:pt>
    <dgm:pt modelId="{56BCFED3-7187-4003-881D-921569F39DCD}" type="pres">
      <dgm:prSet presAssocID="{9E6276E3-CF32-4AD9-962E-62E81A273794}" presName="iconBgRect" presStyleLbl="bgShp" presStyleIdx="3" presStyleCnt="8"/>
      <dgm:spPr/>
    </dgm:pt>
    <dgm:pt modelId="{4D5D8E08-9A5D-4760-A8F1-665B683FFF08}" type="pres">
      <dgm:prSet presAssocID="{9E6276E3-CF32-4AD9-962E-62E81A27379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2550FE-C0E1-4D8D-940F-FE6B8F81D505}" type="pres">
      <dgm:prSet presAssocID="{9E6276E3-CF32-4AD9-962E-62E81A273794}" presName="spaceRect" presStyleCnt="0"/>
      <dgm:spPr/>
    </dgm:pt>
    <dgm:pt modelId="{0B6E28E0-879A-443C-8FEB-9EDF0F74D072}" type="pres">
      <dgm:prSet presAssocID="{9E6276E3-CF32-4AD9-962E-62E81A273794}" presName="textRect" presStyleLbl="revTx" presStyleIdx="3" presStyleCnt="8">
        <dgm:presLayoutVars>
          <dgm:chMax val="1"/>
          <dgm:chPref val="1"/>
        </dgm:presLayoutVars>
      </dgm:prSet>
      <dgm:spPr/>
    </dgm:pt>
    <dgm:pt modelId="{11209DDE-29D1-4C10-8D3C-749C3F704225}" type="pres">
      <dgm:prSet presAssocID="{3626603C-8537-4E99-951A-CF3D8020E1FB}" presName="sibTrans" presStyleLbl="sibTrans2D1" presStyleIdx="0" presStyleCnt="0"/>
      <dgm:spPr/>
    </dgm:pt>
    <dgm:pt modelId="{96EFA31B-1ADB-494E-A67E-7B447915CEF5}" type="pres">
      <dgm:prSet presAssocID="{0C0FECE9-B3B6-4678-84EF-3B3404EE45DF}" presName="compNode" presStyleCnt="0"/>
      <dgm:spPr/>
    </dgm:pt>
    <dgm:pt modelId="{1B51A711-E59F-4E2F-8664-A318B4AA6D42}" type="pres">
      <dgm:prSet presAssocID="{0C0FECE9-B3B6-4678-84EF-3B3404EE45DF}" presName="iconBgRect" presStyleLbl="bgShp" presStyleIdx="4" presStyleCnt="8"/>
      <dgm:spPr/>
    </dgm:pt>
    <dgm:pt modelId="{B2F919A7-AE92-403D-9F6D-01C991479B4F}" type="pres">
      <dgm:prSet presAssocID="{0C0FECE9-B3B6-4678-84EF-3B3404EE45D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77794D-678E-4AA3-A3EA-6FD48672F43B}" type="pres">
      <dgm:prSet presAssocID="{0C0FECE9-B3B6-4678-84EF-3B3404EE45DF}" presName="spaceRect" presStyleCnt="0"/>
      <dgm:spPr/>
    </dgm:pt>
    <dgm:pt modelId="{224E03FA-6CEB-45EB-BE00-064E03DA184D}" type="pres">
      <dgm:prSet presAssocID="{0C0FECE9-B3B6-4678-84EF-3B3404EE45DF}" presName="textRect" presStyleLbl="revTx" presStyleIdx="4" presStyleCnt="8">
        <dgm:presLayoutVars>
          <dgm:chMax val="1"/>
          <dgm:chPref val="1"/>
        </dgm:presLayoutVars>
      </dgm:prSet>
      <dgm:spPr/>
    </dgm:pt>
    <dgm:pt modelId="{88F75FBC-AFF4-4EE5-8D29-96F76956DEC5}" type="pres">
      <dgm:prSet presAssocID="{CCCAB148-10CA-4DC5-9A0C-08742B62DFB1}" presName="sibTrans" presStyleLbl="sibTrans2D1" presStyleIdx="0" presStyleCnt="0"/>
      <dgm:spPr/>
    </dgm:pt>
    <dgm:pt modelId="{03DF00FD-06A4-425D-B2CD-DD6311823273}" type="pres">
      <dgm:prSet presAssocID="{2A2F4C8E-EDE0-457D-8EE2-3C6FC57E55C3}" presName="compNode" presStyleCnt="0"/>
      <dgm:spPr/>
    </dgm:pt>
    <dgm:pt modelId="{4F13C600-FC36-4ED6-8C31-3A4698585E8B}" type="pres">
      <dgm:prSet presAssocID="{2A2F4C8E-EDE0-457D-8EE2-3C6FC57E55C3}" presName="iconBgRect" presStyleLbl="bgShp" presStyleIdx="5" presStyleCnt="8"/>
      <dgm:spPr/>
    </dgm:pt>
    <dgm:pt modelId="{4B3647FE-A918-4844-8C3E-2C3EE56ECF3D}" type="pres">
      <dgm:prSet presAssocID="{2A2F4C8E-EDE0-457D-8EE2-3C6FC57E55C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92B5742-5632-4A41-B1F1-3C804CA27EDA}" type="pres">
      <dgm:prSet presAssocID="{2A2F4C8E-EDE0-457D-8EE2-3C6FC57E55C3}" presName="spaceRect" presStyleCnt="0"/>
      <dgm:spPr/>
    </dgm:pt>
    <dgm:pt modelId="{058808DE-4A0B-4E1A-93FA-63B6E9496470}" type="pres">
      <dgm:prSet presAssocID="{2A2F4C8E-EDE0-457D-8EE2-3C6FC57E55C3}" presName="textRect" presStyleLbl="revTx" presStyleIdx="5" presStyleCnt="8">
        <dgm:presLayoutVars>
          <dgm:chMax val="1"/>
          <dgm:chPref val="1"/>
        </dgm:presLayoutVars>
      </dgm:prSet>
      <dgm:spPr/>
    </dgm:pt>
    <dgm:pt modelId="{72D1697D-A556-492E-A12E-C3905606CEFA}" type="pres">
      <dgm:prSet presAssocID="{E0F8B7C8-8243-4641-84E5-28156DBC4F77}" presName="sibTrans" presStyleLbl="sibTrans2D1" presStyleIdx="0" presStyleCnt="0"/>
      <dgm:spPr/>
    </dgm:pt>
    <dgm:pt modelId="{B9AA423D-E3B5-4333-8D73-9B5D32B88EEB}" type="pres">
      <dgm:prSet presAssocID="{FEFBC4C1-84C7-4E14-8B19-B041EEC7DC8A}" presName="compNode" presStyleCnt="0"/>
      <dgm:spPr/>
    </dgm:pt>
    <dgm:pt modelId="{480DABD0-4CAE-4EA4-A976-496BD2ED1B88}" type="pres">
      <dgm:prSet presAssocID="{FEFBC4C1-84C7-4E14-8B19-B041EEC7DC8A}" presName="iconBgRect" presStyleLbl="bgShp" presStyleIdx="6" presStyleCnt="8"/>
      <dgm:spPr/>
    </dgm:pt>
    <dgm:pt modelId="{7FD08B80-D437-460E-AD0E-1162AADDC174}" type="pres">
      <dgm:prSet presAssocID="{FEFBC4C1-84C7-4E14-8B19-B041EEC7DC8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47F86A7-760C-440E-87CB-E68C2269BE72}" type="pres">
      <dgm:prSet presAssocID="{FEFBC4C1-84C7-4E14-8B19-B041EEC7DC8A}" presName="spaceRect" presStyleCnt="0"/>
      <dgm:spPr/>
    </dgm:pt>
    <dgm:pt modelId="{089033C6-7774-4546-AD69-3F7E54FCB490}" type="pres">
      <dgm:prSet presAssocID="{FEFBC4C1-84C7-4E14-8B19-B041EEC7DC8A}" presName="textRect" presStyleLbl="revTx" presStyleIdx="6" presStyleCnt="8">
        <dgm:presLayoutVars>
          <dgm:chMax val="1"/>
          <dgm:chPref val="1"/>
        </dgm:presLayoutVars>
      </dgm:prSet>
      <dgm:spPr/>
    </dgm:pt>
    <dgm:pt modelId="{2B17C0AD-A5CF-460A-AF71-789DBF9BFA64}" type="pres">
      <dgm:prSet presAssocID="{A9FE699E-ABD9-42AB-AD0D-F4349C80EAF8}" presName="sibTrans" presStyleLbl="sibTrans2D1" presStyleIdx="0" presStyleCnt="0"/>
      <dgm:spPr/>
    </dgm:pt>
    <dgm:pt modelId="{102A165B-127E-46C7-89CA-316DA59F5CD9}" type="pres">
      <dgm:prSet presAssocID="{A4940386-35B4-4675-AAD4-3701896C5EDD}" presName="compNode" presStyleCnt="0"/>
      <dgm:spPr/>
    </dgm:pt>
    <dgm:pt modelId="{BB736737-75E3-484A-810A-E527C3B3A81A}" type="pres">
      <dgm:prSet presAssocID="{A4940386-35B4-4675-AAD4-3701896C5EDD}" presName="iconBgRect" presStyleLbl="bgShp" presStyleIdx="7" presStyleCnt="8"/>
      <dgm:spPr/>
    </dgm:pt>
    <dgm:pt modelId="{71C722CD-9C94-4E2F-B225-58A86E2442BB}" type="pres">
      <dgm:prSet presAssocID="{A4940386-35B4-4675-AAD4-3701896C5ED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68C38D4-897E-4F12-BA78-37C01592CFAB}" type="pres">
      <dgm:prSet presAssocID="{A4940386-35B4-4675-AAD4-3701896C5EDD}" presName="spaceRect" presStyleCnt="0"/>
      <dgm:spPr/>
    </dgm:pt>
    <dgm:pt modelId="{65516384-70B3-4251-8E94-6E18EAED9C1B}" type="pres">
      <dgm:prSet presAssocID="{A4940386-35B4-4675-AAD4-3701896C5ED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BF3CA02-5964-46D3-B1FE-E376B92B9E76}" type="presOf" srcId="{D5666EB6-D712-4FDA-A7AB-61F1469F215E}" destId="{35AC2C8F-520A-4AED-9AFF-E4E7BF2B1EAB}" srcOrd="0" destOrd="0" presId="urn:microsoft.com/office/officeart/2018/2/layout/IconCircleList"/>
    <dgm:cxn modelId="{7CF9580E-9403-4A2E-A231-E0B568F436B5}" srcId="{46C911DB-4B50-45AE-B011-70B9AE1BE08A}" destId="{0C0FECE9-B3B6-4678-84EF-3B3404EE45DF}" srcOrd="4" destOrd="0" parTransId="{737325AC-E011-4516-A785-A0429AD20366}" sibTransId="{CCCAB148-10CA-4DC5-9A0C-08742B62DFB1}"/>
    <dgm:cxn modelId="{0B7C7A11-5567-4C60-A04A-DC322A917571}" type="presOf" srcId="{E0F8B7C8-8243-4641-84E5-28156DBC4F77}" destId="{72D1697D-A556-492E-A12E-C3905606CEFA}" srcOrd="0" destOrd="0" presId="urn:microsoft.com/office/officeart/2018/2/layout/IconCircleList"/>
    <dgm:cxn modelId="{073B1F12-614F-4035-BC70-2B7E48ED1EA3}" type="presOf" srcId="{A9FE699E-ABD9-42AB-AD0D-F4349C80EAF8}" destId="{2B17C0AD-A5CF-460A-AF71-789DBF9BFA64}" srcOrd="0" destOrd="0" presId="urn:microsoft.com/office/officeart/2018/2/layout/IconCircleList"/>
    <dgm:cxn modelId="{9FF6C018-ADDB-4F3E-B526-7A039DDF4FD9}" srcId="{46C911DB-4B50-45AE-B011-70B9AE1BE08A}" destId="{FEFBC4C1-84C7-4E14-8B19-B041EEC7DC8A}" srcOrd="6" destOrd="0" parTransId="{CAB56FAF-2C87-46D5-B09E-02362718E700}" sibTransId="{A9FE699E-ABD9-42AB-AD0D-F4349C80EAF8}"/>
    <dgm:cxn modelId="{C9A01421-530E-452D-927F-B4F8D9066ACC}" type="presOf" srcId="{2A2F4C8E-EDE0-457D-8EE2-3C6FC57E55C3}" destId="{058808DE-4A0B-4E1A-93FA-63B6E9496470}" srcOrd="0" destOrd="0" presId="urn:microsoft.com/office/officeart/2018/2/layout/IconCircleList"/>
    <dgm:cxn modelId="{84D82E23-0396-4E80-AC8C-A2A25F0C5FFB}" srcId="{46C911DB-4B50-45AE-B011-70B9AE1BE08A}" destId="{D5666EB6-D712-4FDA-A7AB-61F1469F215E}" srcOrd="2" destOrd="0" parTransId="{C876FE5B-927B-48EB-A4D0-1673FE5A258B}" sibTransId="{8D0C827E-4DE9-4975-82F0-68EFD13321BE}"/>
    <dgm:cxn modelId="{B031DA2C-F0E3-413B-895D-497205355329}" type="presOf" srcId="{E8C9FCEF-6C07-42C6-BD13-1C9B037C6C7F}" destId="{10EC50A6-A925-44CA-A4C4-DA3DD2440CFB}" srcOrd="0" destOrd="0" presId="urn:microsoft.com/office/officeart/2018/2/layout/IconCircleList"/>
    <dgm:cxn modelId="{6FF7F72C-65CF-4CCF-86A1-B69A12545E1F}" type="presOf" srcId="{9E6276E3-CF32-4AD9-962E-62E81A273794}" destId="{0B6E28E0-879A-443C-8FEB-9EDF0F74D072}" srcOrd="0" destOrd="0" presId="urn:microsoft.com/office/officeart/2018/2/layout/IconCircleList"/>
    <dgm:cxn modelId="{1A7CC433-B920-4CE2-865F-2E875BF44DFD}" srcId="{46C911DB-4B50-45AE-B011-70B9AE1BE08A}" destId="{2A2F4C8E-EDE0-457D-8EE2-3C6FC57E55C3}" srcOrd="5" destOrd="0" parTransId="{B6F41850-919D-47D6-91E2-6626BBD04F93}" sibTransId="{E0F8B7C8-8243-4641-84E5-28156DBC4F77}"/>
    <dgm:cxn modelId="{161D653D-2AB9-4873-A1B6-3965D315946C}" type="presOf" srcId="{FEFBC4C1-84C7-4E14-8B19-B041EEC7DC8A}" destId="{089033C6-7774-4546-AD69-3F7E54FCB490}" srcOrd="0" destOrd="0" presId="urn:microsoft.com/office/officeart/2018/2/layout/IconCircleList"/>
    <dgm:cxn modelId="{F3239A44-8EE4-4FC2-A03F-8AE43467D740}" srcId="{46C911DB-4B50-45AE-B011-70B9AE1BE08A}" destId="{0F9EEFC3-3105-4E09-B9D7-91174BA86FA1}" srcOrd="0" destOrd="0" parTransId="{90C10E58-C08F-440C-9880-D069EBD85842}" sibTransId="{1C133E69-F07C-4C03-82AA-D9E3019D7CB3}"/>
    <dgm:cxn modelId="{8E266E65-E385-4D85-8AB0-FC98FAA26F7A}" type="presOf" srcId="{A4940386-35B4-4675-AAD4-3701896C5EDD}" destId="{65516384-70B3-4251-8E94-6E18EAED9C1B}" srcOrd="0" destOrd="0" presId="urn:microsoft.com/office/officeart/2018/2/layout/IconCircleList"/>
    <dgm:cxn modelId="{30195168-5DFA-4815-8FBD-395A188E7586}" srcId="{46C911DB-4B50-45AE-B011-70B9AE1BE08A}" destId="{A4940386-35B4-4675-AAD4-3701896C5EDD}" srcOrd="7" destOrd="0" parTransId="{6B4B1C69-EBDB-4CD6-A0C9-D2605830AA84}" sibTransId="{FD101529-035E-4660-ACC0-E4D188396ACB}"/>
    <dgm:cxn modelId="{DBCDBB55-39F3-4EED-A95C-9A9881975706}" type="presOf" srcId="{8CCA4F7A-74CA-49FD-A2A3-42604845409A}" destId="{D957D40C-4E39-493C-A026-F3BED78147B2}" srcOrd="0" destOrd="0" presId="urn:microsoft.com/office/officeart/2018/2/layout/IconCircleList"/>
    <dgm:cxn modelId="{5E02E758-BC33-4A4B-97C0-5CC1AAB58C79}" srcId="{46C911DB-4B50-45AE-B011-70B9AE1BE08A}" destId="{9E6276E3-CF32-4AD9-962E-62E81A273794}" srcOrd="3" destOrd="0" parTransId="{8D3305F3-0581-448B-8433-736297A57032}" sibTransId="{3626603C-8537-4E99-951A-CF3D8020E1FB}"/>
    <dgm:cxn modelId="{825B908E-A0DC-4A20-9F6E-1248EEEFA735}" type="presOf" srcId="{1C133E69-F07C-4C03-82AA-D9E3019D7CB3}" destId="{ECEBE074-BDD5-42CE-911E-F0635FD55C18}" srcOrd="0" destOrd="0" presId="urn:microsoft.com/office/officeart/2018/2/layout/IconCircleList"/>
    <dgm:cxn modelId="{77345494-3A3D-478F-85B5-CF8089F08891}" type="presOf" srcId="{46C911DB-4B50-45AE-B011-70B9AE1BE08A}" destId="{D9173241-BC5C-4027-8D5F-849FD1111D95}" srcOrd="0" destOrd="0" presId="urn:microsoft.com/office/officeart/2018/2/layout/IconCircleList"/>
    <dgm:cxn modelId="{09658EA7-DB7B-467F-BC31-43F4740851AB}" srcId="{46C911DB-4B50-45AE-B011-70B9AE1BE08A}" destId="{8CCA4F7A-74CA-49FD-A2A3-42604845409A}" srcOrd="1" destOrd="0" parTransId="{E640EDB7-035B-45BF-A799-939DC89E83AC}" sibTransId="{E8C9FCEF-6C07-42C6-BD13-1C9B037C6C7F}"/>
    <dgm:cxn modelId="{7DCDC4CC-873C-4257-91E0-3DD8311C3258}" type="presOf" srcId="{CCCAB148-10CA-4DC5-9A0C-08742B62DFB1}" destId="{88F75FBC-AFF4-4EE5-8D29-96F76956DEC5}" srcOrd="0" destOrd="0" presId="urn:microsoft.com/office/officeart/2018/2/layout/IconCircleList"/>
    <dgm:cxn modelId="{566DB8D8-490C-45A3-A797-27615CB73EF8}" type="presOf" srcId="{8D0C827E-4DE9-4975-82F0-68EFD13321BE}" destId="{50B1A5E5-B8C6-4939-B03C-461CAE68B31B}" srcOrd="0" destOrd="0" presId="urn:microsoft.com/office/officeart/2018/2/layout/IconCircleList"/>
    <dgm:cxn modelId="{7AAC1CE4-D63D-43A4-92B8-9999D0143C72}" type="presOf" srcId="{0F9EEFC3-3105-4E09-B9D7-91174BA86FA1}" destId="{4434EA90-690D-4F28-806B-886C38AFF5E6}" srcOrd="0" destOrd="0" presId="urn:microsoft.com/office/officeart/2018/2/layout/IconCircleList"/>
    <dgm:cxn modelId="{2AFC3DF6-D006-417A-8C64-E5E4168B0648}" type="presOf" srcId="{0C0FECE9-B3B6-4678-84EF-3B3404EE45DF}" destId="{224E03FA-6CEB-45EB-BE00-064E03DA184D}" srcOrd="0" destOrd="0" presId="urn:microsoft.com/office/officeart/2018/2/layout/IconCircleList"/>
    <dgm:cxn modelId="{B5281EF8-6DE0-48DC-B1E6-B8A68CA2BC7C}" type="presOf" srcId="{3626603C-8537-4E99-951A-CF3D8020E1FB}" destId="{11209DDE-29D1-4C10-8D3C-749C3F704225}" srcOrd="0" destOrd="0" presId="urn:microsoft.com/office/officeart/2018/2/layout/IconCircleList"/>
    <dgm:cxn modelId="{08E5D165-10C8-48F0-AB0C-430BF77BD5E2}" type="presParOf" srcId="{D9173241-BC5C-4027-8D5F-849FD1111D95}" destId="{12737CED-34BF-4800-A6DA-BF15EC668C3E}" srcOrd="0" destOrd="0" presId="urn:microsoft.com/office/officeart/2018/2/layout/IconCircleList"/>
    <dgm:cxn modelId="{A30429E2-765A-48B1-82A6-0067AD2B247B}" type="presParOf" srcId="{12737CED-34BF-4800-A6DA-BF15EC668C3E}" destId="{87C934C9-D26B-4FB0-AE9F-EA3B3EFC215F}" srcOrd="0" destOrd="0" presId="urn:microsoft.com/office/officeart/2018/2/layout/IconCircleList"/>
    <dgm:cxn modelId="{60CC54FD-C924-48A4-9276-8699EF9C69E0}" type="presParOf" srcId="{87C934C9-D26B-4FB0-AE9F-EA3B3EFC215F}" destId="{33A4B2DC-9BCD-417E-84C1-377FF210E070}" srcOrd="0" destOrd="0" presId="urn:microsoft.com/office/officeart/2018/2/layout/IconCircleList"/>
    <dgm:cxn modelId="{BB65BE1E-607F-42AB-B72D-4B55925F65C7}" type="presParOf" srcId="{87C934C9-D26B-4FB0-AE9F-EA3B3EFC215F}" destId="{C6AF18F8-F614-4287-B4AC-E10CD462CD38}" srcOrd="1" destOrd="0" presId="urn:microsoft.com/office/officeart/2018/2/layout/IconCircleList"/>
    <dgm:cxn modelId="{31BF8E17-2CB5-4921-9A74-D937D951C663}" type="presParOf" srcId="{87C934C9-D26B-4FB0-AE9F-EA3B3EFC215F}" destId="{861F6A86-8FE6-430E-ACF9-3B6876760C63}" srcOrd="2" destOrd="0" presId="urn:microsoft.com/office/officeart/2018/2/layout/IconCircleList"/>
    <dgm:cxn modelId="{D3EC5885-9D51-49FD-980B-FA09316A7646}" type="presParOf" srcId="{87C934C9-D26B-4FB0-AE9F-EA3B3EFC215F}" destId="{4434EA90-690D-4F28-806B-886C38AFF5E6}" srcOrd="3" destOrd="0" presId="urn:microsoft.com/office/officeart/2018/2/layout/IconCircleList"/>
    <dgm:cxn modelId="{C99E78C7-520C-4D53-8072-4ECCBC67C4F8}" type="presParOf" srcId="{12737CED-34BF-4800-A6DA-BF15EC668C3E}" destId="{ECEBE074-BDD5-42CE-911E-F0635FD55C18}" srcOrd="1" destOrd="0" presId="urn:microsoft.com/office/officeart/2018/2/layout/IconCircleList"/>
    <dgm:cxn modelId="{6B17BA98-9A63-4A94-816B-1571119D0B04}" type="presParOf" srcId="{12737CED-34BF-4800-A6DA-BF15EC668C3E}" destId="{BD00DA4D-647B-47CE-8CFB-FC1D5A85FD7B}" srcOrd="2" destOrd="0" presId="urn:microsoft.com/office/officeart/2018/2/layout/IconCircleList"/>
    <dgm:cxn modelId="{9DA29A85-E5E0-4B7C-858E-8988AAAAA18C}" type="presParOf" srcId="{BD00DA4D-647B-47CE-8CFB-FC1D5A85FD7B}" destId="{55B584BE-E45E-42CB-A15E-3290ADFD63AC}" srcOrd="0" destOrd="0" presId="urn:microsoft.com/office/officeart/2018/2/layout/IconCircleList"/>
    <dgm:cxn modelId="{C69B129B-CF67-4185-BEB9-988CF8912948}" type="presParOf" srcId="{BD00DA4D-647B-47CE-8CFB-FC1D5A85FD7B}" destId="{5508EF6B-143E-453F-9223-A57DAECF3660}" srcOrd="1" destOrd="0" presId="urn:microsoft.com/office/officeart/2018/2/layout/IconCircleList"/>
    <dgm:cxn modelId="{36DAC40C-6F23-4B16-848D-EE3D76B76AE4}" type="presParOf" srcId="{BD00DA4D-647B-47CE-8CFB-FC1D5A85FD7B}" destId="{2AAB9436-DBCB-4D4F-8EA7-9B9919922EA2}" srcOrd="2" destOrd="0" presId="urn:microsoft.com/office/officeart/2018/2/layout/IconCircleList"/>
    <dgm:cxn modelId="{18F5AB0F-22E7-4095-8F59-77A1E5EB4EAF}" type="presParOf" srcId="{BD00DA4D-647B-47CE-8CFB-FC1D5A85FD7B}" destId="{D957D40C-4E39-493C-A026-F3BED78147B2}" srcOrd="3" destOrd="0" presId="urn:microsoft.com/office/officeart/2018/2/layout/IconCircleList"/>
    <dgm:cxn modelId="{9117F7BD-7E4B-4F95-B1EE-A65182888A4D}" type="presParOf" srcId="{12737CED-34BF-4800-A6DA-BF15EC668C3E}" destId="{10EC50A6-A925-44CA-A4C4-DA3DD2440CFB}" srcOrd="3" destOrd="0" presId="urn:microsoft.com/office/officeart/2018/2/layout/IconCircleList"/>
    <dgm:cxn modelId="{B4E53E31-78F4-430E-B42F-0532A71F17A1}" type="presParOf" srcId="{12737CED-34BF-4800-A6DA-BF15EC668C3E}" destId="{485638BA-3C32-43B3-AE0F-BF71C8595B44}" srcOrd="4" destOrd="0" presId="urn:microsoft.com/office/officeart/2018/2/layout/IconCircleList"/>
    <dgm:cxn modelId="{3ECF3473-CC54-4608-AC7E-020253D02CCE}" type="presParOf" srcId="{485638BA-3C32-43B3-AE0F-BF71C8595B44}" destId="{959B48A0-66A9-4F15-AF32-FE9FFC437C57}" srcOrd="0" destOrd="0" presId="urn:microsoft.com/office/officeart/2018/2/layout/IconCircleList"/>
    <dgm:cxn modelId="{9F9FC54A-3DF7-4799-B526-4D3FDC3CA84E}" type="presParOf" srcId="{485638BA-3C32-43B3-AE0F-BF71C8595B44}" destId="{BAD5EF5D-58D6-4087-9A39-80C088312468}" srcOrd="1" destOrd="0" presId="urn:microsoft.com/office/officeart/2018/2/layout/IconCircleList"/>
    <dgm:cxn modelId="{93377763-3D23-4EEC-831C-7AA4CEF580ED}" type="presParOf" srcId="{485638BA-3C32-43B3-AE0F-BF71C8595B44}" destId="{F26D19CA-BFF1-4D4C-B91D-B8129D4E3C07}" srcOrd="2" destOrd="0" presId="urn:microsoft.com/office/officeart/2018/2/layout/IconCircleList"/>
    <dgm:cxn modelId="{56CEE6EA-7D27-432E-B5B4-707096596E80}" type="presParOf" srcId="{485638BA-3C32-43B3-AE0F-BF71C8595B44}" destId="{35AC2C8F-520A-4AED-9AFF-E4E7BF2B1EAB}" srcOrd="3" destOrd="0" presId="urn:microsoft.com/office/officeart/2018/2/layout/IconCircleList"/>
    <dgm:cxn modelId="{BFBFF294-B785-4775-96F3-F0054AF34F15}" type="presParOf" srcId="{12737CED-34BF-4800-A6DA-BF15EC668C3E}" destId="{50B1A5E5-B8C6-4939-B03C-461CAE68B31B}" srcOrd="5" destOrd="0" presId="urn:microsoft.com/office/officeart/2018/2/layout/IconCircleList"/>
    <dgm:cxn modelId="{157654A8-691E-4C8D-A61D-9701497A008C}" type="presParOf" srcId="{12737CED-34BF-4800-A6DA-BF15EC668C3E}" destId="{FAAADCA3-8554-4B2F-A95C-D9D2A7077558}" srcOrd="6" destOrd="0" presId="urn:microsoft.com/office/officeart/2018/2/layout/IconCircleList"/>
    <dgm:cxn modelId="{83CF930D-4595-460E-9FC9-878002D56B62}" type="presParOf" srcId="{FAAADCA3-8554-4B2F-A95C-D9D2A7077558}" destId="{56BCFED3-7187-4003-881D-921569F39DCD}" srcOrd="0" destOrd="0" presId="urn:microsoft.com/office/officeart/2018/2/layout/IconCircleList"/>
    <dgm:cxn modelId="{4C353A40-6FDF-4DB8-9E9C-261674B137BE}" type="presParOf" srcId="{FAAADCA3-8554-4B2F-A95C-D9D2A7077558}" destId="{4D5D8E08-9A5D-4760-A8F1-665B683FFF08}" srcOrd="1" destOrd="0" presId="urn:microsoft.com/office/officeart/2018/2/layout/IconCircleList"/>
    <dgm:cxn modelId="{B6811970-437C-493C-8B1B-B5D1F3851D9F}" type="presParOf" srcId="{FAAADCA3-8554-4B2F-A95C-D9D2A7077558}" destId="{602550FE-C0E1-4D8D-940F-FE6B8F81D505}" srcOrd="2" destOrd="0" presId="urn:microsoft.com/office/officeart/2018/2/layout/IconCircleList"/>
    <dgm:cxn modelId="{5C950CC8-F20B-450E-B5EF-B98533B628BB}" type="presParOf" srcId="{FAAADCA3-8554-4B2F-A95C-D9D2A7077558}" destId="{0B6E28E0-879A-443C-8FEB-9EDF0F74D072}" srcOrd="3" destOrd="0" presId="urn:microsoft.com/office/officeart/2018/2/layout/IconCircleList"/>
    <dgm:cxn modelId="{95458458-3E99-40A5-ABAB-28339105AD19}" type="presParOf" srcId="{12737CED-34BF-4800-A6DA-BF15EC668C3E}" destId="{11209DDE-29D1-4C10-8D3C-749C3F704225}" srcOrd="7" destOrd="0" presId="urn:microsoft.com/office/officeart/2018/2/layout/IconCircleList"/>
    <dgm:cxn modelId="{E6F560A7-D499-4055-AC79-018FDAF7D63D}" type="presParOf" srcId="{12737CED-34BF-4800-A6DA-BF15EC668C3E}" destId="{96EFA31B-1ADB-494E-A67E-7B447915CEF5}" srcOrd="8" destOrd="0" presId="urn:microsoft.com/office/officeart/2018/2/layout/IconCircleList"/>
    <dgm:cxn modelId="{482BEA03-D071-4C75-9EF0-93FA4D482FFD}" type="presParOf" srcId="{96EFA31B-1ADB-494E-A67E-7B447915CEF5}" destId="{1B51A711-E59F-4E2F-8664-A318B4AA6D42}" srcOrd="0" destOrd="0" presId="urn:microsoft.com/office/officeart/2018/2/layout/IconCircleList"/>
    <dgm:cxn modelId="{8D280F40-E6F9-419B-AC26-8AF4FD11EDDA}" type="presParOf" srcId="{96EFA31B-1ADB-494E-A67E-7B447915CEF5}" destId="{B2F919A7-AE92-403D-9F6D-01C991479B4F}" srcOrd="1" destOrd="0" presId="urn:microsoft.com/office/officeart/2018/2/layout/IconCircleList"/>
    <dgm:cxn modelId="{DA9AB0A4-6E28-4E65-83A8-A08D45BD6C64}" type="presParOf" srcId="{96EFA31B-1ADB-494E-A67E-7B447915CEF5}" destId="{8177794D-678E-4AA3-A3EA-6FD48672F43B}" srcOrd="2" destOrd="0" presId="urn:microsoft.com/office/officeart/2018/2/layout/IconCircleList"/>
    <dgm:cxn modelId="{7B90BFD2-68B4-4E17-A297-67F44304838C}" type="presParOf" srcId="{96EFA31B-1ADB-494E-A67E-7B447915CEF5}" destId="{224E03FA-6CEB-45EB-BE00-064E03DA184D}" srcOrd="3" destOrd="0" presId="urn:microsoft.com/office/officeart/2018/2/layout/IconCircleList"/>
    <dgm:cxn modelId="{C2E89E80-A330-4083-A985-A212F21D0434}" type="presParOf" srcId="{12737CED-34BF-4800-A6DA-BF15EC668C3E}" destId="{88F75FBC-AFF4-4EE5-8D29-96F76956DEC5}" srcOrd="9" destOrd="0" presId="urn:microsoft.com/office/officeart/2018/2/layout/IconCircleList"/>
    <dgm:cxn modelId="{2C3F7A42-7FD1-405C-ABA7-702164B866C8}" type="presParOf" srcId="{12737CED-34BF-4800-A6DA-BF15EC668C3E}" destId="{03DF00FD-06A4-425D-B2CD-DD6311823273}" srcOrd="10" destOrd="0" presId="urn:microsoft.com/office/officeart/2018/2/layout/IconCircleList"/>
    <dgm:cxn modelId="{B148AF13-020B-40ED-A188-EB6841178E18}" type="presParOf" srcId="{03DF00FD-06A4-425D-B2CD-DD6311823273}" destId="{4F13C600-FC36-4ED6-8C31-3A4698585E8B}" srcOrd="0" destOrd="0" presId="urn:microsoft.com/office/officeart/2018/2/layout/IconCircleList"/>
    <dgm:cxn modelId="{A414C20C-45E2-4347-9227-0A01733A9DAA}" type="presParOf" srcId="{03DF00FD-06A4-425D-B2CD-DD6311823273}" destId="{4B3647FE-A918-4844-8C3E-2C3EE56ECF3D}" srcOrd="1" destOrd="0" presId="urn:microsoft.com/office/officeart/2018/2/layout/IconCircleList"/>
    <dgm:cxn modelId="{B615DB1A-AEC3-4937-A744-58AE24D6785F}" type="presParOf" srcId="{03DF00FD-06A4-425D-B2CD-DD6311823273}" destId="{E92B5742-5632-4A41-B1F1-3C804CA27EDA}" srcOrd="2" destOrd="0" presId="urn:microsoft.com/office/officeart/2018/2/layout/IconCircleList"/>
    <dgm:cxn modelId="{786F9C64-4D9E-469A-8306-6F341ADC21D1}" type="presParOf" srcId="{03DF00FD-06A4-425D-B2CD-DD6311823273}" destId="{058808DE-4A0B-4E1A-93FA-63B6E9496470}" srcOrd="3" destOrd="0" presId="urn:microsoft.com/office/officeart/2018/2/layout/IconCircleList"/>
    <dgm:cxn modelId="{9166DCAA-969D-4AB8-AA07-B7375404F9E1}" type="presParOf" srcId="{12737CED-34BF-4800-A6DA-BF15EC668C3E}" destId="{72D1697D-A556-492E-A12E-C3905606CEFA}" srcOrd="11" destOrd="0" presId="urn:microsoft.com/office/officeart/2018/2/layout/IconCircleList"/>
    <dgm:cxn modelId="{611AF7DE-96A7-4D24-81FF-5B1A411EF152}" type="presParOf" srcId="{12737CED-34BF-4800-A6DA-BF15EC668C3E}" destId="{B9AA423D-E3B5-4333-8D73-9B5D32B88EEB}" srcOrd="12" destOrd="0" presId="urn:microsoft.com/office/officeart/2018/2/layout/IconCircleList"/>
    <dgm:cxn modelId="{209E9F30-E767-4FBC-911D-89A71637060A}" type="presParOf" srcId="{B9AA423D-E3B5-4333-8D73-9B5D32B88EEB}" destId="{480DABD0-4CAE-4EA4-A976-496BD2ED1B88}" srcOrd="0" destOrd="0" presId="urn:microsoft.com/office/officeart/2018/2/layout/IconCircleList"/>
    <dgm:cxn modelId="{CCC1E2ED-375A-43F1-9436-5DC315151DF6}" type="presParOf" srcId="{B9AA423D-E3B5-4333-8D73-9B5D32B88EEB}" destId="{7FD08B80-D437-460E-AD0E-1162AADDC174}" srcOrd="1" destOrd="0" presId="urn:microsoft.com/office/officeart/2018/2/layout/IconCircleList"/>
    <dgm:cxn modelId="{C4E464C5-26B8-40FD-8A46-54EC42B99117}" type="presParOf" srcId="{B9AA423D-E3B5-4333-8D73-9B5D32B88EEB}" destId="{847F86A7-760C-440E-87CB-E68C2269BE72}" srcOrd="2" destOrd="0" presId="urn:microsoft.com/office/officeart/2018/2/layout/IconCircleList"/>
    <dgm:cxn modelId="{1B808B57-96DA-44CB-BE44-2B2C6549727A}" type="presParOf" srcId="{B9AA423D-E3B5-4333-8D73-9B5D32B88EEB}" destId="{089033C6-7774-4546-AD69-3F7E54FCB490}" srcOrd="3" destOrd="0" presId="urn:microsoft.com/office/officeart/2018/2/layout/IconCircleList"/>
    <dgm:cxn modelId="{7CC180A8-9F18-46B9-BAC6-BD0CD747D44C}" type="presParOf" srcId="{12737CED-34BF-4800-A6DA-BF15EC668C3E}" destId="{2B17C0AD-A5CF-460A-AF71-789DBF9BFA64}" srcOrd="13" destOrd="0" presId="urn:microsoft.com/office/officeart/2018/2/layout/IconCircleList"/>
    <dgm:cxn modelId="{F4E5AC01-9FE3-4044-B99A-316A2E8005EA}" type="presParOf" srcId="{12737CED-34BF-4800-A6DA-BF15EC668C3E}" destId="{102A165B-127E-46C7-89CA-316DA59F5CD9}" srcOrd="14" destOrd="0" presId="urn:microsoft.com/office/officeart/2018/2/layout/IconCircleList"/>
    <dgm:cxn modelId="{2767F7AA-DEAB-4668-AB5E-1EE3D7637F27}" type="presParOf" srcId="{102A165B-127E-46C7-89CA-316DA59F5CD9}" destId="{BB736737-75E3-484A-810A-E527C3B3A81A}" srcOrd="0" destOrd="0" presId="urn:microsoft.com/office/officeart/2018/2/layout/IconCircleList"/>
    <dgm:cxn modelId="{D42D211B-0D72-4BA9-9C44-4CFC3BF92718}" type="presParOf" srcId="{102A165B-127E-46C7-89CA-316DA59F5CD9}" destId="{71C722CD-9C94-4E2F-B225-58A86E2442BB}" srcOrd="1" destOrd="0" presId="urn:microsoft.com/office/officeart/2018/2/layout/IconCircleList"/>
    <dgm:cxn modelId="{DC13FD53-5E64-4CD9-AB4D-E8D788467D5A}" type="presParOf" srcId="{102A165B-127E-46C7-89CA-316DA59F5CD9}" destId="{368C38D4-897E-4F12-BA78-37C01592CFAB}" srcOrd="2" destOrd="0" presId="urn:microsoft.com/office/officeart/2018/2/layout/IconCircleList"/>
    <dgm:cxn modelId="{DC0ECB1E-1241-4E38-9C71-82FCDC57E153}" type="presParOf" srcId="{102A165B-127E-46C7-89CA-316DA59F5CD9}" destId="{65516384-70B3-4251-8E94-6E18EAED9C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477D12-2AC7-4EDF-BDDD-56601AD5738E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76EF3C7-E9B5-47B1-8CAF-6EBDE0006F89}">
      <dgm:prSet/>
      <dgm:spPr/>
      <dgm:t>
        <a:bodyPr/>
        <a:lstStyle/>
        <a:p>
          <a:r>
            <a:rPr lang="en-US" b="1"/>
            <a:t>DISASTER RECOVERY PLAN :</a:t>
          </a:r>
          <a:endParaRPr lang="en-US"/>
        </a:p>
      </dgm:t>
    </dgm:pt>
    <dgm:pt modelId="{F46077AE-F6FA-42FB-9D67-CF1F9946EB64}" type="parTrans" cxnId="{E0DA5508-A497-4370-A372-57B33ACC277B}">
      <dgm:prSet/>
      <dgm:spPr/>
      <dgm:t>
        <a:bodyPr/>
        <a:lstStyle/>
        <a:p>
          <a:endParaRPr lang="en-US"/>
        </a:p>
      </dgm:t>
    </dgm:pt>
    <dgm:pt modelId="{82EB4E5A-AACC-458F-B767-F3D32FD2633C}" type="sibTrans" cxnId="{E0DA5508-A497-4370-A372-57B33ACC277B}">
      <dgm:prSet/>
      <dgm:spPr/>
      <dgm:t>
        <a:bodyPr/>
        <a:lstStyle/>
        <a:p>
          <a:endParaRPr lang="en-US"/>
        </a:p>
      </dgm:t>
    </dgm:pt>
    <dgm:pt modelId="{EDA71E20-3774-4ED7-A7B9-5D7ABDBE11D7}">
      <dgm:prSet/>
      <dgm:spPr/>
      <dgm:t>
        <a:bodyPr/>
        <a:lstStyle/>
        <a:p>
          <a:r>
            <a:rPr lang="en-US"/>
            <a:t>Recovery team assessment :</a:t>
          </a:r>
        </a:p>
      </dgm:t>
    </dgm:pt>
    <dgm:pt modelId="{ADEC1425-CE4F-47D7-BEFC-1A72764DA911}" type="parTrans" cxnId="{EB0C35F2-A701-4D0F-97FB-82D9943C09A7}">
      <dgm:prSet/>
      <dgm:spPr/>
      <dgm:t>
        <a:bodyPr/>
        <a:lstStyle/>
        <a:p>
          <a:endParaRPr lang="en-US"/>
        </a:p>
      </dgm:t>
    </dgm:pt>
    <dgm:pt modelId="{3BC56E09-1DE4-42E8-946D-EC4527A5956A}" type="sibTrans" cxnId="{EB0C35F2-A701-4D0F-97FB-82D9943C09A7}">
      <dgm:prSet/>
      <dgm:spPr/>
      <dgm:t>
        <a:bodyPr/>
        <a:lstStyle/>
        <a:p>
          <a:endParaRPr lang="en-US"/>
        </a:p>
      </dgm:t>
    </dgm:pt>
    <dgm:pt modelId="{9B9E5134-DB86-473A-83A4-622F0CD19648}">
      <dgm:prSet/>
      <dgm:spPr/>
      <dgm:t>
        <a:bodyPr/>
        <a:lstStyle/>
        <a:p>
          <a:r>
            <a:rPr lang="en-US"/>
            <a:t>Activate disaster recovery plan :</a:t>
          </a:r>
        </a:p>
      </dgm:t>
    </dgm:pt>
    <dgm:pt modelId="{6A900106-D17C-47D7-9DA9-2FDC00F795D3}" type="parTrans" cxnId="{94DAD259-3187-43E4-AF7E-3AB66C2C9557}">
      <dgm:prSet/>
      <dgm:spPr/>
      <dgm:t>
        <a:bodyPr/>
        <a:lstStyle/>
        <a:p>
          <a:endParaRPr lang="en-US"/>
        </a:p>
      </dgm:t>
    </dgm:pt>
    <dgm:pt modelId="{A3096875-BCD8-40AD-B57B-D3459162946C}" type="sibTrans" cxnId="{94DAD259-3187-43E4-AF7E-3AB66C2C9557}">
      <dgm:prSet/>
      <dgm:spPr/>
      <dgm:t>
        <a:bodyPr/>
        <a:lstStyle/>
        <a:p>
          <a:endParaRPr lang="en-US"/>
        </a:p>
      </dgm:t>
    </dgm:pt>
    <dgm:pt modelId="{04EF56BB-ACDA-40EC-ABDF-F6A20847A849}">
      <dgm:prSet/>
      <dgm:spPr/>
      <dgm:t>
        <a:bodyPr/>
        <a:lstStyle/>
        <a:p>
          <a:r>
            <a:rPr lang="en-US"/>
            <a:t>Identify disaster recovery scripts </a:t>
          </a:r>
        </a:p>
      </dgm:t>
    </dgm:pt>
    <dgm:pt modelId="{324C45DB-02B2-48AF-90C2-B59800B921B5}" type="parTrans" cxnId="{BABC34E2-1669-4FBE-BC76-350CC5605611}">
      <dgm:prSet/>
      <dgm:spPr/>
      <dgm:t>
        <a:bodyPr/>
        <a:lstStyle/>
        <a:p>
          <a:endParaRPr lang="en-US"/>
        </a:p>
      </dgm:t>
    </dgm:pt>
    <dgm:pt modelId="{5C00DD6E-70E3-4404-93BC-4D453C588933}" type="sibTrans" cxnId="{BABC34E2-1669-4FBE-BC76-350CC5605611}">
      <dgm:prSet/>
      <dgm:spPr/>
      <dgm:t>
        <a:bodyPr/>
        <a:lstStyle/>
        <a:p>
          <a:endParaRPr lang="en-US"/>
        </a:p>
      </dgm:t>
    </dgm:pt>
    <dgm:pt modelId="{0CBD1DC9-7DA3-4A1F-9ED8-794D7AF8A0E9}">
      <dgm:prSet/>
      <dgm:spPr/>
      <dgm:t>
        <a:bodyPr/>
        <a:lstStyle/>
        <a:p>
          <a:r>
            <a:rPr lang="en-US"/>
            <a:t>Open incident report :</a:t>
          </a:r>
        </a:p>
      </dgm:t>
    </dgm:pt>
    <dgm:pt modelId="{0DB32789-B37C-47AE-AAD9-A74606FBA575}" type="parTrans" cxnId="{66371331-457A-415F-8A0E-93FBDDCF6CE1}">
      <dgm:prSet/>
      <dgm:spPr/>
      <dgm:t>
        <a:bodyPr/>
        <a:lstStyle/>
        <a:p>
          <a:endParaRPr lang="en-US"/>
        </a:p>
      </dgm:t>
    </dgm:pt>
    <dgm:pt modelId="{B10E614C-3AAE-4864-B487-1FBCEA4E37C9}" type="sibTrans" cxnId="{66371331-457A-415F-8A0E-93FBDDCF6CE1}">
      <dgm:prSet/>
      <dgm:spPr/>
      <dgm:t>
        <a:bodyPr/>
        <a:lstStyle/>
        <a:p>
          <a:endParaRPr lang="en-US"/>
        </a:p>
      </dgm:t>
    </dgm:pt>
    <dgm:pt modelId="{C1BE9EFC-883B-4FA0-A67F-3862A02B4A5D}">
      <dgm:prSet/>
      <dgm:spPr/>
      <dgm:t>
        <a:bodyPr/>
        <a:lstStyle/>
        <a:p>
          <a:r>
            <a:rPr lang="en-US"/>
            <a:t>Open change control request :</a:t>
          </a:r>
        </a:p>
      </dgm:t>
    </dgm:pt>
    <dgm:pt modelId="{5CB924F2-BE07-4253-8238-891A2D562E6E}" type="parTrans" cxnId="{2361A123-4E4C-4D4C-AFA4-768E7625F158}">
      <dgm:prSet/>
      <dgm:spPr/>
      <dgm:t>
        <a:bodyPr/>
        <a:lstStyle/>
        <a:p>
          <a:endParaRPr lang="en-US"/>
        </a:p>
      </dgm:t>
    </dgm:pt>
    <dgm:pt modelId="{B9EF1E70-59B5-4F21-84A2-0880D8D98F36}" type="sibTrans" cxnId="{2361A123-4E4C-4D4C-AFA4-768E7625F158}">
      <dgm:prSet/>
      <dgm:spPr/>
      <dgm:t>
        <a:bodyPr/>
        <a:lstStyle/>
        <a:p>
          <a:endParaRPr lang="en-US"/>
        </a:p>
      </dgm:t>
    </dgm:pt>
    <dgm:pt modelId="{8C44F155-89AB-4D0B-8946-DD34295D397A}">
      <dgm:prSet/>
      <dgm:spPr/>
      <dgm:t>
        <a:bodyPr/>
        <a:lstStyle/>
        <a:p>
          <a:r>
            <a:rPr lang="en-US"/>
            <a:t>Execute disaster recovery scripts </a:t>
          </a:r>
        </a:p>
      </dgm:t>
    </dgm:pt>
    <dgm:pt modelId="{A3A63F68-3C05-44CA-B133-FE67031B400D}" type="parTrans" cxnId="{600FBC10-CB3D-4ECF-9AA9-63DCED20EDFE}">
      <dgm:prSet/>
      <dgm:spPr/>
      <dgm:t>
        <a:bodyPr/>
        <a:lstStyle/>
        <a:p>
          <a:endParaRPr lang="en-US"/>
        </a:p>
      </dgm:t>
    </dgm:pt>
    <dgm:pt modelId="{D6DBF6E9-3D0B-4266-B08A-E709545F798D}" type="sibTrans" cxnId="{600FBC10-CB3D-4ECF-9AA9-63DCED20EDFE}">
      <dgm:prSet/>
      <dgm:spPr/>
      <dgm:t>
        <a:bodyPr/>
        <a:lstStyle/>
        <a:p>
          <a:endParaRPr lang="en-US"/>
        </a:p>
      </dgm:t>
    </dgm:pt>
    <dgm:pt modelId="{CE2855ED-0B09-48AB-85A0-3B3ABE063061}" type="pres">
      <dgm:prSet presAssocID="{5F477D12-2AC7-4EDF-BDDD-56601AD5738E}" presName="linear" presStyleCnt="0">
        <dgm:presLayoutVars>
          <dgm:animLvl val="lvl"/>
          <dgm:resizeHandles val="exact"/>
        </dgm:presLayoutVars>
      </dgm:prSet>
      <dgm:spPr/>
    </dgm:pt>
    <dgm:pt modelId="{B6A36F7F-87F7-459C-A501-AC1D7AE025DB}" type="pres">
      <dgm:prSet presAssocID="{076EF3C7-E9B5-47B1-8CAF-6EBDE0006F8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AFBC2D-6F9E-4CFC-A180-DD456EB8B4CA}" type="pres">
      <dgm:prSet presAssocID="{076EF3C7-E9B5-47B1-8CAF-6EBDE0006F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0DA5508-A497-4370-A372-57B33ACC277B}" srcId="{5F477D12-2AC7-4EDF-BDDD-56601AD5738E}" destId="{076EF3C7-E9B5-47B1-8CAF-6EBDE0006F89}" srcOrd="0" destOrd="0" parTransId="{F46077AE-F6FA-42FB-9D67-CF1F9946EB64}" sibTransId="{82EB4E5A-AACC-458F-B767-F3D32FD2633C}"/>
    <dgm:cxn modelId="{600FBC10-CB3D-4ECF-9AA9-63DCED20EDFE}" srcId="{076EF3C7-E9B5-47B1-8CAF-6EBDE0006F89}" destId="{8C44F155-89AB-4D0B-8946-DD34295D397A}" srcOrd="5" destOrd="0" parTransId="{A3A63F68-3C05-44CA-B133-FE67031B400D}" sibTransId="{D6DBF6E9-3D0B-4266-B08A-E709545F798D}"/>
    <dgm:cxn modelId="{861CED12-4B51-4B43-8D86-E0607ECFA8AF}" type="presOf" srcId="{0CBD1DC9-7DA3-4A1F-9ED8-794D7AF8A0E9}" destId="{B5AFBC2D-6F9E-4CFC-A180-DD456EB8B4CA}" srcOrd="0" destOrd="3" presId="urn:microsoft.com/office/officeart/2005/8/layout/vList2"/>
    <dgm:cxn modelId="{2361A123-4E4C-4D4C-AFA4-768E7625F158}" srcId="{076EF3C7-E9B5-47B1-8CAF-6EBDE0006F89}" destId="{C1BE9EFC-883B-4FA0-A67F-3862A02B4A5D}" srcOrd="4" destOrd="0" parTransId="{5CB924F2-BE07-4253-8238-891A2D562E6E}" sibTransId="{B9EF1E70-59B5-4F21-84A2-0880D8D98F36}"/>
    <dgm:cxn modelId="{FFABC427-B451-431D-9892-40DF70A67DBF}" type="presOf" srcId="{076EF3C7-E9B5-47B1-8CAF-6EBDE0006F89}" destId="{B6A36F7F-87F7-459C-A501-AC1D7AE025DB}" srcOrd="0" destOrd="0" presId="urn:microsoft.com/office/officeart/2005/8/layout/vList2"/>
    <dgm:cxn modelId="{66371331-457A-415F-8A0E-93FBDDCF6CE1}" srcId="{076EF3C7-E9B5-47B1-8CAF-6EBDE0006F89}" destId="{0CBD1DC9-7DA3-4A1F-9ED8-794D7AF8A0E9}" srcOrd="3" destOrd="0" parTransId="{0DB32789-B37C-47AE-AAD9-A74606FBA575}" sibTransId="{B10E614C-3AAE-4864-B487-1FBCEA4E37C9}"/>
    <dgm:cxn modelId="{4CCDE261-D0C9-46E4-B2DD-33EA18C4E81F}" type="presOf" srcId="{EDA71E20-3774-4ED7-A7B9-5D7ABDBE11D7}" destId="{B5AFBC2D-6F9E-4CFC-A180-DD456EB8B4CA}" srcOrd="0" destOrd="0" presId="urn:microsoft.com/office/officeart/2005/8/layout/vList2"/>
    <dgm:cxn modelId="{7ABB6A52-57D4-4158-BDC5-396655E4C81F}" type="presOf" srcId="{8C44F155-89AB-4D0B-8946-DD34295D397A}" destId="{B5AFBC2D-6F9E-4CFC-A180-DD456EB8B4CA}" srcOrd="0" destOrd="5" presId="urn:microsoft.com/office/officeart/2005/8/layout/vList2"/>
    <dgm:cxn modelId="{94DAD259-3187-43E4-AF7E-3AB66C2C9557}" srcId="{076EF3C7-E9B5-47B1-8CAF-6EBDE0006F89}" destId="{9B9E5134-DB86-473A-83A4-622F0CD19648}" srcOrd="1" destOrd="0" parTransId="{6A900106-D17C-47D7-9DA9-2FDC00F795D3}" sibTransId="{A3096875-BCD8-40AD-B57B-D3459162946C}"/>
    <dgm:cxn modelId="{F41263CC-A8E9-453A-B42E-F8AD6035E938}" type="presOf" srcId="{9B9E5134-DB86-473A-83A4-622F0CD19648}" destId="{B5AFBC2D-6F9E-4CFC-A180-DD456EB8B4CA}" srcOrd="0" destOrd="1" presId="urn:microsoft.com/office/officeart/2005/8/layout/vList2"/>
    <dgm:cxn modelId="{F41A84CC-1B76-4203-81DE-A02776BA5C5B}" type="presOf" srcId="{C1BE9EFC-883B-4FA0-A67F-3862A02B4A5D}" destId="{B5AFBC2D-6F9E-4CFC-A180-DD456EB8B4CA}" srcOrd="0" destOrd="4" presId="urn:microsoft.com/office/officeart/2005/8/layout/vList2"/>
    <dgm:cxn modelId="{CBA814DD-DA79-4AB6-8E19-92BC1138E812}" type="presOf" srcId="{04EF56BB-ACDA-40EC-ABDF-F6A20847A849}" destId="{B5AFBC2D-6F9E-4CFC-A180-DD456EB8B4CA}" srcOrd="0" destOrd="2" presId="urn:microsoft.com/office/officeart/2005/8/layout/vList2"/>
    <dgm:cxn modelId="{BABC34E2-1669-4FBE-BC76-350CC5605611}" srcId="{076EF3C7-E9B5-47B1-8CAF-6EBDE0006F89}" destId="{04EF56BB-ACDA-40EC-ABDF-F6A20847A849}" srcOrd="2" destOrd="0" parTransId="{324C45DB-02B2-48AF-90C2-B59800B921B5}" sibTransId="{5C00DD6E-70E3-4404-93BC-4D453C588933}"/>
    <dgm:cxn modelId="{A59595ED-B68F-4E4E-AEF3-0C55DF84AAAD}" type="presOf" srcId="{5F477D12-2AC7-4EDF-BDDD-56601AD5738E}" destId="{CE2855ED-0B09-48AB-85A0-3B3ABE063061}" srcOrd="0" destOrd="0" presId="urn:microsoft.com/office/officeart/2005/8/layout/vList2"/>
    <dgm:cxn modelId="{EB0C35F2-A701-4D0F-97FB-82D9943C09A7}" srcId="{076EF3C7-E9B5-47B1-8CAF-6EBDE0006F89}" destId="{EDA71E20-3774-4ED7-A7B9-5D7ABDBE11D7}" srcOrd="0" destOrd="0" parTransId="{ADEC1425-CE4F-47D7-BEFC-1A72764DA911}" sibTransId="{3BC56E09-1DE4-42E8-946D-EC4527A5956A}"/>
    <dgm:cxn modelId="{85957991-3F84-4D00-808D-2AD9ED830E71}" type="presParOf" srcId="{CE2855ED-0B09-48AB-85A0-3B3ABE063061}" destId="{B6A36F7F-87F7-459C-A501-AC1D7AE025DB}" srcOrd="0" destOrd="0" presId="urn:microsoft.com/office/officeart/2005/8/layout/vList2"/>
    <dgm:cxn modelId="{6DBCAD17-F1B6-48C4-B73A-881E9C7B58C6}" type="presParOf" srcId="{CE2855ED-0B09-48AB-85A0-3B3ABE063061}" destId="{B5AFBC2D-6F9E-4CFC-A180-DD456EB8B4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746DD-15EE-4F7F-BF9A-455943694849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31C1-953A-4F58-8BB2-30DE072239FB}">
      <dsp:nvSpPr>
        <dsp:cNvPr id="0" name=""/>
        <dsp:cNvSpPr/>
      </dsp:nvSpPr>
      <dsp:spPr>
        <a:xfrm>
          <a:off x="0" y="0"/>
          <a:ext cx="6571413" cy="286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project involves creating a disaster recovery plan using IBM cloud virtual servers to ensure business continuity in the face of unforeseen events.</a:t>
          </a:r>
        </a:p>
      </dsp:txBody>
      <dsp:txXfrm>
        <a:off x="0" y="0"/>
        <a:ext cx="6571413" cy="2864843"/>
      </dsp:txXfrm>
    </dsp:sp>
    <dsp:sp modelId="{0624EBDF-73FB-4214-958A-AA8130293D67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22A04-C262-4073-9B64-00E014F0883A}">
      <dsp:nvSpPr>
        <dsp:cNvPr id="0" name=""/>
        <dsp:cNvSpPr/>
      </dsp:nvSpPr>
      <dsp:spPr>
        <a:xfrm>
          <a:off x="0" y="2864843"/>
          <a:ext cx="6571413" cy="286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primary objective is to safeguard business operations by developing a comprehensive plan that guarantees minimal down me for an on premises virtual machine</a:t>
          </a:r>
        </a:p>
      </dsp:txBody>
      <dsp:txXfrm>
        <a:off x="0" y="2864843"/>
        <a:ext cx="6571413" cy="286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5224D-80D5-4D70-9BCC-8D19AAEA45AE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Disaster recovery strategy:</a:t>
          </a:r>
        </a:p>
      </dsp:txBody>
      <dsp:txXfrm>
        <a:off x="22940" y="22940"/>
        <a:ext cx="7160195" cy="737360"/>
      </dsp:txXfrm>
    </dsp:sp>
    <dsp:sp modelId="{C61A0D89-C34D-4D85-8C08-1B119BF3EEA8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Backup configuration:</a:t>
          </a:r>
        </a:p>
      </dsp:txBody>
      <dsp:txXfrm>
        <a:off x="627587" y="914964"/>
        <a:ext cx="6937378" cy="737360"/>
      </dsp:txXfrm>
    </dsp:sp>
    <dsp:sp modelId="{191D02D1-E156-4921-AC88-472F1DED027D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Replication setup:</a:t>
          </a:r>
        </a:p>
      </dsp:txBody>
      <dsp:txXfrm>
        <a:off x="1232233" y="1806988"/>
        <a:ext cx="6937378" cy="737360"/>
      </dsp:txXfrm>
    </dsp:sp>
    <dsp:sp modelId="{1D7BC17E-C179-4AD5-89B5-6427C2D6A508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Recovery testing:</a:t>
          </a:r>
        </a:p>
      </dsp:txBody>
      <dsp:txXfrm>
        <a:off x="1836880" y="2699012"/>
        <a:ext cx="6937378" cy="737360"/>
      </dsp:txXfrm>
    </dsp:sp>
    <dsp:sp modelId="{E6B8F432-3864-4EE4-A293-B6F0F8C54F2D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Business continuity</a:t>
          </a:r>
        </a:p>
      </dsp:txBody>
      <dsp:txXfrm>
        <a:off x="2441527" y="3591037"/>
        <a:ext cx="6937378" cy="737360"/>
      </dsp:txXfrm>
    </dsp:sp>
    <dsp:sp modelId="{5B24CB87-0851-4BB5-9F4D-691DEEE5E514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02454" y="572200"/>
        <a:ext cx="280008" cy="383102"/>
      </dsp:txXfrm>
    </dsp:sp>
    <dsp:sp modelId="{5E06C69D-E632-4319-A6D7-86E489C111EF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7101" y="1464225"/>
        <a:ext cx="280008" cy="383102"/>
      </dsp:txXfrm>
    </dsp:sp>
    <dsp:sp modelId="{A942FB75-9B42-467E-8845-6B4E958B6636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11748" y="2343195"/>
        <a:ext cx="280008" cy="383102"/>
      </dsp:txXfrm>
    </dsp:sp>
    <dsp:sp modelId="{8B9F5D07-9C6D-4709-9C37-4B7EB891CAF9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0107D-C44D-4A94-BA1D-AFE0C5C4B640}">
      <dsp:nvSpPr>
        <dsp:cNvPr id="0" name=""/>
        <dsp:cNvSpPr/>
      </dsp:nvSpPr>
      <dsp:spPr>
        <a:xfrm>
          <a:off x="0" y="485243"/>
          <a:ext cx="6571413" cy="176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666496" rIns="510015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Ensure business continuity in the face of the disasters</a:t>
          </a:r>
        </a:p>
      </dsp:txBody>
      <dsp:txXfrm>
        <a:off x="0" y="485243"/>
        <a:ext cx="6571413" cy="1764000"/>
      </dsp:txXfrm>
    </dsp:sp>
    <dsp:sp modelId="{5078CEAC-4244-4761-A739-3197F2844C72}">
      <dsp:nvSpPr>
        <dsp:cNvPr id="0" name=""/>
        <dsp:cNvSpPr/>
      </dsp:nvSpPr>
      <dsp:spPr>
        <a:xfrm>
          <a:off x="328570" y="12922"/>
          <a:ext cx="4599989" cy="944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accent5">
                  <a:lumMod val="50000"/>
                </a:schemeClr>
              </a:solidFill>
            </a:rPr>
            <a:t>OBJECTIVE</a:t>
          </a:r>
          <a:endParaRPr lang="en-US" sz="3200" kern="1200">
            <a:solidFill>
              <a:schemeClr val="accent5">
                <a:lumMod val="50000"/>
              </a:schemeClr>
            </a:solidFill>
          </a:endParaRPr>
        </a:p>
      </dsp:txBody>
      <dsp:txXfrm>
        <a:off x="374684" y="59036"/>
        <a:ext cx="4507761" cy="852412"/>
      </dsp:txXfrm>
    </dsp:sp>
    <dsp:sp modelId="{56C97814-62A8-42F6-BF58-FF07561F5238}">
      <dsp:nvSpPr>
        <dsp:cNvPr id="0" name=""/>
        <dsp:cNvSpPr/>
      </dsp:nvSpPr>
      <dsp:spPr>
        <a:xfrm>
          <a:off x="0" y="2894362"/>
          <a:ext cx="6571413" cy="282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666496" rIns="510015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Risk assessment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Business impact analysis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RTOS/RPOS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Automated recovery</a:t>
          </a:r>
        </a:p>
      </dsp:txBody>
      <dsp:txXfrm>
        <a:off x="0" y="2894362"/>
        <a:ext cx="6571413" cy="2822400"/>
      </dsp:txXfrm>
    </dsp:sp>
    <dsp:sp modelId="{6E1A7C1E-5688-4505-AB1D-441E1BF099A7}">
      <dsp:nvSpPr>
        <dsp:cNvPr id="0" name=""/>
        <dsp:cNvSpPr/>
      </dsp:nvSpPr>
      <dsp:spPr>
        <a:xfrm>
          <a:off x="328570" y="2422043"/>
          <a:ext cx="4599989" cy="944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accent1">
                  <a:lumMod val="75000"/>
                </a:schemeClr>
              </a:solidFill>
            </a:rPr>
            <a:t>KEY ELEMENTS</a:t>
          </a:r>
          <a:endParaRPr lang="en-US" sz="3200" kern="1200">
            <a:solidFill>
              <a:schemeClr val="accent1">
                <a:lumMod val="75000"/>
              </a:schemeClr>
            </a:solidFill>
          </a:endParaRPr>
        </a:p>
      </dsp:txBody>
      <dsp:txXfrm>
        <a:off x="374684" y="2468157"/>
        <a:ext cx="4507761" cy="85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7E990-4CB6-4D6B-847A-ACBD43FC0CEE}">
      <dsp:nvSpPr>
        <dsp:cNvPr id="0" name=""/>
        <dsp:cNvSpPr/>
      </dsp:nvSpPr>
      <dsp:spPr>
        <a:xfrm>
          <a:off x="1122" y="1850172"/>
          <a:ext cx="3122062" cy="20293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accent1">
                  <a:lumMod val="75000"/>
                </a:schemeClr>
              </a:solidFill>
            </a:rPr>
            <a:t>OBJECTIVE</a:t>
          </a:r>
          <a:endParaRPr lang="en-US" sz="2500" kern="120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Create reliable data backups for recovery</a:t>
          </a:r>
        </a:p>
      </dsp:txBody>
      <dsp:txXfrm>
        <a:off x="100186" y="1949236"/>
        <a:ext cx="2923934" cy="1831212"/>
      </dsp:txXfrm>
    </dsp:sp>
    <dsp:sp modelId="{DB25D9EA-D365-43AC-B485-66A912B6E33F}">
      <dsp:nvSpPr>
        <dsp:cNvPr id="0" name=""/>
        <dsp:cNvSpPr/>
      </dsp:nvSpPr>
      <dsp:spPr>
        <a:xfrm>
          <a:off x="1562153" y="1141290"/>
          <a:ext cx="3447105" cy="3447105"/>
        </a:xfrm>
        <a:custGeom>
          <a:avLst/>
          <a:gdLst/>
          <a:ahLst/>
          <a:cxnLst/>
          <a:rect l="0" t="0" r="0" b="0"/>
          <a:pathLst>
            <a:path>
              <a:moveTo>
                <a:pt x="346912" y="686491"/>
              </a:moveTo>
              <a:arcTo wR="1723552" hR="1723552" stAng="13019503" swAng="636099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1E2A1-3F45-49EA-AAB3-2ED183F50924}">
      <dsp:nvSpPr>
        <dsp:cNvPr id="0" name=""/>
        <dsp:cNvSpPr/>
      </dsp:nvSpPr>
      <dsp:spPr>
        <a:xfrm>
          <a:off x="3448227" y="1850172"/>
          <a:ext cx="3122062" cy="20293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accent5">
                  <a:lumMod val="50000"/>
                </a:schemeClr>
              </a:solidFill>
            </a:rPr>
            <a:t>KEY ELEMENTS</a:t>
          </a:r>
          <a:endParaRPr lang="en-US" sz="2500" kern="1200">
            <a:solidFill>
              <a:schemeClr val="accent5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identification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Backup storage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Backup methods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Backup software</a:t>
          </a:r>
        </a:p>
      </dsp:txBody>
      <dsp:txXfrm>
        <a:off x="3547291" y="1949236"/>
        <a:ext cx="2923934" cy="1831212"/>
      </dsp:txXfrm>
    </dsp:sp>
    <dsp:sp modelId="{5D4BF4D7-073E-4428-98AF-23D4F15064DC}">
      <dsp:nvSpPr>
        <dsp:cNvPr id="0" name=""/>
        <dsp:cNvSpPr/>
      </dsp:nvSpPr>
      <dsp:spPr>
        <a:xfrm>
          <a:off x="1562153" y="1141290"/>
          <a:ext cx="3447105" cy="3447105"/>
        </a:xfrm>
        <a:custGeom>
          <a:avLst/>
          <a:gdLst/>
          <a:ahLst/>
          <a:cxnLst/>
          <a:rect l="0" t="0" r="0" b="0"/>
          <a:pathLst>
            <a:path>
              <a:moveTo>
                <a:pt x="3100192" y="2760613"/>
              </a:moveTo>
              <a:arcTo wR="1723552" hR="1723552" stAng="2219503" swAng="636099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4B2DC-9BCD-417E-84C1-377FF210E070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F18F8-F614-4287-B4AC-E10CD462CD38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4EA90-690D-4F28-806B-886C38AFF5E6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Nature of the problem :</a:t>
          </a:r>
        </a:p>
      </dsp:txBody>
      <dsp:txXfrm>
        <a:off x="1172126" y="90072"/>
        <a:ext cx="2114937" cy="897246"/>
      </dsp:txXfrm>
    </dsp:sp>
    <dsp:sp modelId="{55B584BE-E45E-42CB-A15E-3290ADFD63AC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8EF6B-143E-453F-9223-A57DAECF3660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7D40C-4E39-493C-A026-F3BED78147B2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Consequences :</a:t>
          </a:r>
        </a:p>
      </dsp:txBody>
      <dsp:txXfrm>
        <a:off x="4745088" y="90072"/>
        <a:ext cx="2114937" cy="897246"/>
      </dsp:txXfrm>
    </dsp:sp>
    <dsp:sp modelId="{959B48A0-66A9-4F15-AF32-FE9FFC437C57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5EF5D-58D6-4087-9A39-80C088312468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C2C8F-520A-4AED-9AFF-E4E7BF2B1EAB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Current state :</a:t>
          </a:r>
        </a:p>
      </dsp:txBody>
      <dsp:txXfrm>
        <a:off x="8318049" y="90072"/>
        <a:ext cx="2114937" cy="897246"/>
      </dsp:txXfrm>
    </dsp:sp>
    <dsp:sp modelId="{56BCFED3-7187-4003-881D-921569F39DCD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D8E08-9A5D-4760-A8F1-665B683FFF0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28E0-879A-443C-8FEB-9EDF0F74D072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Scope :</a:t>
          </a:r>
        </a:p>
      </dsp:txBody>
      <dsp:txXfrm>
        <a:off x="1172126" y="1727045"/>
        <a:ext cx="2114937" cy="897246"/>
      </dsp:txXfrm>
    </dsp:sp>
    <dsp:sp modelId="{1B51A711-E59F-4E2F-8664-A318B4AA6D42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919A7-AE92-403D-9F6D-01C991479B4F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E03FA-6CEB-45EB-BE00-064E03DA184D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Dependencies :</a:t>
          </a:r>
        </a:p>
      </dsp:txBody>
      <dsp:txXfrm>
        <a:off x="4745088" y="1727045"/>
        <a:ext cx="2114937" cy="897246"/>
      </dsp:txXfrm>
    </dsp:sp>
    <dsp:sp modelId="{4F13C600-FC36-4ED6-8C31-3A4698585E8B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647FE-A918-4844-8C3E-2C3EE56ECF3D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808DE-4A0B-4E1A-93FA-63B6E9496470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Requirement :</a:t>
          </a:r>
        </a:p>
      </dsp:txBody>
      <dsp:txXfrm>
        <a:off x="8318049" y="1727045"/>
        <a:ext cx="2114937" cy="897246"/>
      </dsp:txXfrm>
    </dsp:sp>
    <dsp:sp modelId="{480DABD0-4CAE-4EA4-A976-496BD2ED1B88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08B80-D437-460E-AD0E-1162AADDC174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033C6-7774-4546-AD69-3F7E54FCB490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Stakeholders :</a:t>
          </a:r>
        </a:p>
      </dsp:txBody>
      <dsp:txXfrm>
        <a:off x="1172126" y="3364019"/>
        <a:ext cx="2114937" cy="897246"/>
      </dsp:txXfrm>
    </dsp:sp>
    <dsp:sp modelId="{BB736737-75E3-484A-810A-E527C3B3A81A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722CD-9C94-4E2F-B225-58A86E2442BB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16384-70B3-4251-8E94-6E18EAED9C1B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Regulatory consideration :</a:t>
          </a:r>
        </a:p>
      </dsp:txBody>
      <dsp:txXfrm>
        <a:off x="4745088" y="3364019"/>
        <a:ext cx="2114937" cy="897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36F7F-87F7-459C-A501-AC1D7AE025DB}">
      <dsp:nvSpPr>
        <dsp:cNvPr id="0" name=""/>
        <dsp:cNvSpPr/>
      </dsp:nvSpPr>
      <dsp:spPr>
        <a:xfrm>
          <a:off x="0" y="99638"/>
          <a:ext cx="5217173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DISASTER RECOVERY PLAN :</a:t>
          </a:r>
          <a:endParaRPr lang="en-US" sz="3300" kern="1200"/>
        </a:p>
      </dsp:txBody>
      <dsp:txXfrm>
        <a:off x="65967" y="165605"/>
        <a:ext cx="5085239" cy="1219416"/>
      </dsp:txXfrm>
    </dsp:sp>
    <dsp:sp modelId="{B5AFBC2D-6F9E-4CFC-A180-DD456EB8B4CA}">
      <dsp:nvSpPr>
        <dsp:cNvPr id="0" name=""/>
        <dsp:cNvSpPr/>
      </dsp:nvSpPr>
      <dsp:spPr>
        <a:xfrm>
          <a:off x="0" y="1450989"/>
          <a:ext cx="5217173" cy="280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4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Recovery team assessment 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Activate disaster recovery plan 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Identify disaster recovery scripts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Open incident report 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Open change control request 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Execute disaster recovery scripts </a:t>
          </a:r>
        </a:p>
      </dsp:txBody>
      <dsp:txXfrm>
        <a:off x="0" y="1450989"/>
        <a:ext cx="5217173" cy="2800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112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10/11/2023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2110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43" r:id="rId6"/>
    <p:sldLayoutId id="2147483839" r:id="rId7"/>
    <p:sldLayoutId id="2147483840" r:id="rId8"/>
    <p:sldLayoutId id="2147483841" r:id="rId9"/>
    <p:sldLayoutId id="2147483842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buffalo-environmentalhealth/chapter/disaster-preparedness/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creativecommons.org/licenses/by-nc-sa/3.0/" TargetMode="Externa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 /><Relationship Id="rId3" Type="http://schemas.openxmlformats.org/officeDocument/2006/relationships/hyperlink" Target="https://en.wikibooks.org/wiki/K-12_school_computer_networking/chapter_15" TargetMode="External" /><Relationship Id="rId7" Type="http://schemas.openxmlformats.org/officeDocument/2006/relationships/diagramColors" Target="../diagrams/colors6.xml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Relationship Id="rId6" Type="http://schemas.openxmlformats.org/officeDocument/2006/relationships/diagramQuickStyle" Target="../diagrams/quickStyle6.xml" /><Relationship Id="rId5" Type="http://schemas.openxmlformats.org/officeDocument/2006/relationships/diagramLayout" Target="../diagrams/layout6.xml" /><Relationship Id="rId4" Type="http://schemas.openxmlformats.org/officeDocument/2006/relationships/diagramData" Target="../diagrams/data6.xml" /><Relationship Id="rId9" Type="http://schemas.openxmlformats.org/officeDocument/2006/relationships/hyperlink" Target="https://creativecommons.org/licenses/by-sa/3.0/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66656" TargetMode="External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creativecommons.org/licenses/by-nc/3.0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Disaster recovery with IBM cloud virtual servers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A poster of a disaster preparedness&#10;&#10;Description automatically generated">
            <a:extLst>
              <a:ext uri="{FF2B5EF4-FFF2-40B4-BE49-F238E27FC236}">
                <a16:creationId xmlns:a16="http://schemas.microsoft.com/office/drawing/2014/main" id="{A1707F63-245A-9767-1148-D30747946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200" y="1126418"/>
            <a:ext cx="3446013" cy="4594684"/>
          </a:xfrm>
          <a:prstGeom prst="rect">
            <a:avLst/>
          </a:prstGeom>
          <a:ln w="28575">
            <a:noFill/>
          </a:ln>
        </p:spPr>
      </p:pic>
      <p:sp>
        <p:nvSpPr>
          <p:cNvPr id="11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EA8C-C1C8-6F38-42EE-CA9BA426CEB2}"/>
              </a:ext>
            </a:extLst>
          </p:cNvPr>
          <p:cNvSpPr txBox="1"/>
          <p:nvPr/>
        </p:nvSpPr>
        <p:spPr>
          <a:xfrm>
            <a:off x="7984399" y="5521047"/>
            <a:ext cx="250581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869-599C-3C5C-7DED-259B998A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ea typeface="Source Sans Pro"/>
              </a:rPr>
              <a:t>KEY COMPONENTS OF THE PROBLEM DEFINITION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D70E4-729C-AFA4-675A-9FEC91106A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90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95" name="Oval 9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3B0B-5D31-3E33-8C36-7AF7416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en-US" b="1">
                <a:ea typeface="Source Sans Pro"/>
              </a:rPr>
              <a:t>PROJRCT WORK FLOW :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3" name="Picture 12" descr="A diagram of a disaster recovery planning&#10;&#10;Description automatically generated">
            <a:extLst>
              <a:ext uri="{FF2B5EF4-FFF2-40B4-BE49-F238E27FC236}">
                <a16:creationId xmlns:a16="http://schemas.microsoft.com/office/drawing/2014/main" id="{7A262819-DBA1-93E9-2954-FE3228EF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9077" y="2266381"/>
            <a:ext cx="3217333" cy="2412999"/>
          </a:xfrm>
          <a:prstGeom prst="rect">
            <a:avLst/>
          </a:prstGeom>
        </p:spPr>
      </p:pic>
      <p:grpSp>
        <p:nvGrpSpPr>
          <p:cNvPr id="8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0731509-31C3-D656-339E-7638AD1B0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64995"/>
              </p:ext>
            </p:extLst>
          </p:nvPr>
        </p:nvGraphicFramePr>
        <p:xfrm>
          <a:off x="6234868" y="1820369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EBFD28-C263-ADAF-4435-5CD16360AC06}"/>
              </a:ext>
            </a:extLst>
          </p:cNvPr>
          <p:cNvSpPr txBox="1"/>
          <p:nvPr/>
        </p:nvSpPr>
        <p:spPr>
          <a:xfrm>
            <a:off x="2496852" y="4479325"/>
            <a:ext cx="236955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18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A74DF6-3B41-78FA-8C1F-2FDA6800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Source Sans Pro"/>
              </a:rPr>
              <a:t>PROACTRIVE MONITORING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0C81-9936-B417-940E-6F07FBB3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Infrastructure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Application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Security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Log and event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Business continuity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Alerting and incident response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Automation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Geographical redundancy</a:t>
            </a:r>
          </a:p>
          <a:p>
            <a:pPr marL="514350" indent="-514350">
              <a:buAutoNum type="arabicPeriod"/>
            </a:pPr>
            <a:endParaRPr lang="en-US" sz="2600">
              <a:ea typeface="Source Sans Pro"/>
            </a:endParaRPr>
          </a:p>
          <a:p>
            <a:pPr marL="514350" indent="-514350">
              <a:buAutoNum type="arabicPeriod"/>
            </a:pPr>
            <a:endParaRPr lang="en-US" sz="2600">
              <a:ea typeface="Source Sans Pro"/>
            </a:endParaRPr>
          </a:p>
          <a:p>
            <a:pPr marL="514350" indent="-514350">
              <a:buAutoNum type="arabicPeriod"/>
            </a:pPr>
            <a:endParaRPr lang="en-US" sz="26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9081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89F489A-4B00-88B3-4F6F-6D5BB050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E99259-30ED-214A-2254-8B9D07D3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610DD39-39A1-5958-1C1E-D139C14D0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5473" y="2982079"/>
            <a:ext cx="4072815" cy="2290958"/>
          </a:xfrm>
          <a:prstGeom prst="rect">
            <a:avLst/>
          </a:prstGeom>
        </p:spPr>
      </p:pic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A34767-C356-BD1A-38FA-613A74161E01}"/>
              </a:ext>
            </a:extLst>
          </p:cNvPr>
          <p:cNvSpPr txBox="1"/>
          <p:nvPr/>
        </p:nvSpPr>
        <p:spPr>
          <a:xfrm>
            <a:off x="8925906" y="5072982"/>
            <a:ext cx="238238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060B2-E755-2721-BDE1-FB695DAD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sz="4000" dirty="0">
                <a:ea typeface="Source Sans Pro"/>
              </a:rPr>
              <a:t>PROBLEM DEFINITION</a:t>
            </a:r>
            <a:endParaRPr lang="en-US" sz="40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CA8B517F-6F87-27DF-09BF-44D2F8D81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87977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77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C9D00-DCF9-8179-5FCF-783CECD7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DESIGN THINKINGS</a:t>
            </a:r>
            <a:endParaRPr lang="en-US"/>
          </a:p>
        </p:txBody>
      </p:sp>
      <p:grpSp>
        <p:nvGrpSpPr>
          <p:cNvPr id="99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6B2113-8E17-63EF-FA45-905C77479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776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ACFCCD-60CF-C6C1-A538-2553D1A9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  <a:ea typeface="Source Sans Pro"/>
              </a:rPr>
              <a:t>1.DISASTER RECOVERY STRATEGY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B2558A01-4796-6E9E-F43C-00DE7B821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50889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3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426C21-6FAC-17A7-DD04-5EA3F7EE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13" y="1061555"/>
            <a:ext cx="4421078" cy="5136763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0000"/>
                </a:solidFill>
                <a:ea typeface="Source Sans Pro"/>
              </a:rPr>
              <a:t>2.BACKUP</a:t>
            </a:r>
            <a:r>
              <a:rPr lang="en-US" sz="3600" b="1">
                <a:ea typeface="Source Sans Pro"/>
              </a:rPr>
              <a:t> </a:t>
            </a:r>
            <a:r>
              <a:rPr lang="en-US" sz="3600" b="1">
                <a:solidFill>
                  <a:srgbClr val="FF0000"/>
                </a:solidFill>
                <a:ea typeface="Source Sans Pro"/>
              </a:rPr>
              <a:t>CONFIGURATION</a:t>
            </a:r>
            <a:endParaRPr lang="en-US" sz="3600">
              <a:ea typeface="Source Sans Pro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629C6CD7-99A1-9AA5-18A6-83FAD811A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08672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93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49BCE-4B14-064E-0143-F5F0AF46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ea typeface="Source Sans Pro"/>
              </a:rPr>
              <a:t>3.REPLICATION </a:t>
            </a:r>
            <a:r>
              <a:rPr lang="en-US" sz="4000" b="1">
                <a:solidFill>
                  <a:srgbClr val="FF0000"/>
                </a:solidFill>
                <a:ea typeface="Source Sans Pro"/>
              </a:rPr>
              <a:t>SETUP</a:t>
            </a:r>
            <a:endParaRPr lang="en-US">
              <a:ea typeface="Source Sans Pro"/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C6F1-3AF9-5785-F87E-3F067834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ea typeface="Source Sans Pro"/>
              </a:rPr>
              <a:t>OBJECTIVE </a:t>
            </a:r>
            <a:r>
              <a:rPr lang="en-US" b="1">
                <a:ea typeface="Source Sans Pro"/>
              </a:rPr>
              <a:t>:</a:t>
            </a:r>
            <a:endParaRPr lang="en-US"/>
          </a:p>
          <a:p>
            <a:pPr marL="457200" indent="-457200"/>
            <a:r>
              <a:rPr lang="en-US">
                <a:ea typeface="Source Sans Pro"/>
              </a:rPr>
              <a:t>Maintain real time or near real time copies of critical system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  <a:ea typeface="Source Sans Pro"/>
              </a:rPr>
              <a:t>KEY ELEMENTS </a:t>
            </a:r>
            <a:r>
              <a:rPr lang="en-US" b="1">
                <a:ea typeface="Source Sans Pro"/>
              </a:rPr>
              <a:t>:</a:t>
            </a:r>
            <a:endParaRPr lang="en-US">
              <a:ea typeface="Source Sans Pro"/>
            </a:endParaRPr>
          </a:p>
          <a:p>
            <a:pPr marL="457200" indent="-457200"/>
            <a:r>
              <a:rPr lang="en-US">
                <a:ea typeface="Source Sans Pro"/>
              </a:rPr>
              <a:t>Replication technology </a:t>
            </a:r>
            <a:endParaRPr lang="en-US" b="1">
              <a:ea typeface="Source Sans Pro"/>
            </a:endParaRPr>
          </a:p>
          <a:p>
            <a:pPr marL="457200" indent="-457200"/>
            <a:r>
              <a:rPr lang="en-US">
                <a:ea typeface="Source Sans Pro"/>
              </a:rPr>
              <a:t>Secondary site</a:t>
            </a:r>
          </a:p>
          <a:p>
            <a:pPr marL="457200" indent="-457200"/>
            <a:r>
              <a:rPr lang="en-US">
                <a:ea typeface="Source Sans Pro"/>
              </a:rPr>
              <a:t>Network connectivity</a:t>
            </a:r>
          </a:p>
          <a:p>
            <a:pPr marL="457200" indent="-457200"/>
            <a:r>
              <a:rPr lang="en-US">
                <a:ea typeface="Source Sans Pro"/>
              </a:rPr>
              <a:t>Data selection</a:t>
            </a:r>
          </a:p>
          <a:p>
            <a:pPr marL="457200" indent="-457200"/>
            <a:endParaRPr lang="en-US" b="1">
              <a:ea typeface="Source Sans Pro"/>
            </a:endParaRPr>
          </a:p>
          <a:p>
            <a:pPr marL="457200" indent="-457200"/>
            <a:endParaRPr lang="en-US" b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1254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E235-999C-9430-A516-37BA1199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C00000"/>
                </a:solidFill>
                <a:ea typeface="Source Sans Pro"/>
              </a:rPr>
              <a:t>4.RECOVERY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7CD6-29C7-EA9E-57F3-A507C72E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92D050"/>
                </a:solidFill>
                <a:ea typeface="Source Sans Pro"/>
              </a:rPr>
              <a:t>OBJECTIVE </a:t>
            </a:r>
            <a:r>
              <a:rPr lang="en-US" b="1">
                <a:ea typeface="Source Sans Pro"/>
              </a:rPr>
              <a:t>:</a:t>
            </a:r>
            <a:endParaRPr lang="en-US"/>
          </a:p>
          <a:p>
            <a:pPr marL="457200" indent="-457200"/>
            <a:r>
              <a:rPr lang="en-US">
                <a:ea typeface="Source Sans Pro"/>
              </a:rPr>
              <a:t>Validate recovery procedures and scripts</a:t>
            </a:r>
            <a:endParaRPr lang="en-US" b="1">
              <a:ea typeface="Source Sans Pro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  <a:ea typeface="Source Sans Pro"/>
              </a:rPr>
              <a:t>KEY ELEMENTS </a:t>
            </a:r>
            <a:r>
              <a:rPr lang="en-US" b="1">
                <a:ea typeface="Source Sans Pro"/>
              </a:rPr>
              <a:t>:</a:t>
            </a:r>
            <a:endParaRPr lang="en-US">
              <a:ea typeface="Source Sans Pro"/>
            </a:endParaRPr>
          </a:p>
          <a:p>
            <a:pPr marL="457200" indent="-457200"/>
            <a:r>
              <a:rPr lang="en-US">
                <a:ea typeface="Source Sans Pro"/>
              </a:rPr>
              <a:t>Test scenarios</a:t>
            </a:r>
          </a:p>
          <a:p>
            <a:pPr marL="457200" indent="-457200"/>
            <a:r>
              <a:rPr lang="en-US">
                <a:ea typeface="Source Sans Pro"/>
              </a:rPr>
              <a:t>Test environment</a:t>
            </a:r>
          </a:p>
          <a:p>
            <a:pPr marL="457200" indent="-457200"/>
            <a:r>
              <a:rPr lang="en-US">
                <a:ea typeface="Source Sans Pro"/>
              </a:rPr>
              <a:t>Documentation</a:t>
            </a:r>
          </a:p>
          <a:p>
            <a:pPr marL="457200" indent="-457200"/>
            <a:r>
              <a:rPr lang="en-US">
                <a:ea typeface="Source Sans Pro"/>
              </a:rPr>
              <a:t>Execution</a:t>
            </a:r>
          </a:p>
          <a:p>
            <a:pPr marL="457200" indent="-457200"/>
            <a:endParaRPr lang="en-US">
              <a:ea typeface="Source Sans Pro"/>
            </a:endParaRPr>
          </a:p>
          <a:p>
            <a:endParaRPr lang="en-US" b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303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85A0-C41B-41D5-BD6A-BE51FB31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C00000"/>
                </a:solidFill>
                <a:ea typeface="Source Sans Pro"/>
              </a:rPr>
              <a:t>5.BUSINESS CONTINUITY</a:t>
            </a:r>
            <a:endParaRPr lang="en-US">
              <a:solidFill>
                <a:srgbClr val="C00000"/>
              </a:solidFill>
              <a:ea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CAA1-6495-4482-FBEA-3328716F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  <a:ea typeface="Source Sans Pro"/>
              </a:rPr>
              <a:t>OBJECTIVE </a:t>
            </a:r>
            <a:r>
              <a:rPr lang="en-US" b="1">
                <a:ea typeface="Source Sans Pro"/>
              </a:rPr>
              <a:t>:</a:t>
            </a:r>
            <a:endParaRPr lang="en-US"/>
          </a:p>
          <a:p>
            <a:pPr marL="457200" indent="-457200"/>
            <a:r>
              <a:rPr lang="en-US">
                <a:ea typeface="Source Sans Pro"/>
              </a:rPr>
              <a:t>Ensure critical operations continue during and after a disaster</a:t>
            </a:r>
          </a:p>
          <a:p>
            <a:pPr marL="0" indent="0">
              <a:buNone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a typeface="Source Sans Pro"/>
              </a:rPr>
              <a:t>KEY ELEMENTS </a:t>
            </a:r>
            <a:r>
              <a:rPr lang="en-US" b="1">
                <a:ea typeface="Source Sans Pro"/>
              </a:rPr>
              <a:t>:</a:t>
            </a:r>
            <a:endParaRPr lang="en-US">
              <a:ea typeface="Source Sans Pro"/>
            </a:endParaRPr>
          </a:p>
          <a:p>
            <a:pPr marL="457200" indent="-457200"/>
            <a:r>
              <a:rPr lang="en-US">
                <a:ea typeface="Source Sans Pro"/>
              </a:rPr>
              <a:t>Communication</a:t>
            </a:r>
          </a:p>
          <a:p>
            <a:pPr marL="457200" indent="-457200"/>
            <a:r>
              <a:rPr lang="en-US">
                <a:ea typeface="Source Sans Pro"/>
              </a:rPr>
              <a:t>User training</a:t>
            </a:r>
          </a:p>
          <a:p>
            <a:pPr marL="457200" indent="-457200"/>
            <a:r>
              <a:rPr lang="en-US">
                <a:ea typeface="Source Sans Pro"/>
              </a:rPr>
              <a:t>Compliance</a:t>
            </a:r>
          </a:p>
          <a:p>
            <a:pPr marL="457200" indent="-457200"/>
            <a:r>
              <a:rPr lang="en-US">
                <a:ea typeface="Source Sans Pro"/>
              </a:rPr>
              <a:t>Security measures</a:t>
            </a:r>
          </a:p>
          <a:p>
            <a:pPr marL="457200" indent="-457200"/>
            <a:endParaRPr lang="en-US">
              <a:ea typeface="Source Sans Pro"/>
            </a:endParaRPr>
          </a:p>
          <a:p>
            <a:endParaRPr lang="en-US" b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7663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F5544-28A8-2D29-28CA-8247E79D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Source Sans Pro"/>
              </a:rPr>
              <a:t>AUTOMATED RECOVERY SCRIPTS 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5A0D-26FA-6B7A-963F-23D956CB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In this face of disasters or critical system failures our organization encounters significant operational disruptions and prolonged downtime</a:t>
            </a:r>
            <a:endParaRPr lang="en-US" err="1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001649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FunkyShapesDarkVTI</vt:lpstr>
      <vt:lpstr>Disaster recovery with IBM cloud virtual servers</vt:lpstr>
      <vt:lpstr>PROBLEM DEFINITION</vt:lpstr>
      <vt:lpstr>DESIGN THINKINGS</vt:lpstr>
      <vt:lpstr>1.DISASTER RECOVERY STRATEGY</vt:lpstr>
      <vt:lpstr>2.BACKUP CONFIGURATION</vt:lpstr>
      <vt:lpstr>3.REPLICATION SETUP</vt:lpstr>
      <vt:lpstr>4.RECOVERY TESTING</vt:lpstr>
      <vt:lpstr>5.BUSINESS CONTINUITY</vt:lpstr>
      <vt:lpstr>AUTOMATED RECOVERY SCRIPTS :</vt:lpstr>
      <vt:lpstr>KEY COMPONENTS OF THE PROBLEM DEFINITION :</vt:lpstr>
      <vt:lpstr>PROJRCT WORK FLOW :</vt:lpstr>
      <vt:lpstr>PROACTRIVE MONITORING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stephenraj2937@gmail.com</cp:lastModifiedBy>
  <cp:revision>3</cp:revision>
  <dcterms:created xsi:type="dcterms:W3CDTF">2023-10-10T14:27:55Z</dcterms:created>
  <dcterms:modified xsi:type="dcterms:W3CDTF">2023-10-11T00:47:41Z</dcterms:modified>
</cp:coreProperties>
</file>