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7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ceaeb1b0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ceaeb1b02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dddf8d58f_1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dddf8d58f_1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dddf8d58f_1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dddf8d58f_1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dddf8d58f_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dddf8d58f_1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dddf8d58f_1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dddf8d58f_16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6a458e7cc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6a458e7cc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6a458e7cc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6a458e7cc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6a458e7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6a458e7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eaeb1b0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ceaeb1b0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dddf8d58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dddf8d58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dddf8d58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dddf8d58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dddf8d58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dddf8d58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dddf8d58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dddf8d58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dddf8d58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dddf8d58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dddf8d58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dddf8d58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dddf8d58f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dddf8d58f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IMSSC January 2020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Spectroscopy </a:t>
            </a:r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148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Added Indirect settings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ALF View has       been added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Muon fitting functions have been split up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625" y="2277175"/>
            <a:ext cx="5256726" cy="317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Spectroscopy 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0924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QENS has simultaneous fitting for two tabs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475" y="2262276"/>
            <a:ext cx="4743750" cy="34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Diffraction</a:t>
            </a:r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62214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GB"/>
              <a:t>Single Crystal</a:t>
            </a:r>
            <a:endParaRPr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New algorithms for predicting and indexing peaks in modulated structures</a:t>
            </a:r>
            <a:endParaRPr sz="24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Constrained UB by lattice type eg tetragonal</a:t>
            </a:r>
            <a:endParaRPr sz="24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Improvements in file interchange formats</a:t>
            </a:r>
            <a:endParaRPr sz="24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Generalising integration algorithms to work with non-event data (ongoing)</a:t>
            </a:r>
            <a:endParaRPr sz="2400"/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GB" sz="2800"/>
              <a:t>Engineering (Sept 2019-)</a:t>
            </a:r>
            <a:endParaRPr sz="28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Migration (and simplification) of Engineering UI from MantidPlot to Workbench</a:t>
            </a:r>
            <a:endParaRPr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099" y="1160624"/>
            <a:ext cx="2586575" cy="2425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6200" y="4319346"/>
            <a:ext cx="2465400" cy="196754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6373800" y="3509650"/>
            <a:ext cx="27162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i="1">
                <a:solidFill>
                  <a:srgbClr val="333333"/>
                </a:solidFill>
                <a:highlight>
                  <a:srgbClr val="FFFFFF"/>
                </a:highlight>
              </a:rPr>
              <a:t>PredictFractionalPeaks works for peaks off the detector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Diffraction</a:t>
            </a:r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9793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Powder Diffraction</a:t>
            </a:r>
            <a:endParaRPr sz="28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Miscellaneous improvements</a:t>
            </a:r>
            <a:endParaRPr sz="24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HRPD in active use</a:t>
            </a:r>
            <a:endParaRPr sz="24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Total Scattering pdf generation in Polaris scripts</a:t>
            </a:r>
            <a:endParaRPr sz="24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Script to generate Placzek self scattering correction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Absorption Corrections</a:t>
            </a:r>
            <a:endParaRPr sz="28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Support for complex environment shapes in Monte Carlo</a:t>
            </a:r>
            <a:endParaRPr sz="24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Testing with Pearl at the moment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800" y="1267674"/>
            <a:ext cx="3264850" cy="24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6500" y="4012674"/>
            <a:ext cx="2402700" cy="224252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 txBox="1"/>
          <p:nvPr/>
        </p:nvSpPr>
        <p:spPr>
          <a:xfrm>
            <a:off x="6660750" y="6190100"/>
            <a:ext cx="2102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i="1">
                <a:solidFill>
                  <a:srgbClr val="333333"/>
                </a:solidFill>
                <a:highlight>
                  <a:srgbClr val="FFFFFF"/>
                </a:highlight>
              </a:rPr>
              <a:t>CAD representation of Pearl environment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SANS </a:t>
            </a:r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body" idx="1"/>
          </p:nvPr>
        </p:nvSpPr>
        <p:spPr>
          <a:xfrm>
            <a:off x="162125" y="1600200"/>
            <a:ext cx="5973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Numerous Usability Fixes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GB" sz="2300"/>
              <a:t>(Avoid triple-clicking cells, cancel keeps selection, UI cleanup...etc.)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Increased Performance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GB" sz="2300"/>
              <a:t>~35% faster processing in 4.2 and up to ~40% faster batches in 4.3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Zoom Monitor 5 Shifting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Top level history working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375" y="3228578"/>
            <a:ext cx="3252626" cy="3202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375" y="50875"/>
            <a:ext cx="3252625" cy="266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 txBox="1"/>
          <p:nvPr/>
        </p:nvSpPr>
        <p:spPr>
          <a:xfrm>
            <a:off x="6542238" y="2712350"/>
            <a:ext cx="19509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Old Q Settings Tab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6328650" y="6410325"/>
            <a:ext cx="23781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Updated Q Settings Tab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SANS </a:t>
            </a:r>
            <a:endParaRPr/>
          </a:p>
        </p:txBody>
      </p:sp>
      <p:sp>
        <p:nvSpPr>
          <p:cNvPr id="275" name="Google Shape;275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694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Support for TOML User Files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Multiple scattering checks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Integrate Richard’s updated tube calibration scripts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Ongoing usability improvements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/>
          </p:nvPr>
        </p:nvSpPr>
        <p:spPr>
          <a:xfrm>
            <a:off x="457200" y="946001"/>
            <a:ext cx="8229600" cy="7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Future Work</a:t>
            </a:r>
            <a:endParaRPr sz="3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Reflectometry</a:t>
            </a:r>
            <a:endParaRPr/>
          </a:p>
        </p:txBody>
      </p:sp>
      <p:sp>
        <p:nvSpPr>
          <p:cNvPr id="282" name="Google Shape;282;p33"/>
          <p:cNvSpPr txBox="1">
            <a:spLocks noGrp="1"/>
          </p:cNvSpPr>
          <p:nvPr>
            <p:ph type="body" idx="1"/>
          </p:nvPr>
        </p:nvSpPr>
        <p:spPr>
          <a:xfrm>
            <a:off x="457200" y="1207600"/>
            <a:ext cx="8229600" cy="4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GB"/>
              <a:t>4.2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GB"/>
              <a:t>Full GUI state included in Project Save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GB"/>
              <a:t>Manually save/load a batch of settings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GB"/>
              <a:t>Generate a recovery script (Workbench only)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GB"/>
              <a:t>Many stability fixes and tests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GB"/>
              <a:t>4.3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GB"/>
              <a:t>System tests for new workflow algorithms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GB"/>
              <a:t>Fixes to workspace history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GB"/>
              <a:t>Options dialog re-added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since last SSC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Workbench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All remaining user interfaces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Initial Sliceviewer inc. Spectrumviewer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Plotting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Options and formatting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Plot scripting to python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improved usability, context menus etc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Plot windows stay on top </a:t>
            </a:r>
            <a:br>
              <a:rPr lang="en-GB"/>
            </a:br>
            <a:r>
              <a:rPr lang="en-GB"/>
              <a:t>for drag and drop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2D plot normalisation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Tiled plots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050" y="578293"/>
            <a:ext cx="2091875" cy="20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6925" y="3228398"/>
            <a:ext cx="2883299" cy="212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Workbench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Script repository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Fit workspaces available from the window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Show Detectors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Scripting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Improved auto completion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Output filtering by tab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Better control of text zooming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Project saving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Warning on saving large projects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No longer freezes on large projects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Lots of bug fixes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683" y="3208123"/>
            <a:ext cx="2796367" cy="27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</a:t>
            </a:r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Mantidplot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Bug fixes only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Framework	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Support for Python 3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Updates for several OS’s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Support for nGEM detector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Improved startup resiliency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Many, many algorithm improvements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775" y="775250"/>
            <a:ext cx="3362675" cy="33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Future</a:t>
            </a: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Workbench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Implement remaining functionality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Sliceviewer extensions</a:t>
            </a:r>
            <a:endParaRPr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/>
              <a:t>Non orthogonal axes</a:t>
            </a:r>
            <a:endParaRPr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/>
              <a:t>Any Orientation slices</a:t>
            </a:r>
            <a:endParaRPr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/>
              <a:t>Extracting slices to another workspace</a:t>
            </a:r>
            <a:endParaRPr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/>
              <a:t>Peaks Display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Advanced plotting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Full support of settings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Mantidplot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Migrate users and remove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-1283950" y="30648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body" idx="1"/>
          </p:nvPr>
        </p:nvSpPr>
        <p:spPr>
          <a:xfrm>
            <a:off x="274000" y="1584275"/>
            <a:ext cx="68868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GB"/>
              <a:t>Reply to questions / reports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via Forum, Help emails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Time to engage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Providing info. or workaround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Raising an issue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Improved response time!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Python 3 Migration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Tools and Timescales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Drop-in sessions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925" y="585950"/>
            <a:ext cx="3211425" cy="4564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4"/>
          <p:cNvCxnSpPr/>
          <p:nvPr/>
        </p:nvCxnSpPr>
        <p:spPr>
          <a:xfrm flipH="1">
            <a:off x="8132475" y="506275"/>
            <a:ext cx="15900" cy="533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325" y="5724125"/>
            <a:ext cx="36766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 Future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Improve Error Reporter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fix anonymous problems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Update Tutorials for Workbench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Engage with more Scientists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see how Mantid is used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understand priority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Quality Assurance improvements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Testing our tests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Track progress of error reports/ issues raised during testing 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Spectroscopy </a:t>
            </a:r>
            <a:endParaRPr/>
          </a:p>
        </p:txBody>
      </p:sp>
      <p:sp>
        <p:nvSpPr>
          <p:cNvPr id="225" name="Google Shape;22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148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All GUI’s have been added to  workbench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New moun              analysis interface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Improved plotting in QENS GUI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325" y="2692175"/>
            <a:ext cx="4746499" cy="24870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452</Words>
  <Application>Microsoft Office PowerPoint</Application>
  <PresentationFormat>On-screen Show (4:3)</PresentationFormat>
  <Paragraphs>134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IMSSC January 2020</vt:lpstr>
      <vt:lpstr>Progress since last SSC</vt:lpstr>
      <vt:lpstr>Core</vt:lpstr>
      <vt:lpstr>Core</vt:lpstr>
      <vt:lpstr>Core</vt:lpstr>
      <vt:lpstr>Core Future</vt:lpstr>
      <vt:lpstr>Support</vt:lpstr>
      <vt:lpstr>Support Future</vt:lpstr>
      <vt:lpstr>Spectroscopy </vt:lpstr>
      <vt:lpstr>Spectroscopy </vt:lpstr>
      <vt:lpstr>Spectroscopy </vt:lpstr>
      <vt:lpstr>Diffraction</vt:lpstr>
      <vt:lpstr>Diffraction</vt:lpstr>
      <vt:lpstr>SANS </vt:lpstr>
      <vt:lpstr>SANS </vt:lpstr>
      <vt:lpstr>Reflectometry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IMSSC January 2020</dc:title>
  <dc:creator>Draper, Nick (Tessella,RAL,ISIS)</dc:creator>
  <cp:lastModifiedBy>Draper, Nick (Tessella,RAL,ISIS)</cp:lastModifiedBy>
  <cp:revision>2</cp:revision>
  <dcterms:modified xsi:type="dcterms:W3CDTF">2020-01-27T17:02:05Z</dcterms:modified>
</cp:coreProperties>
</file>