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32"/>
    <a:srgbClr val="B24CFF"/>
    <a:srgbClr val="B0B0B0"/>
    <a:srgbClr val="55FF00"/>
    <a:srgbClr val="E2A607"/>
    <a:srgbClr val="EDB005"/>
    <a:srgbClr val="C99702"/>
    <a:srgbClr val="00AA7F"/>
    <a:srgbClr val="00E7A6"/>
    <a:srgbClr val="FF0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9"/>
    <p:restoredTop sz="94101"/>
  </p:normalViewPr>
  <p:slideViewPr>
    <p:cSldViewPr snapToGrid="0" snapToObjects="1">
      <p:cViewPr>
        <p:scale>
          <a:sx n="110" d="100"/>
          <a:sy n="110" d="100"/>
        </p:scale>
        <p:origin x="976" y="312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1D6F5-7F2D-5643-9E39-6F98D40968F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6F89A-131B-7945-913C-71B4CC78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7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6F89A-131B-7945-913C-71B4CC78CC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9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6F89A-131B-7945-913C-71B4CC78CC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6F89A-131B-7945-913C-71B4CC78CC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1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6F89A-131B-7945-913C-71B4CC78CC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62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6F89A-131B-7945-913C-71B4CC78CC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8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7FEC-AE92-184D-959A-36995EF1F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42762-5619-5445-9733-96E5C6A53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AC1A-1B4A-EA41-B4DF-2ACC600E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776-1223-C440-A3FA-B2022FE4F4B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9D78-C941-6846-8D72-C46B1E7D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9027-33B8-D54D-8729-A7AA3071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E50C-6C4A-584E-B51E-F541450F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1168-6362-0E48-B006-6D71D90E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3D067-A00A-8E48-994D-3476F292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FA83-5C05-C440-85C5-ADED3B06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776-1223-C440-A3FA-B2022FE4F4B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E37-9035-6746-80A4-9E8B6B0B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97A7-FD5C-254A-AA1B-0BF99CAD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E50C-6C4A-584E-B51E-F541450F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6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64FA2-2F6B-0A4C-B0BC-303D55EED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487FF-56C6-7240-A3B4-C415A0537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7A4B-564F-1449-9BCC-CBC55D74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776-1223-C440-A3FA-B2022FE4F4B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1B94-B825-F54B-9DD6-CAEE5226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0AFA-CC24-284F-AB42-392CE26E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E50C-6C4A-584E-B51E-F541450F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B3B5-2828-0E49-9FBF-EC2DDAF9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C187-306F-7543-8419-371B79AF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A23A-2A91-2442-B1DA-B0BEA8AD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776-1223-C440-A3FA-B2022FE4F4B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FACC-56C5-6547-AE69-E96E80BC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667A-ED86-CC4F-ADA9-4C80CFBB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E50C-6C4A-584E-B51E-F541450F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4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7D13-2C73-5C46-B1F9-FFE5B29C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4DA3-4EF2-7347-8749-9EE4FA374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C930-59F5-8B4E-B0E3-86045F7E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776-1223-C440-A3FA-B2022FE4F4B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B384-4C14-9540-93B9-1885FC5D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58CB-FCFF-5549-9AEA-B31320BA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E50C-6C4A-584E-B51E-F541450F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8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45BF-03C4-1B45-AA04-A07501CD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94AA-C9AA-D04C-A9EA-352CE32C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CC0A1-AE6C-C543-B684-7E87431F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367E-A6AB-114B-89C0-3063FD65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776-1223-C440-A3FA-B2022FE4F4B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606C9-AE90-0F40-A801-2D06593A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AAAC5-BBEC-774B-988F-85DAD887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E50C-6C4A-584E-B51E-F541450F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0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8189-2F4B-3849-BFAB-E78DB8C9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4CF05-45DC-C04E-83C4-B6D4BFFF6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A1DCA-D854-8045-A018-7DCF349EC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28AFA-022D-CC45-8758-3212C74DE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6FE35-D419-8B47-A507-57574B874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7674E-583C-E847-A8E6-6FF43CF7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776-1223-C440-A3FA-B2022FE4F4B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40AC9-872E-D245-8F8B-768DB44C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3BCCA-C658-F54D-9B50-5955C094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E50C-6C4A-584E-B51E-F541450F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B5B0-7C0F-FA47-B2A5-5B21D5DA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733D1-CEEF-AD4A-A247-4FF5EB29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776-1223-C440-A3FA-B2022FE4F4B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9902F-631B-8B43-9FFD-E79EA40B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B6BEC-9BB4-9541-9F77-DCA8261F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E50C-6C4A-584E-B51E-F541450F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4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5673C-BCD2-BF49-89FF-A23851EF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776-1223-C440-A3FA-B2022FE4F4B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E2AFF-85C4-1A41-8323-690E7704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C938F-CA61-3647-A543-D5421E2E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E50C-6C4A-584E-B51E-F541450F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4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EDE2-F994-5845-9847-85F06DB3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8B81-4A40-F741-BC6A-397554B8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D923A-9BA4-F343-9AD2-B353646DD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C4F2A-7AE0-6D45-AC3E-7FE5EDFE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776-1223-C440-A3FA-B2022FE4F4B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7A2CC-4B92-4F41-83C4-1BF9605A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47AFE-CFA3-BE48-BE4E-F2122AF0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E50C-6C4A-584E-B51E-F541450F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F5B9-94C5-884F-9DB2-24652F15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5C1FA-96EB-BA44-B1A7-B8178E84D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ED6C0-F7CF-1846-B05F-F4FB9F9B2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568D7-DCCD-3846-B4F7-3B124529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776-1223-C440-A3FA-B2022FE4F4B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BBEAE-1FF0-9040-862F-FD746AC5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5B30-80BF-964C-97A2-31D74E10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E50C-6C4A-584E-B51E-F541450F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C4E8D-01FC-0C4B-A6E6-691A8AC3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238A-2EE9-5E4B-B5A5-7638F7E79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58AD-5B9E-2C44-9133-6B5B9108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A776-1223-C440-A3FA-B2022FE4F4B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E6A9-FF7A-694F-BDB6-3330D5674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A70B-398F-0144-8438-DA2BE9A6D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BE50C-6C4A-584E-B51E-F541450F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materialdesignicon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5B7ACC4-5FAC-DF42-8D30-00FD46FD1F48}"/>
              </a:ext>
            </a:extLst>
          </p:cNvPr>
          <p:cNvGrpSpPr/>
          <p:nvPr/>
        </p:nvGrpSpPr>
        <p:grpSpPr>
          <a:xfrm>
            <a:off x="342642" y="768432"/>
            <a:ext cx="10155048" cy="1810800"/>
            <a:chOff x="342642" y="768432"/>
            <a:chExt cx="10155048" cy="1808310"/>
          </a:xfrm>
        </p:grpSpPr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4405AE72-8B65-384C-8BC5-A563849C95C2}"/>
                </a:ext>
              </a:extLst>
            </p:cNvPr>
            <p:cNvSpPr/>
            <p:nvPr/>
          </p:nvSpPr>
          <p:spPr>
            <a:xfrm rot="10800000">
              <a:off x="8762515" y="1815054"/>
              <a:ext cx="1369250" cy="44976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78000">
                  <a:srgbClr val="FFD106"/>
                </a:gs>
                <a:gs pos="17000">
                  <a:srgbClr val="FFD106">
                    <a:alpha val="34000"/>
                    <a:lumMod val="54000"/>
                    <a:lumOff val="46000"/>
                  </a:srgbClr>
                </a:gs>
                <a:gs pos="100000">
                  <a:srgbClr val="FFC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C76074D4-5C97-CA43-8B6A-C2320242E83D}"/>
                </a:ext>
              </a:extLst>
            </p:cNvPr>
            <p:cNvSpPr/>
            <p:nvPr/>
          </p:nvSpPr>
          <p:spPr>
            <a:xfrm>
              <a:off x="9784682" y="775021"/>
              <a:ext cx="672616" cy="110619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21000">
                  <a:srgbClr val="FFD106">
                    <a:alpha val="72941"/>
                  </a:srgbClr>
                </a:gs>
                <a:gs pos="100000">
                  <a:srgbClr val="FFC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F0E485DC-CAE8-D642-8A4D-642B9C107601}"/>
                </a:ext>
              </a:extLst>
            </p:cNvPr>
            <p:cNvSpPr/>
            <p:nvPr/>
          </p:nvSpPr>
          <p:spPr>
            <a:xfrm>
              <a:off x="9101768" y="775020"/>
              <a:ext cx="672616" cy="11044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21000">
                  <a:srgbClr val="FFD106">
                    <a:alpha val="72941"/>
                  </a:srgbClr>
                </a:gs>
                <a:gs pos="100000">
                  <a:srgbClr val="FFC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809F1D-0234-1041-A3BB-287033FA00B2}"/>
                </a:ext>
              </a:extLst>
            </p:cNvPr>
            <p:cNvSpPr/>
            <p:nvPr/>
          </p:nvSpPr>
          <p:spPr>
            <a:xfrm>
              <a:off x="8412685" y="772888"/>
              <a:ext cx="672616" cy="110872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21000">
                  <a:srgbClr val="FFD106">
                    <a:alpha val="72941"/>
                  </a:srgbClr>
                </a:gs>
                <a:gs pos="100000">
                  <a:srgbClr val="FFC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9EF1B3A-E230-C54C-8BDF-3B4E5F2626AA}"/>
                </a:ext>
              </a:extLst>
            </p:cNvPr>
            <p:cNvSpPr/>
            <p:nvPr/>
          </p:nvSpPr>
          <p:spPr>
            <a:xfrm rot="10800000">
              <a:off x="7749703" y="1313800"/>
              <a:ext cx="621463" cy="124932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21000">
                  <a:srgbClr val="FF0F32">
                    <a:alpha val="65098"/>
                  </a:srgbClr>
                </a:gs>
                <a:gs pos="100000">
                  <a:srgbClr val="FF013F">
                    <a:alpha val="85098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BB4A2104-94AA-B54A-9AD3-5C3002830EFA}"/>
                </a:ext>
              </a:extLst>
            </p:cNvPr>
            <p:cNvSpPr/>
            <p:nvPr/>
          </p:nvSpPr>
          <p:spPr>
            <a:xfrm>
              <a:off x="6962330" y="772888"/>
              <a:ext cx="760524" cy="1104938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21000">
                  <a:srgbClr val="3EFFE9">
                    <a:alpha val="72941"/>
                  </a:srgbClr>
                </a:gs>
                <a:gs pos="100000">
                  <a:srgbClr val="09F0CA">
                    <a:alpha val="83137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92E8042-851A-8B44-86A0-538E70DDBE06}"/>
                </a:ext>
              </a:extLst>
            </p:cNvPr>
            <p:cNvSpPr/>
            <p:nvPr/>
          </p:nvSpPr>
          <p:spPr>
            <a:xfrm>
              <a:off x="4776312" y="775020"/>
              <a:ext cx="675899" cy="1104938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21000">
                  <a:srgbClr val="3EFFE9">
                    <a:alpha val="72941"/>
                  </a:srgbClr>
                </a:gs>
                <a:gs pos="100000">
                  <a:srgbClr val="09F0CA">
                    <a:alpha val="83137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CF306E2-3D62-0F47-922B-4090F90AA077}"/>
                </a:ext>
              </a:extLst>
            </p:cNvPr>
            <p:cNvSpPr/>
            <p:nvPr/>
          </p:nvSpPr>
          <p:spPr>
            <a:xfrm>
              <a:off x="5480302" y="778364"/>
              <a:ext cx="675899" cy="1104938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21000">
                  <a:srgbClr val="3EFFE9">
                    <a:alpha val="72941"/>
                  </a:srgbClr>
                </a:gs>
                <a:gs pos="100000">
                  <a:srgbClr val="09F0CA">
                    <a:alpha val="83137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DAA5303-09CB-A042-85A1-1379C7D13EC7}"/>
                </a:ext>
              </a:extLst>
            </p:cNvPr>
            <p:cNvSpPr/>
            <p:nvPr/>
          </p:nvSpPr>
          <p:spPr>
            <a:xfrm rot="10800000">
              <a:off x="6172574" y="1312769"/>
              <a:ext cx="754148" cy="125501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16000">
                  <a:srgbClr val="FF00F7">
                    <a:alpha val="76078"/>
                  </a:srgbClr>
                </a:gs>
                <a:gs pos="100000">
                  <a:srgbClr val="DB00D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659AEF9-3BA2-AC45-83E6-E4C0E4CD3334}"/>
                </a:ext>
              </a:extLst>
            </p:cNvPr>
            <p:cNvSpPr txBox="1"/>
            <p:nvPr/>
          </p:nvSpPr>
          <p:spPr>
            <a:xfrm>
              <a:off x="4556353" y="801550"/>
              <a:ext cx="1122491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</a:t>
              </a:r>
            </a:p>
            <a:p>
              <a:pPr algn="ctr"/>
              <a:r>
                <a:rPr lang="en-US" sz="1100" dirty="0"/>
                <a:t>IMAGE FILE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56114371-B766-034C-9FCF-FC40AE2C159D}"/>
                </a:ext>
              </a:extLst>
            </p:cNvPr>
            <p:cNvSpPr/>
            <p:nvPr/>
          </p:nvSpPr>
          <p:spPr>
            <a:xfrm rot="10800000">
              <a:off x="4034718" y="1308111"/>
              <a:ext cx="672570" cy="1255019"/>
            </a:xfrm>
            <a:prstGeom prst="roundRect">
              <a:avLst>
                <a:gd name="adj" fmla="val 24016"/>
              </a:avLst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9000">
                  <a:srgbClr val="3FEFFF">
                    <a:alpha val="87059"/>
                  </a:srgbClr>
                </a:gs>
                <a:gs pos="100000">
                  <a:srgbClr val="00B0F0">
                    <a:alpha val="83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B0D2B831-D06B-7141-BAEE-3992EBCD8F4D}"/>
                </a:ext>
              </a:extLst>
            </p:cNvPr>
            <p:cNvSpPr/>
            <p:nvPr/>
          </p:nvSpPr>
          <p:spPr>
            <a:xfrm>
              <a:off x="3269379" y="809934"/>
              <a:ext cx="742808" cy="107737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9000">
                  <a:srgbClr val="3FEFFF">
                    <a:alpha val="87059"/>
                  </a:srgbClr>
                </a:gs>
                <a:gs pos="100000">
                  <a:srgbClr val="00B0F0">
                    <a:alpha val="83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68AE0708-CF1A-3549-B97A-9E6E686F1D73}"/>
                </a:ext>
              </a:extLst>
            </p:cNvPr>
            <p:cNvSpPr/>
            <p:nvPr/>
          </p:nvSpPr>
          <p:spPr>
            <a:xfrm rot="10800000">
              <a:off x="2427927" y="1317053"/>
              <a:ext cx="818878" cy="124607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9000">
                  <a:srgbClr val="3FEFFF">
                    <a:alpha val="87059"/>
                  </a:srgbClr>
                </a:gs>
                <a:gs pos="100000">
                  <a:srgbClr val="00B0F0">
                    <a:alpha val="83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B6A46575-B3AD-854D-A907-1EC015E7C0D9}"/>
                </a:ext>
              </a:extLst>
            </p:cNvPr>
            <p:cNvSpPr/>
            <p:nvPr/>
          </p:nvSpPr>
          <p:spPr>
            <a:xfrm>
              <a:off x="1257167" y="822918"/>
              <a:ext cx="1154733" cy="106439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9000">
                  <a:srgbClr val="3FEFFF">
                    <a:alpha val="87059"/>
                  </a:srgbClr>
                </a:gs>
                <a:gs pos="100000">
                  <a:srgbClr val="00B0F0">
                    <a:alpha val="83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54487A2-4265-1E4E-99D8-D17A656D6380}"/>
                </a:ext>
              </a:extLst>
            </p:cNvPr>
            <p:cNvSpPr/>
            <p:nvPr/>
          </p:nvSpPr>
          <p:spPr>
            <a:xfrm rot="10800000">
              <a:off x="557771" y="1308112"/>
              <a:ext cx="672570" cy="1255018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9000">
                  <a:srgbClr val="3FEFFF">
                    <a:alpha val="87059"/>
                  </a:srgbClr>
                </a:gs>
                <a:gs pos="100000">
                  <a:srgbClr val="00B0F0">
                    <a:alpha val="83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70FA796-34B8-1D44-8E53-7A224C171FBA}"/>
                </a:ext>
              </a:extLst>
            </p:cNvPr>
            <p:cNvSpPr txBox="1"/>
            <p:nvPr/>
          </p:nvSpPr>
          <p:spPr>
            <a:xfrm>
              <a:off x="7448709" y="2007600"/>
              <a:ext cx="11911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FITTING </a:t>
              </a:r>
            </a:p>
            <a:p>
              <a:pPr algn="ctr"/>
              <a:r>
                <a:rPr lang="en-US" sz="1100" dirty="0"/>
                <a:t>TAB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764DDAAD-02ED-BC49-BA27-0E1178778882}"/>
                </a:ext>
              </a:extLst>
            </p:cNvPr>
            <p:cNvSpPr/>
            <p:nvPr/>
          </p:nvSpPr>
          <p:spPr>
            <a:xfrm>
              <a:off x="503502" y="1291098"/>
              <a:ext cx="9994188" cy="609600"/>
            </a:xfrm>
            <a:prstGeom prst="roundRect">
              <a:avLst>
                <a:gd name="adj" fmla="val 19708"/>
              </a:avLst>
            </a:prstGeom>
            <a:solidFill>
              <a:srgbClr val="F0F0F0">
                <a:alpha val="82000"/>
              </a:srgbClr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BBAA532-BBB8-EE45-9ACD-A5DAF1DACB4A}"/>
                </a:ext>
              </a:extLst>
            </p:cNvPr>
            <p:cNvSpPr txBox="1"/>
            <p:nvPr/>
          </p:nvSpPr>
          <p:spPr>
            <a:xfrm>
              <a:off x="1319463" y="775304"/>
              <a:ext cx="1058525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Arrows</a:t>
              </a:r>
            </a:p>
            <a:p>
              <a:pPr algn="ctr"/>
              <a:r>
                <a:rPr lang="en-US" sz="1100" dirty="0"/>
                <a:t>ZOOM LEVELS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B9242F4-6FE3-7244-A09E-5ABEA2433895}"/>
                </a:ext>
              </a:extLst>
            </p:cNvPr>
            <p:cNvSpPr txBox="1"/>
            <p:nvPr/>
          </p:nvSpPr>
          <p:spPr>
            <a:xfrm>
              <a:off x="2310785" y="1855245"/>
              <a:ext cx="1058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Drag</a:t>
              </a:r>
            </a:p>
            <a:p>
              <a:pPr algn="ctr"/>
              <a:r>
                <a:rPr lang="en-US" sz="1100" dirty="0"/>
                <a:t>R-</a:t>
              </a:r>
              <a:r>
                <a:rPr lang="en-US" sz="1100" dirty="0" err="1"/>
                <a:t>clk</a:t>
              </a:r>
              <a:r>
                <a:rPr lang="en-US" sz="1100" dirty="0"/>
                <a:t> PAN  </a:t>
              </a:r>
            </a:p>
            <a:p>
              <a:pPr algn="ctr"/>
              <a:r>
                <a:rPr lang="en-US" sz="1100" dirty="0"/>
                <a:t>L-</a:t>
              </a:r>
              <a:r>
                <a:rPr lang="en-US" sz="1100" dirty="0" err="1"/>
                <a:t>clk</a:t>
              </a:r>
              <a:r>
                <a:rPr lang="en-US" sz="1100" dirty="0"/>
                <a:t> STRETCH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9F83AEE-B375-B740-9CE9-762EBA6C22D2}"/>
                </a:ext>
              </a:extLst>
            </p:cNvPr>
            <p:cNvSpPr txBox="1"/>
            <p:nvPr/>
          </p:nvSpPr>
          <p:spPr>
            <a:xfrm>
              <a:off x="3808524" y="1945651"/>
              <a:ext cx="1122491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Grids</a:t>
              </a:r>
            </a:p>
            <a:p>
              <a:pPr algn="ctr"/>
              <a:r>
                <a:rPr lang="en-US" sz="1100" dirty="0"/>
                <a:t>ON / OFF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5986664-5CB3-8649-8B8D-0ACBEDDA3856}"/>
                </a:ext>
              </a:extLst>
            </p:cNvPr>
            <p:cNvSpPr txBox="1"/>
            <p:nvPr/>
          </p:nvSpPr>
          <p:spPr>
            <a:xfrm>
              <a:off x="5245929" y="857050"/>
              <a:ext cx="1122491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Print</a:t>
              </a:r>
            </a:p>
            <a:p>
              <a:pPr algn="ctr"/>
              <a:r>
                <a:rPr lang="en-US" sz="1100" dirty="0"/>
                <a:t>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49F791-E3B0-2C4C-A9A4-2C123BA2CFAF}"/>
                </a:ext>
              </a:extLst>
            </p:cNvPr>
            <p:cNvSpPr txBox="1"/>
            <p:nvPr/>
          </p:nvSpPr>
          <p:spPr>
            <a:xfrm>
              <a:off x="5988402" y="1946295"/>
              <a:ext cx="1122491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Options</a:t>
              </a:r>
            </a:p>
            <a:p>
              <a:pPr algn="ctr"/>
              <a:r>
                <a:rPr lang="en-US" sz="1100" dirty="0"/>
                <a:t>MENU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E974521-40A1-6A42-982B-BAE01C4807B9}"/>
                </a:ext>
              </a:extLst>
            </p:cNvPr>
            <p:cNvSpPr txBox="1"/>
            <p:nvPr/>
          </p:nvSpPr>
          <p:spPr>
            <a:xfrm>
              <a:off x="6754269" y="768432"/>
              <a:ext cx="119113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Script</a:t>
              </a:r>
            </a:p>
            <a:p>
              <a:pPr algn="ctr"/>
              <a:r>
                <a:rPr lang="en-US" sz="1100" dirty="0"/>
                <a:t>SAVE / COPY 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2A78D43-4B9C-8949-A91E-DE079FD9F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47" y="1291098"/>
              <a:ext cx="609600" cy="6096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8D642F2-328B-4D40-B429-EBD46FDC0D03}"/>
                </a:ext>
              </a:extLst>
            </p:cNvPr>
            <p:cNvSpPr txBox="1"/>
            <p:nvPr/>
          </p:nvSpPr>
          <p:spPr>
            <a:xfrm>
              <a:off x="342642" y="1868856"/>
              <a:ext cx="1058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Home</a:t>
              </a:r>
            </a:p>
            <a:p>
              <a:pPr algn="ctr"/>
              <a:r>
                <a:rPr lang="en-US" sz="1100" dirty="0"/>
                <a:t>RESET </a:t>
              </a:r>
            </a:p>
            <a:p>
              <a:pPr algn="ctr"/>
              <a:r>
                <a:rPr lang="en-US" sz="1100" dirty="0"/>
                <a:t>AXES</a:t>
              </a: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1FCF754-2891-E44C-99B5-354F823B5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4423" y="1291098"/>
              <a:ext cx="609600" cy="6096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918FA4C6-8D96-C94B-8236-6902A9269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6140" y="1291098"/>
              <a:ext cx="609600" cy="6096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EE94925-5368-B345-94CD-E7540B48A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40228" y="1291098"/>
              <a:ext cx="609600" cy="6096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7B6D4B4-5C23-CF43-B2FC-1006DB0EC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27029" y="1298246"/>
              <a:ext cx="609600" cy="6096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65EC935-D752-3D4E-A1ED-DF34B2261BF3}"/>
                </a:ext>
              </a:extLst>
            </p:cNvPr>
            <p:cNvSpPr txBox="1"/>
            <p:nvPr/>
          </p:nvSpPr>
          <p:spPr>
            <a:xfrm>
              <a:off x="3083165" y="819023"/>
              <a:ext cx="112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Zoom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25D84B82-A39D-AA46-A0A8-E8033A097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69624" y="1319621"/>
              <a:ext cx="609600" cy="60960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95B5DFFD-A412-C140-86FF-53E10484B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18586" y="1295536"/>
              <a:ext cx="609600" cy="609600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DF6D8CA-9937-BD47-83B2-96F784596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98677" y="1286127"/>
              <a:ext cx="609600" cy="609600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02B6BCBB-6A18-9444-B92E-78F9E388C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52233" y="1293317"/>
              <a:ext cx="609600" cy="609600"/>
            </a:xfrm>
            <a:prstGeom prst="rect">
              <a:avLst/>
            </a:prstGeom>
          </p:spPr>
        </p:pic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4550251-DB5D-FA48-992B-EF3475362596}"/>
                </a:ext>
              </a:extLst>
            </p:cNvPr>
            <p:cNvGrpSpPr/>
            <p:nvPr/>
          </p:nvGrpSpPr>
          <p:grpSpPr>
            <a:xfrm>
              <a:off x="7017429" y="1280306"/>
              <a:ext cx="609600" cy="609600"/>
              <a:chOff x="7157696" y="4267859"/>
              <a:chExt cx="609600" cy="609600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2C80F0BE-C204-B846-8244-B7EE2CAC8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57696" y="4267859"/>
                <a:ext cx="609600" cy="609600"/>
              </a:xfrm>
              <a:prstGeom prst="rect">
                <a:avLst/>
              </a:prstGeom>
            </p:spPr>
          </p:pic>
          <p:sp>
            <p:nvSpPr>
              <p:cNvPr id="109" name="Triangle 108">
                <a:extLst>
                  <a:ext uri="{FF2B5EF4-FFF2-40B4-BE49-F238E27FC236}">
                    <a16:creationId xmlns:a16="http://schemas.microsoft.com/office/drawing/2014/main" id="{F13BD655-04E8-7F4D-A333-1A0A3CD1BFAF}"/>
                  </a:ext>
                </a:extLst>
              </p:cNvPr>
              <p:cNvSpPr/>
              <p:nvPr/>
            </p:nvSpPr>
            <p:spPr>
              <a:xfrm rot="10800000">
                <a:off x="7633524" y="4777650"/>
                <a:ext cx="133772" cy="6378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2F0CFFF-4A4F-4F4A-AAC9-D2EF77013867}"/>
                </a:ext>
              </a:extLst>
            </p:cNvPr>
            <p:cNvSpPr txBox="1"/>
            <p:nvPr/>
          </p:nvSpPr>
          <p:spPr>
            <a:xfrm>
              <a:off x="7758170" y="1335282"/>
              <a:ext cx="608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Fit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E481773-54A8-D94E-9B96-2C7D7AC6E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442981" y="1297968"/>
              <a:ext cx="609600" cy="609600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875B895-E061-1347-9611-12114496C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120772" y="1274878"/>
              <a:ext cx="609600" cy="609600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334D50C-A0CD-6D45-A238-A21507E9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827835" y="1346975"/>
              <a:ext cx="609600" cy="6096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31C3F6C-FA75-5A41-85D4-DA1C357004A9}"/>
                </a:ext>
              </a:extLst>
            </p:cNvPr>
            <p:cNvSpPr txBox="1"/>
            <p:nvPr/>
          </p:nvSpPr>
          <p:spPr>
            <a:xfrm>
              <a:off x="8385344" y="934600"/>
              <a:ext cx="695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OFFSET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0B1F7E8-271C-F841-8DDF-BA652FB56988}"/>
                </a:ext>
              </a:extLst>
            </p:cNvPr>
            <p:cNvSpPr txBox="1"/>
            <p:nvPr/>
          </p:nvSpPr>
          <p:spPr>
            <a:xfrm>
              <a:off x="9096159" y="861503"/>
              <a:ext cx="6954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ORDER</a:t>
              </a:r>
            </a:p>
            <a:p>
              <a:pPr algn="ctr"/>
              <a:r>
                <a:rPr lang="en-US" sz="1100" dirty="0"/>
                <a:t>REVERSE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2A4FE7B-A448-8C4A-BAFA-4474C276A766}"/>
                </a:ext>
              </a:extLst>
            </p:cNvPr>
            <p:cNvSpPr txBox="1"/>
            <p:nvPr/>
          </p:nvSpPr>
          <p:spPr>
            <a:xfrm>
              <a:off x="9780494" y="938856"/>
              <a:ext cx="695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FILL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F8881E-DF94-F14B-8F94-383EF100D910}"/>
                </a:ext>
              </a:extLst>
            </p:cNvPr>
            <p:cNvSpPr txBox="1"/>
            <p:nvPr/>
          </p:nvSpPr>
          <p:spPr>
            <a:xfrm>
              <a:off x="8923430" y="1881715"/>
              <a:ext cx="1054402" cy="369332"/>
            </a:xfrm>
            <a:prstGeom prst="rect">
              <a:avLst/>
            </a:prstGeom>
            <a:noFill/>
            <a:effectLst>
              <a:softEdge rad="38100"/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Waterfall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2A1A017-85A0-AC48-AC87-362496CAE4C8}"/>
              </a:ext>
            </a:extLst>
          </p:cNvPr>
          <p:cNvSpPr/>
          <p:nvPr/>
        </p:nvSpPr>
        <p:spPr>
          <a:xfrm>
            <a:off x="763335" y="4687543"/>
            <a:ext cx="3329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6"/>
              </a:rPr>
              <a:t>https://materialdesignicons.com/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1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A0BB89-64EF-DF4E-9B45-17172009D335}"/>
              </a:ext>
            </a:extLst>
          </p:cNvPr>
          <p:cNvSpPr/>
          <p:nvPr/>
        </p:nvSpPr>
        <p:spPr>
          <a:xfrm rot="5400000" flipV="1">
            <a:off x="1772306" y="1745073"/>
            <a:ext cx="246743" cy="1466220"/>
          </a:xfrm>
          <a:prstGeom prst="roundRect">
            <a:avLst/>
          </a:prstGeom>
          <a:gradFill>
            <a:gsLst>
              <a:gs pos="0">
                <a:schemeClr val="bg1"/>
              </a:gs>
              <a:gs pos="21000">
                <a:srgbClr val="FFC000">
                  <a:alpha val="58824"/>
                </a:srgbClr>
              </a:gs>
              <a:gs pos="0">
                <a:schemeClr val="bg1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291E9E4-FBE3-3047-942A-251DA95FF191}"/>
              </a:ext>
            </a:extLst>
          </p:cNvPr>
          <p:cNvSpPr/>
          <p:nvPr/>
        </p:nvSpPr>
        <p:spPr>
          <a:xfrm rot="5400000" flipV="1">
            <a:off x="1772307" y="1407340"/>
            <a:ext cx="246743" cy="1466220"/>
          </a:xfrm>
          <a:prstGeom prst="roundRect">
            <a:avLst/>
          </a:prstGeom>
          <a:gradFill>
            <a:gsLst>
              <a:gs pos="0">
                <a:schemeClr val="bg1"/>
              </a:gs>
              <a:gs pos="21000">
                <a:srgbClr val="FFC000">
                  <a:alpha val="58824"/>
                </a:srgbClr>
              </a:gs>
              <a:gs pos="0">
                <a:schemeClr val="bg1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E332AF2-1E8A-F747-A806-4217E73C9791}"/>
              </a:ext>
            </a:extLst>
          </p:cNvPr>
          <p:cNvSpPr/>
          <p:nvPr/>
        </p:nvSpPr>
        <p:spPr>
          <a:xfrm rot="5400000" flipV="1">
            <a:off x="2045512" y="2177982"/>
            <a:ext cx="214302" cy="1980191"/>
          </a:xfrm>
          <a:prstGeom prst="roundRect">
            <a:avLst/>
          </a:prstGeom>
          <a:gradFill>
            <a:gsLst>
              <a:gs pos="0">
                <a:schemeClr val="bg1"/>
              </a:gs>
              <a:gs pos="0">
                <a:schemeClr val="bg1"/>
              </a:gs>
              <a:gs pos="22000">
                <a:srgbClr val="92D050">
                  <a:alpha val="67843"/>
                </a:srgbClr>
              </a:gs>
              <a:gs pos="100000">
                <a:srgbClr val="10FF00">
                  <a:alpha val="92157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BDBAAAD0-53FA-B34A-ACFB-4FA4113ED97E}"/>
              </a:ext>
            </a:extLst>
          </p:cNvPr>
          <p:cNvSpPr/>
          <p:nvPr/>
        </p:nvSpPr>
        <p:spPr>
          <a:xfrm>
            <a:off x="1678751" y="3729576"/>
            <a:ext cx="4052415" cy="410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38CF94B-8843-C54D-99B4-AAFC795F00FF}"/>
              </a:ext>
            </a:extLst>
          </p:cNvPr>
          <p:cNvSpPr/>
          <p:nvPr/>
        </p:nvSpPr>
        <p:spPr>
          <a:xfrm flipV="1">
            <a:off x="4799108" y="3419119"/>
            <a:ext cx="279110" cy="500566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  <a:gs pos="20000">
                <a:srgbClr val="FF0054">
                  <a:alpha val="66667"/>
                </a:srgbClr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2EC0818-1CA2-6149-AAB6-66AC6B4DBC99}"/>
              </a:ext>
            </a:extLst>
          </p:cNvPr>
          <p:cNvSpPr/>
          <p:nvPr/>
        </p:nvSpPr>
        <p:spPr>
          <a:xfrm flipV="1">
            <a:off x="5415964" y="3425646"/>
            <a:ext cx="289889" cy="49212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  <a:gs pos="20000">
                <a:srgbClr val="FF0054">
                  <a:alpha val="66667"/>
                </a:srgbClr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850874EA-F428-BC40-B1D0-32117785953C}"/>
              </a:ext>
            </a:extLst>
          </p:cNvPr>
          <p:cNvSpPr/>
          <p:nvPr/>
        </p:nvSpPr>
        <p:spPr>
          <a:xfrm flipV="1">
            <a:off x="5098450" y="3419119"/>
            <a:ext cx="305006" cy="49212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  <a:gs pos="20000">
                <a:srgbClr val="FF0054">
                  <a:alpha val="66667"/>
                </a:srgbClr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15A7200-9080-B34B-A553-1CA43DC15F66}"/>
              </a:ext>
            </a:extLst>
          </p:cNvPr>
          <p:cNvSpPr/>
          <p:nvPr/>
        </p:nvSpPr>
        <p:spPr>
          <a:xfrm flipV="1">
            <a:off x="2224245" y="4398289"/>
            <a:ext cx="432330" cy="436666"/>
          </a:xfrm>
          <a:prstGeom prst="roundRect">
            <a:avLst/>
          </a:prstGeom>
          <a:gradFill>
            <a:gsLst>
              <a:gs pos="0">
                <a:schemeClr val="bg1"/>
              </a:gs>
              <a:gs pos="0">
                <a:schemeClr val="bg1"/>
              </a:gs>
              <a:gs pos="33000">
                <a:srgbClr val="3FEFFF">
                  <a:alpha val="87059"/>
                </a:srgbClr>
              </a:gs>
              <a:gs pos="100000">
                <a:srgbClr val="00B0F0">
                  <a:alpha val="8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9C9913-69B0-0644-87B5-9CCAC5A9B09D}"/>
              </a:ext>
            </a:extLst>
          </p:cNvPr>
          <p:cNvSpPr/>
          <p:nvPr/>
        </p:nvSpPr>
        <p:spPr>
          <a:xfrm>
            <a:off x="1366694" y="1258997"/>
            <a:ext cx="4680000" cy="3338396"/>
          </a:xfrm>
          <a:prstGeom prst="roundRect">
            <a:avLst>
              <a:gd name="adj" fmla="val 0"/>
            </a:avLst>
          </a:prstGeom>
          <a:solidFill>
            <a:srgbClr val="F0F0F0">
              <a:alpha val="40000"/>
            </a:srgbClr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8701714-EF55-FF49-BB9F-4DDD035A3128}"/>
              </a:ext>
            </a:extLst>
          </p:cNvPr>
          <p:cNvSpPr/>
          <p:nvPr/>
        </p:nvSpPr>
        <p:spPr>
          <a:xfrm>
            <a:off x="2199629" y="4383363"/>
            <a:ext cx="467830" cy="214030"/>
          </a:xfrm>
          <a:prstGeom prst="roundRect">
            <a:avLst>
              <a:gd name="adj" fmla="val 0"/>
            </a:avLst>
          </a:prstGeom>
          <a:solidFill>
            <a:srgbClr val="FFFFFF">
              <a:alpha val="62000"/>
            </a:srgb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DF6D4E-09B8-3045-9D89-4C9F14614CF2}"/>
              </a:ext>
            </a:extLst>
          </p:cNvPr>
          <p:cNvSpPr txBox="1"/>
          <p:nvPr/>
        </p:nvSpPr>
        <p:spPr>
          <a:xfrm>
            <a:off x="1958201" y="4376097"/>
            <a:ext cx="95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Plots</a:t>
            </a:r>
            <a:endParaRPr lang="en-US" sz="105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4D894A-A2A7-4A4C-8E8A-D46254131257}"/>
              </a:ext>
            </a:extLst>
          </p:cNvPr>
          <p:cNvSpPr/>
          <p:nvPr/>
        </p:nvSpPr>
        <p:spPr>
          <a:xfrm>
            <a:off x="1368430" y="1302058"/>
            <a:ext cx="4593771" cy="280609"/>
          </a:xfrm>
          <a:prstGeom prst="roundRect">
            <a:avLst>
              <a:gd name="adj" fmla="val 0"/>
            </a:avLst>
          </a:prstGeom>
          <a:solidFill>
            <a:srgbClr val="DADADA"/>
          </a:solidFill>
          <a:ln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3D027-1874-E141-9618-C4AE95DAEEAF}"/>
              </a:ext>
            </a:extLst>
          </p:cNvPr>
          <p:cNvSpPr txBox="1"/>
          <p:nvPr/>
        </p:nvSpPr>
        <p:spPr>
          <a:xfrm>
            <a:off x="1368430" y="1308495"/>
            <a:ext cx="8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Plots</a:t>
            </a:r>
            <a:endParaRPr lang="en-US" sz="1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A4C4-9ADF-B44C-B97E-E3E0224C027B}"/>
              </a:ext>
            </a:extLst>
          </p:cNvPr>
          <p:cNvSpPr/>
          <p:nvPr/>
        </p:nvSpPr>
        <p:spPr>
          <a:xfrm>
            <a:off x="1680488" y="1743291"/>
            <a:ext cx="950686" cy="246743"/>
          </a:xfrm>
          <a:prstGeom prst="rect">
            <a:avLst/>
          </a:prstGeom>
          <a:solidFill>
            <a:srgbClr val="E1E1E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F1A66-F154-BF4E-8746-5B72242EFD68}"/>
              </a:ext>
            </a:extLst>
          </p:cNvPr>
          <p:cNvSpPr/>
          <p:nvPr/>
        </p:nvSpPr>
        <p:spPr>
          <a:xfrm>
            <a:off x="2667459" y="1740464"/>
            <a:ext cx="950686" cy="246743"/>
          </a:xfrm>
          <a:prstGeom prst="rect">
            <a:avLst/>
          </a:prstGeom>
          <a:solidFill>
            <a:srgbClr val="E1E1E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B5FECF-9583-1944-8475-B946ED201079}"/>
              </a:ext>
            </a:extLst>
          </p:cNvPr>
          <p:cNvSpPr/>
          <p:nvPr/>
        </p:nvSpPr>
        <p:spPr>
          <a:xfrm>
            <a:off x="1680488" y="2016234"/>
            <a:ext cx="950686" cy="246743"/>
          </a:xfrm>
          <a:prstGeom prst="rect">
            <a:avLst/>
          </a:prstGeom>
          <a:solidFill>
            <a:srgbClr val="E1E1E1">
              <a:alpha val="50000"/>
            </a:srgbClr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39786C-0214-904A-97A0-3D0BBF0D351C}"/>
              </a:ext>
            </a:extLst>
          </p:cNvPr>
          <p:cNvSpPr/>
          <p:nvPr/>
        </p:nvSpPr>
        <p:spPr>
          <a:xfrm>
            <a:off x="3654430" y="1740464"/>
            <a:ext cx="950686" cy="246743"/>
          </a:xfrm>
          <a:prstGeom prst="rect">
            <a:avLst/>
          </a:prstGeom>
          <a:solidFill>
            <a:srgbClr val="E1E1E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55ECF-AC59-6844-811E-6274ABED4A9C}"/>
              </a:ext>
            </a:extLst>
          </p:cNvPr>
          <p:cNvSpPr/>
          <p:nvPr/>
        </p:nvSpPr>
        <p:spPr>
          <a:xfrm>
            <a:off x="2667458" y="2016234"/>
            <a:ext cx="950686" cy="246743"/>
          </a:xfrm>
          <a:prstGeom prst="rect">
            <a:avLst/>
          </a:prstGeom>
          <a:solidFill>
            <a:srgbClr val="E1E1E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FC95C3-E5ED-4449-B423-83E99F3FC148}"/>
              </a:ext>
            </a:extLst>
          </p:cNvPr>
          <p:cNvSpPr/>
          <p:nvPr/>
        </p:nvSpPr>
        <p:spPr>
          <a:xfrm>
            <a:off x="4641401" y="1740463"/>
            <a:ext cx="950686" cy="246743"/>
          </a:xfrm>
          <a:prstGeom prst="rect">
            <a:avLst/>
          </a:prstGeom>
          <a:solidFill>
            <a:srgbClr val="E1E1E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20276-A225-4B4A-9462-52595F213760}"/>
              </a:ext>
            </a:extLst>
          </p:cNvPr>
          <p:cNvSpPr txBox="1"/>
          <p:nvPr/>
        </p:nvSpPr>
        <p:spPr>
          <a:xfrm>
            <a:off x="1680488" y="1740463"/>
            <a:ext cx="950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Show</a:t>
            </a:r>
            <a:endParaRPr lang="en-US" sz="1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6CD81A-F032-1D48-B7C7-C4F5A960CE08}"/>
              </a:ext>
            </a:extLst>
          </p:cNvPr>
          <p:cNvSpPr txBox="1"/>
          <p:nvPr/>
        </p:nvSpPr>
        <p:spPr>
          <a:xfrm>
            <a:off x="2656575" y="1724348"/>
            <a:ext cx="950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Hide</a:t>
            </a:r>
            <a:endParaRPr lang="en-US" sz="1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72C71E-F02D-2246-8060-884A27F999AB}"/>
              </a:ext>
            </a:extLst>
          </p:cNvPr>
          <p:cNvSpPr txBox="1"/>
          <p:nvPr/>
        </p:nvSpPr>
        <p:spPr>
          <a:xfrm>
            <a:off x="3643545" y="1724348"/>
            <a:ext cx="950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</a:t>
            </a:r>
            <a:endParaRPr lang="en-US" sz="1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927A0E-E895-B14E-96F2-88DE0A37498A}"/>
              </a:ext>
            </a:extLst>
          </p:cNvPr>
          <p:cNvSpPr txBox="1"/>
          <p:nvPr/>
        </p:nvSpPr>
        <p:spPr>
          <a:xfrm>
            <a:off x="4625072" y="1724348"/>
            <a:ext cx="95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Select</a:t>
            </a:r>
            <a:r>
              <a:rPr 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All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FF5F9D-4637-FB48-93C5-D7292107318D}"/>
              </a:ext>
            </a:extLst>
          </p:cNvPr>
          <p:cNvSpPr txBox="1"/>
          <p:nvPr/>
        </p:nvSpPr>
        <p:spPr>
          <a:xfrm>
            <a:off x="1615176" y="1998891"/>
            <a:ext cx="950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Sort</a:t>
            </a:r>
            <a:endParaRPr lang="en-US" sz="1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F338D5-C900-334E-AD77-31B4BD15FE40}"/>
              </a:ext>
            </a:extLst>
          </p:cNvPr>
          <p:cNvSpPr txBox="1"/>
          <p:nvPr/>
        </p:nvSpPr>
        <p:spPr>
          <a:xfrm>
            <a:off x="2612125" y="2001347"/>
            <a:ext cx="950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Export</a:t>
            </a:r>
            <a:endParaRPr lang="en-US" sz="1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289E6B1B-B795-D243-A531-60BCF866B628}"/>
              </a:ext>
            </a:extLst>
          </p:cNvPr>
          <p:cNvSpPr/>
          <p:nvPr/>
        </p:nvSpPr>
        <p:spPr>
          <a:xfrm rot="10800000">
            <a:off x="2458060" y="2140021"/>
            <a:ext cx="98732" cy="503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BF18F9FE-7D0A-9641-8F83-B07A1A89EC09}"/>
              </a:ext>
            </a:extLst>
          </p:cNvPr>
          <p:cNvSpPr/>
          <p:nvPr/>
        </p:nvSpPr>
        <p:spPr>
          <a:xfrm rot="10800000">
            <a:off x="3437930" y="2134653"/>
            <a:ext cx="98732" cy="503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D44992-DF8C-8C4A-BFB2-DAEBD33F6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003" y="1360412"/>
            <a:ext cx="180000" cy="180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0271F66-0DF2-5243-88D4-F028C029C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902" y="1360748"/>
            <a:ext cx="180000" cy="180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339ECB4-30BC-C244-BE2B-59905D7D776D}"/>
              </a:ext>
            </a:extLst>
          </p:cNvPr>
          <p:cNvSpPr/>
          <p:nvPr/>
        </p:nvSpPr>
        <p:spPr>
          <a:xfrm>
            <a:off x="1680487" y="2367404"/>
            <a:ext cx="4052415" cy="226641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7A7A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44CC4C-625A-A949-A1A7-1C5EB8F3B2CE}"/>
              </a:ext>
            </a:extLst>
          </p:cNvPr>
          <p:cNvSpPr txBox="1"/>
          <p:nvPr/>
        </p:nvSpPr>
        <p:spPr>
          <a:xfrm>
            <a:off x="1619524" y="2366935"/>
            <a:ext cx="8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2A2A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Filter Plots</a:t>
            </a:r>
            <a:endParaRPr lang="en-US" sz="1200" dirty="0">
              <a:solidFill>
                <a:srgbClr val="A2A2A2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39F72E36-1AE1-834B-B09E-9078B93AF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43143"/>
              </p:ext>
            </p:extLst>
          </p:nvPr>
        </p:nvGraphicFramePr>
        <p:xfrm>
          <a:off x="1680487" y="2698473"/>
          <a:ext cx="4052415" cy="146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0">
                  <a:extLst>
                    <a:ext uri="{9D8B030D-6E8A-4147-A177-3AD203B41FA5}">
                      <a16:colId xmlns:a16="http://schemas.microsoft.com/office/drawing/2014/main" val="95542594"/>
                    </a:ext>
                  </a:extLst>
                </a:gridCol>
                <a:gridCol w="3662215">
                  <a:extLst>
                    <a:ext uri="{9D8B030D-6E8A-4147-A177-3AD203B41FA5}">
                      <a16:colId xmlns:a16="http://schemas.microsoft.com/office/drawing/2014/main" val="2329335639"/>
                    </a:ext>
                  </a:extLst>
                </a:gridCol>
              </a:tblGrid>
              <a:tr h="28345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No.                                             Plot Name</a:t>
                      </a:r>
                    </a:p>
                  </a:txBody>
                  <a:tcPr>
                    <a:lnL w="1270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D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35805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251999" marR="0" anchor="ctr">
                    <a:lnL w="1270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MAR11060-1</a:t>
                      </a:r>
                    </a:p>
                  </a:txBody>
                  <a:tcPr marL="251999" marR="0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53996"/>
                  </a:ext>
                </a:extLst>
              </a:tr>
              <a:tr h="371271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</a:t>
                      </a:r>
                    </a:p>
                  </a:txBody>
                  <a:tcPr marL="251999" marR="0" anchor="ctr">
                    <a:lnL w="1270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SANSLOQCan2D-2</a:t>
                      </a:r>
                    </a:p>
                  </a:txBody>
                  <a:tcPr marL="251999" marR="0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907434"/>
                  </a:ext>
                </a:extLst>
              </a:tr>
              <a:tr h="434474">
                <a:tc gridSpan="2">
                  <a:txBody>
                    <a:bodyPr/>
                    <a:lstStyle/>
                    <a:p>
                      <a:endParaRPr lang="en-US" sz="11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251999" marR="0" anchor="ctr">
                    <a:lnL w="1270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251999" marR="0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474738"/>
                  </a:ext>
                </a:extLst>
              </a:tr>
            </a:tbl>
          </a:graphicData>
        </a:graphic>
      </p:graphicFrame>
      <p:pic>
        <p:nvPicPr>
          <p:cNvPr id="53" name="Picture 52">
            <a:extLst>
              <a:ext uri="{FF2B5EF4-FFF2-40B4-BE49-F238E27FC236}">
                <a16:creationId xmlns:a16="http://schemas.microsoft.com/office/drawing/2014/main" id="{3D46DCBF-3B2B-444F-9E39-A8C7A7D9E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243" y="3109143"/>
            <a:ext cx="181622" cy="18162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DE79A30-A667-874D-A9A0-D76AEE7B5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98" y="3109143"/>
            <a:ext cx="181622" cy="18162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14C01C0-3228-0446-9A35-9A6F0BB88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852" y="3443174"/>
            <a:ext cx="181622" cy="181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B90114F-DCBE-4148-8076-8A94C14DB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243" y="3445249"/>
            <a:ext cx="181622" cy="18162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62CF5AA-54F4-1B41-9D7E-94E9370E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98" y="3445249"/>
            <a:ext cx="181622" cy="18162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185A590-00EA-1C43-8664-21618FDCDB6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4000"/>
          </a:blip>
          <a:stretch>
            <a:fillRect/>
          </a:stretch>
        </p:blipFill>
        <p:spPr>
          <a:xfrm>
            <a:off x="4847852" y="3115671"/>
            <a:ext cx="181622" cy="18162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7C9817EB-8181-6243-B613-0DAF3CF62229}"/>
              </a:ext>
            </a:extLst>
          </p:cNvPr>
          <p:cNvSpPr/>
          <p:nvPr/>
        </p:nvSpPr>
        <p:spPr>
          <a:xfrm>
            <a:off x="1371015" y="4383479"/>
            <a:ext cx="834670" cy="214030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AEA00A-6D86-4048-9C1D-5FA7BA623A83}"/>
              </a:ext>
            </a:extLst>
          </p:cNvPr>
          <p:cNvSpPr txBox="1"/>
          <p:nvPr/>
        </p:nvSpPr>
        <p:spPr>
          <a:xfrm>
            <a:off x="1368533" y="4370041"/>
            <a:ext cx="826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Algorithms</a:t>
            </a:r>
            <a:endParaRPr lang="en-US" sz="105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9E568CB-9E5F-E446-B345-B6E72E02A434}"/>
              </a:ext>
            </a:extLst>
          </p:cNvPr>
          <p:cNvCxnSpPr/>
          <p:nvPr/>
        </p:nvCxnSpPr>
        <p:spPr>
          <a:xfrm>
            <a:off x="1368429" y="4382050"/>
            <a:ext cx="4680001" cy="0"/>
          </a:xfrm>
          <a:prstGeom prst="line">
            <a:avLst/>
          </a:prstGeom>
          <a:ln w="127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8103A9-504F-C543-9FD9-95B293AA086C}"/>
              </a:ext>
            </a:extLst>
          </p:cNvPr>
          <p:cNvSpPr txBox="1"/>
          <p:nvPr/>
        </p:nvSpPr>
        <p:spPr>
          <a:xfrm>
            <a:off x="1958201" y="4767242"/>
            <a:ext cx="95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F0"/>
                </a:solidFill>
              </a:rPr>
              <a:t>OPEN PLOTS TOOLBOX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D1BF90-DFDC-9E4B-9B55-AD92ED07C6A7}"/>
              </a:ext>
            </a:extLst>
          </p:cNvPr>
          <p:cNvSpPr txBox="1"/>
          <p:nvPr/>
        </p:nvSpPr>
        <p:spPr>
          <a:xfrm>
            <a:off x="4619016" y="3846998"/>
            <a:ext cx="66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>
                    <a:alpha val="70000"/>
                  </a:srgbClr>
                </a:solidFill>
              </a:rPr>
              <a:t>HIDE/ </a:t>
            </a:r>
          </a:p>
          <a:p>
            <a:pPr algn="ctr"/>
            <a:r>
              <a:rPr lang="en-US" sz="700" dirty="0">
                <a:solidFill>
                  <a:srgbClr val="FF0000">
                    <a:alpha val="70000"/>
                  </a:srgbClr>
                </a:solidFill>
              </a:rPr>
              <a:t>SHOW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22B13C-8504-5441-8BA7-9E3C59BC51D2}"/>
              </a:ext>
            </a:extLst>
          </p:cNvPr>
          <p:cNvSpPr txBox="1"/>
          <p:nvPr/>
        </p:nvSpPr>
        <p:spPr>
          <a:xfrm>
            <a:off x="4921542" y="3887282"/>
            <a:ext cx="6680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>
                    <a:alpha val="70000"/>
                  </a:srgbClr>
                </a:solidFill>
              </a:rPr>
              <a:t>RENAME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F7F94D-4337-D046-93BD-870ACFB840A8}"/>
              </a:ext>
            </a:extLst>
          </p:cNvPr>
          <p:cNvSpPr txBox="1"/>
          <p:nvPr/>
        </p:nvSpPr>
        <p:spPr>
          <a:xfrm>
            <a:off x="5229602" y="3890925"/>
            <a:ext cx="6680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>
                    <a:alpha val="70000"/>
                  </a:srgbClr>
                </a:solidFill>
              </a:rPr>
              <a:t>DELETE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8C314BC-1DC6-604F-8E68-CF298047A5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3683" y="511759"/>
            <a:ext cx="4782032" cy="557106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95844FE-6972-574B-8081-CD8549C74418}"/>
              </a:ext>
            </a:extLst>
          </p:cNvPr>
          <p:cNvSpPr txBox="1"/>
          <p:nvPr/>
        </p:nvSpPr>
        <p:spPr>
          <a:xfrm>
            <a:off x="293108" y="2955910"/>
            <a:ext cx="950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92D050"/>
                </a:solidFill>
              </a:rPr>
              <a:t>SELECTED PLOTS APPEAR BOLD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9A08F2-A765-554F-A1BE-3089FAC5FECC}"/>
              </a:ext>
            </a:extLst>
          </p:cNvPr>
          <p:cNvSpPr txBox="1"/>
          <p:nvPr/>
        </p:nvSpPr>
        <p:spPr>
          <a:xfrm>
            <a:off x="289593" y="2118730"/>
            <a:ext cx="95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E8AE00"/>
                </a:solidFill>
              </a:rPr>
              <a:t>FIND + ORGANISE</a:t>
            </a:r>
          </a:p>
        </p:txBody>
      </p:sp>
    </p:spTree>
    <p:extLst>
      <p:ext uri="{BB962C8B-B14F-4D97-AF65-F5344CB8AC3E}">
        <p14:creationId xmlns:p14="http://schemas.microsoft.com/office/powerpoint/2010/main" val="214790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3F99175-0819-824B-8F03-6915EAFC1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0" t="2407" r="3696" b="2581"/>
          <a:stretch/>
        </p:blipFill>
        <p:spPr>
          <a:xfrm>
            <a:off x="2448537" y="96853"/>
            <a:ext cx="5818376" cy="5140325"/>
          </a:xfrm>
          <a:prstGeom prst="rect">
            <a:avLst/>
          </a:prstGeom>
          <a:ln>
            <a:solidFill>
              <a:srgbClr val="BDBDBD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7F9354-66E6-224E-B1B8-497B2B5D2257}"/>
              </a:ext>
            </a:extLst>
          </p:cNvPr>
          <p:cNvSpPr/>
          <p:nvPr/>
        </p:nvSpPr>
        <p:spPr>
          <a:xfrm>
            <a:off x="5495509" y="2386910"/>
            <a:ext cx="1095936" cy="952144"/>
          </a:xfrm>
          <a:prstGeom prst="rect">
            <a:avLst/>
          </a:prstGeom>
          <a:solidFill>
            <a:srgbClr val="DADADA">
              <a:alpha val="76000"/>
            </a:srgbClr>
          </a:solidFill>
          <a:ln>
            <a:solidFill>
              <a:srgbClr val="D5D5D5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2D2E7CB-8B7A-CF4F-95B3-41CAE02F58CA}"/>
              </a:ext>
            </a:extLst>
          </p:cNvPr>
          <p:cNvSpPr/>
          <p:nvPr/>
        </p:nvSpPr>
        <p:spPr>
          <a:xfrm rot="5400000">
            <a:off x="6456618" y="2482377"/>
            <a:ext cx="72000" cy="36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2DC538C-2EB5-064F-8A99-5B73DADBCBD9}"/>
              </a:ext>
            </a:extLst>
          </p:cNvPr>
          <p:cNvSpPr/>
          <p:nvPr/>
        </p:nvSpPr>
        <p:spPr>
          <a:xfrm rot="5400000">
            <a:off x="6455683" y="2680332"/>
            <a:ext cx="72000" cy="36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C94219B9-6A3A-2B49-A446-EE2F6738A37F}"/>
              </a:ext>
            </a:extLst>
          </p:cNvPr>
          <p:cNvSpPr/>
          <p:nvPr/>
        </p:nvSpPr>
        <p:spPr>
          <a:xfrm rot="5400000">
            <a:off x="6452351" y="2881761"/>
            <a:ext cx="72000" cy="36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2FB95CC-AA41-2E4C-B658-2CB26149F238}"/>
              </a:ext>
            </a:extLst>
          </p:cNvPr>
          <p:cNvSpPr/>
          <p:nvPr/>
        </p:nvSpPr>
        <p:spPr>
          <a:xfrm flipV="1">
            <a:off x="3440348" y="4321331"/>
            <a:ext cx="277905" cy="348058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0">
                <a:schemeClr val="bg1">
                  <a:alpha val="50000"/>
                </a:schemeClr>
              </a:gs>
              <a:gs pos="33000">
                <a:srgbClr val="3FEFFF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D584F5-8429-D245-9471-33A58E3F1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349" y="4349855"/>
            <a:ext cx="277905" cy="277905"/>
          </a:xfrm>
          <a:prstGeom prst="rect">
            <a:avLst/>
          </a:prstGeom>
          <a:noFill/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1D3AD9C-DADD-1A42-97E0-2F0376880FE6}"/>
              </a:ext>
            </a:extLst>
          </p:cNvPr>
          <p:cNvSpPr/>
          <p:nvPr/>
        </p:nvSpPr>
        <p:spPr>
          <a:xfrm flipV="1">
            <a:off x="3008368" y="3936043"/>
            <a:ext cx="277905" cy="736175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0">
                <a:schemeClr val="bg1">
                  <a:alpha val="50000"/>
                </a:schemeClr>
              </a:gs>
              <a:gs pos="33000">
                <a:srgbClr val="3FEFFF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6894E-5D43-6749-89AA-BE7BCC414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249" y="3957649"/>
            <a:ext cx="277905" cy="277905"/>
          </a:xfrm>
          <a:prstGeom prst="rect">
            <a:avLst/>
          </a:prstGeom>
          <a:noFill/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A67277-AC60-544F-9DA0-C249F2A5FC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5" t="2451" r="3057" b="5913"/>
          <a:stretch/>
        </p:blipFill>
        <p:spPr>
          <a:xfrm>
            <a:off x="2020004" y="4675048"/>
            <a:ext cx="2280394" cy="2141390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FC7935-EAE2-CF4D-B1F8-B7A5EE7E79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53" t="5151" r="4529" b="7245"/>
          <a:stretch/>
        </p:blipFill>
        <p:spPr>
          <a:xfrm>
            <a:off x="6369568" y="543794"/>
            <a:ext cx="2048900" cy="1323975"/>
          </a:xfrm>
          <a:prstGeom prst="rect">
            <a:avLst/>
          </a:prstGeom>
          <a:ln w="12700">
            <a:solidFill>
              <a:srgbClr val="10FF00"/>
            </a:solidFill>
          </a:ln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0CE055-EBB1-694C-8776-53AAA8649200}"/>
              </a:ext>
            </a:extLst>
          </p:cNvPr>
          <p:cNvSpPr/>
          <p:nvPr/>
        </p:nvSpPr>
        <p:spPr>
          <a:xfrm rot="16200000" flipV="1">
            <a:off x="5886654" y="729091"/>
            <a:ext cx="277905" cy="687923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>
                  <a:alpha val="50000"/>
                </a:schemeClr>
              </a:gs>
              <a:gs pos="62000">
                <a:srgbClr val="10FF00">
                  <a:alpha val="50000"/>
                </a:srgbClr>
              </a:gs>
              <a:gs pos="99000">
                <a:srgbClr val="10FF0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C68FE74-8337-F446-8B8C-DB5C74F8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29" y="941795"/>
            <a:ext cx="277905" cy="277905"/>
          </a:xfrm>
          <a:prstGeom prst="rect">
            <a:avLst/>
          </a:prstGeom>
          <a:noFill/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80A65E-DFA1-D44C-8B89-797509C222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53" t="3681" r="1311" b="2861"/>
          <a:stretch/>
        </p:blipFill>
        <p:spPr>
          <a:xfrm>
            <a:off x="147363" y="2493379"/>
            <a:ext cx="2041525" cy="1317492"/>
          </a:xfrm>
          <a:prstGeom prst="rect">
            <a:avLst/>
          </a:prstGeom>
          <a:noFill/>
          <a:ln w="12700">
            <a:solidFill>
              <a:srgbClr val="10FF00"/>
            </a:solidFill>
          </a:ln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330A489-075A-554B-9B40-9B90F51621DA}"/>
              </a:ext>
            </a:extLst>
          </p:cNvPr>
          <p:cNvSpPr/>
          <p:nvPr/>
        </p:nvSpPr>
        <p:spPr>
          <a:xfrm rot="5400000" flipV="1">
            <a:off x="2316028" y="3042906"/>
            <a:ext cx="277905" cy="532185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>
                  <a:alpha val="50000"/>
                </a:schemeClr>
              </a:gs>
              <a:gs pos="62000">
                <a:srgbClr val="10FF00">
                  <a:alpha val="50000"/>
                </a:srgbClr>
              </a:gs>
              <a:gs pos="99000">
                <a:srgbClr val="10FF0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961C70F-70D2-B045-896D-9B6A1295B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168" y="3170046"/>
            <a:ext cx="277905" cy="277905"/>
          </a:xfrm>
          <a:prstGeom prst="rect">
            <a:avLst/>
          </a:prstGeom>
          <a:noFill/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CE028DF-3185-4B4D-AAA0-9CE32E989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876" y="4750028"/>
            <a:ext cx="277905" cy="277905"/>
          </a:xfrm>
          <a:prstGeom prst="rect">
            <a:avLst/>
          </a:prstGeom>
          <a:solidFill>
            <a:srgbClr val="10FF00">
              <a:alpha val="50000"/>
            </a:srgbClr>
          </a:solidFill>
          <a:effectLst>
            <a:softEdge rad="12700"/>
          </a:effectLst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526C408-5474-BE4A-BC10-96E8B87DB158}"/>
              </a:ext>
            </a:extLst>
          </p:cNvPr>
          <p:cNvSpPr/>
          <p:nvPr/>
        </p:nvSpPr>
        <p:spPr>
          <a:xfrm rot="16200000" flipV="1">
            <a:off x="6021150" y="1951483"/>
            <a:ext cx="207300" cy="1092042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/>
              </a:gs>
              <a:gs pos="62000">
                <a:srgbClr val="FF1704">
                  <a:alpha val="30000"/>
                </a:srgbClr>
              </a:gs>
              <a:gs pos="99000">
                <a:srgbClr val="FF000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0008EEE-2FDA-9E41-9131-F4F3243219ED}"/>
              </a:ext>
            </a:extLst>
          </p:cNvPr>
          <p:cNvSpPr/>
          <p:nvPr/>
        </p:nvSpPr>
        <p:spPr>
          <a:xfrm rot="16200000" flipV="1">
            <a:off x="6051001" y="2123465"/>
            <a:ext cx="207300" cy="1163974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/>
              </a:gs>
              <a:gs pos="62000">
                <a:srgbClr val="FF1704">
                  <a:alpha val="30000"/>
                </a:srgbClr>
              </a:gs>
              <a:gs pos="99000">
                <a:srgbClr val="FF000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4FDFF1-7A9E-5C42-BEF2-B95263249210}"/>
              </a:ext>
            </a:extLst>
          </p:cNvPr>
          <p:cNvSpPr/>
          <p:nvPr/>
        </p:nvSpPr>
        <p:spPr>
          <a:xfrm rot="16200000" flipV="1">
            <a:off x="6243969" y="2137792"/>
            <a:ext cx="177215" cy="1519831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/>
              </a:gs>
              <a:gs pos="61000">
                <a:srgbClr val="FF1704">
                  <a:alpha val="25000"/>
                </a:srgbClr>
              </a:gs>
              <a:gs pos="99000">
                <a:srgbClr val="FF000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B9D836B-624F-3041-8D1B-E98A2108968D}"/>
              </a:ext>
            </a:extLst>
          </p:cNvPr>
          <p:cNvSpPr/>
          <p:nvPr/>
        </p:nvSpPr>
        <p:spPr>
          <a:xfrm rot="16200000" flipV="1">
            <a:off x="6157155" y="2401825"/>
            <a:ext cx="167069" cy="1336054"/>
          </a:xfrm>
          <a:prstGeom prst="roundRect">
            <a:avLst/>
          </a:prstGeom>
          <a:gradFill>
            <a:gsLst>
              <a:gs pos="0">
                <a:schemeClr val="bg1">
                  <a:alpha val="76000"/>
                </a:schemeClr>
              </a:gs>
              <a:gs pos="0">
                <a:schemeClr val="bg1">
                  <a:alpha val="50000"/>
                </a:schemeClr>
              </a:gs>
              <a:gs pos="62000">
                <a:srgbClr val="FF1704">
                  <a:alpha val="36000"/>
                </a:srgbClr>
              </a:gs>
              <a:gs pos="99000">
                <a:srgbClr val="FF000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9ADCF8-5045-A848-A947-8795680EA649}"/>
              </a:ext>
            </a:extLst>
          </p:cNvPr>
          <p:cNvSpPr txBox="1"/>
          <p:nvPr/>
        </p:nvSpPr>
        <p:spPr>
          <a:xfrm>
            <a:off x="6663490" y="2395808"/>
            <a:ext cx="987940" cy="20562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bIns="36000" rtlCol="0">
            <a:spAutoFit/>
          </a:bodyPr>
          <a:lstStyle/>
          <a:p>
            <a:r>
              <a:rPr lang="en-US" sz="800" dirty="0">
                <a:solidFill>
                  <a:srgbClr val="FF0000">
                    <a:alpha val="70000"/>
                  </a:srgbClr>
                </a:solidFill>
              </a:rPr>
              <a:t>LINEAR / LOGARITHMIC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15E575-CA27-174F-9D62-7DC5A18A5F86}"/>
              </a:ext>
            </a:extLst>
          </p:cNvPr>
          <p:cNvSpPr txBox="1"/>
          <p:nvPr/>
        </p:nvSpPr>
        <p:spPr>
          <a:xfrm>
            <a:off x="6736638" y="2576935"/>
            <a:ext cx="914791" cy="232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72000" rIns="0" bIns="36000" rtlCol="0">
            <a:spAutoFit/>
          </a:bodyPr>
          <a:lstStyle/>
          <a:p>
            <a:r>
              <a:rPr lang="en-US" sz="800" dirty="0">
                <a:solidFill>
                  <a:srgbClr val="FF0000">
                    <a:alpha val="70000"/>
                  </a:srgbClr>
                </a:solidFill>
              </a:rPr>
              <a:t>NONE / by BIN WIDTH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8DBFBD-D7BD-4741-A9AE-37B3E02B2BBB}"/>
              </a:ext>
            </a:extLst>
          </p:cNvPr>
          <p:cNvSpPr txBox="1"/>
          <p:nvPr/>
        </p:nvSpPr>
        <p:spPr>
          <a:xfrm>
            <a:off x="7092493" y="2779736"/>
            <a:ext cx="558936" cy="20562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bIns="36000" rtlCol="0">
            <a:spAutoFit/>
          </a:bodyPr>
          <a:lstStyle/>
          <a:p>
            <a:r>
              <a:rPr lang="en-US" sz="800" dirty="0">
                <a:solidFill>
                  <a:srgbClr val="FF0000">
                    <a:alpha val="70000"/>
                  </a:srgbClr>
                </a:solidFill>
              </a:rPr>
              <a:t>SHOW / HIDE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B8073F-6BEB-C744-9A04-01935DDDE13E}"/>
              </a:ext>
            </a:extLst>
          </p:cNvPr>
          <p:cNvSpPr txBox="1"/>
          <p:nvPr/>
        </p:nvSpPr>
        <p:spPr>
          <a:xfrm>
            <a:off x="6908718" y="2985056"/>
            <a:ext cx="774461" cy="1958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0">
                <a:schemeClr val="bg1">
                  <a:alpha val="75000"/>
                </a:schemeClr>
              </a:gs>
              <a:gs pos="42000">
                <a:schemeClr val="bg1"/>
              </a:gs>
              <a:gs pos="33000">
                <a:schemeClr val="bg1">
                  <a:alpha val="75000"/>
                </a:schemeClr>
              </a:gs>
              <a:gs pos="98000">
                <a:schemeClr val="bg1"/>
              </a:gs>
            </a:gsLst>
            <a:lin ang="0" scaled="1"/>
            <a:tileRect/>
          </a:gra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FF0000">
                    <a:alpha val="70000"/>
                  </a:srgbClr>
                </a:solidFill>
              </a:rPr>
              <a:t>HORZ / VERT LINE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7433348-430E-5F49-97B3-292B328B65F0}"/>
              </a:ext>
            </a:extLst>
          </p:cNvPr>
          <p:cNvSpPr/>
          <p:nvPr/>
        </p:nvSpPr>
        <p:spPr>
          <a:xfrm rot="16200000" flipV="1">
            <a:off x="6165435" y="2560609"/>
            <a:ext cx="185668" cy="1371219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/>
              </a:gs>
              <a:gs pos="61000">
                <a:srgbClr val="FF1704">
                  <a:alpha val="25000"/>
                </a:srgbClr>
              </a:gs>
              <a:gs pos="99000">
                <a:srgbClr val="FF000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483DCD-7DB9-A448-92B3-AFF587A5E6C7}"/>
              </a:ext>
            </a:extLst>
          </p:cNvPr>
          <p:cNvSpPr txBox="1"/>
          <p:nvPr/>
        </p:nvSpPr>
        <p:spPr>
          <a:xfrm>
            <a:off x="6943879" y="3152928"/>
            <a:ext cx="703632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FF0000">
                    <a:alpha val="70000"/>
                  </a:srgbClr>
                </a:solidFill>
              </a:rPr>
              <a:t>1D / WATERFALL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5C5622-0BA5-714E-A2A7-F19ADB820FF3}"/>
              </a:ext>
            </a:extLst>
          </p:cNvPr>
          <p:cNvSpPr txBox="1"/>
          <p:nvPr/>
        </p:nvSpPr>
        <p:spPr>
          <a:xfrm>
            <a:off x="5537500" y="2789987"/>
            <a:ext cx="83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Error Bars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269D7E-9380-E449-A4E1-4FC4F66D0889}"/>
              </a:ext>
            </a:extLst>
          </p:cNvPr>
          <p:cNvSpPr txBox="1"/>
          <p:nvPr/>
        </p:nvSpPr>
        <p:spPr>
          <a:xfrm>
            <a:off x="5537500" y="2960305"/>
            <a:ext cx="83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Markers</a:t>
            </a:r>
            <a:endParaRPr lang="en-US" sz="11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8A192-1DDE-5B46-AC82-D26079FF1B54}"/>
              </a:ext>
            </a:extLst>
          </p:cNvPr>
          <p:cNvSpPr txBox="1"/>
          <p:nvPr/>
        </p:nvSpPr>
        <p:spPr>
          <a:xfrm>
            <a:off x="5537500" y="3139560"/>
            <a:ext cx="83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Plot Type</a:t>
            </a:r>
            <a:endParaRPr lang="en-US" sz="11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69E73-F74A-0743-B3B5-83EEDC78E98D}"/>
              </a:ext>
            </a:extLst>
          </p:cNvPr>
          <p:cNvSpPr txBox="1"/>
          <p:nvPr/>
        </p:nvSpPr>
        <p:spPr>
          <a:xfrm>
            <a:off x="5537500" y="2392511"/>
            <a:ext cx="611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Axes</a:t>
            </a:r>
            <a:endParaRPr lang="en-US" sz="1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119721-6041-8E48-8831-6BC8737E477A}"/>
              </a:ext>
            </a:extLst>
          </p:cNvPr>
          <p:cNvSpPr txBox="1"/>
          <p:nvPr/>
        </p:nvSpPr>
        <p:spPr>
          <a:xfrm>
            <a:off x="5537500" y="2592043"/>
            <a:ext cx="1092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Normalization</a:t>
            </a:r>
            <a:endParaRPr lang="en-US" sz="11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A8C8B2A9-770C-9944-9B5D-4585DBF816FD}"/>
              </a:ext>
            </a:extLst>
          </p:cNvPr>
          <p:cNvSpPr/>
          <p:nvPr/>
        </p:nvSpPr>
        <p:spPr>
          <a:xfrm rot="5400000">
            <a:off x="6458422" y="3069263"/>
            <a:ext cx="72000" cy="36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9BB9BCC5-F447-B943-A885-487C137A8911}"/>
              </a:ext>
            </a:extLst>
          </p:cNvPr>
          <p:cNvSpPr/>
          <p:nvPr/>
        </p:nvSpPr>
        <p:spPr>
          <a:xfrm rot="5400000">
            <a:off x="6452351" y="3230709"/>
            <a:ext cx="72000" cy="36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D4A365-29B7-D34E-901D-483220434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6726" y="2385414"/>
            <a:ext cx="237565" cy="23756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25AD401-B9B4-FF4B-8D4F-59700C78C4C4}"/>
              </a:ext>
            </a:extLst>
          </p:cNvPr>
          <p:cNvSpPr txBox="1"/>
          <p:nvPr/>
        </p:nvSpPr>
        <p:spPr>
          <a:xfrm>
            <a:off x="9405728" y="4024680"/>
            <a:ext cx="1007422" cy="232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72000" rIns="0" bIns="36000" rtlCol="0">
            <a:spAutoFit/>
          </a:bodyPr>
          <a:lstStyle/>
          <a:p>
            <a:r>
              <a:rPr lang="en-US" sz="800" dirty="0">
                <a:solidFill>
                  <a:srgbClr val="FF0000">
                    <a:alpha val="70000"/>
                  </a:srgbClr>
                </a:solidFill>
              </a:rPr>
              <a:t>LINEAR / LOGARITHMIC</a:t>
            </a:r>
          </a:p>
        </p:txBody>
      </p:sp>
      <p:pic>
        <p:nvPicPr>
          <p:cNvPr id="59" name="Picture 5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9F67CD-2087-DC43-B386-B7ED6E0603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121" y="1174644"/>
            <a:ext cx="2961376" cy="2921957"/>
          </a:xfrm>
          <a:prstGeom prst="rect">
            <a:avLst/>
          </a:prstGeom>
        </p:spPr>
      </p:pic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6D1528E-636B-2B4A-8400-02CEBB89ABC9}"/>
              </a:ext>
            </a:extLst>
          </p:cNvPr>
          <p:cNvSpPr/>
          <p:nvPr/>
        </p:nvSpPr>
        <p:spPr>
          <a:xfrm flipV="1">
            <a:off x="11023099" y="3344340"/>
            <a:ext cx="277905" cy="1152845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0">
                <a:schemeClr val="bg1">
                  <a:alpha val="50000"/>
                </a:schemeClr>
              </a:gs>
              <a:gs pos="33000">
                <a:srgbClr val="3FEFFF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77622CE-E38D-EC4B-84E7-86AD1F7D4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980" y="3365950"/>
            <a:ext cx="277905" cy="277905"/>
          </a:xfrm>
          <a:prstGeom prst="rect">
            <a:avLst/>
          </a:prstGeom>
          <a:noFill/>
        </p:spPr>
      </p:pic>
      <p:pic>
        <p:nvPicPr>
          <p:cNvPr id="87" name="Picture 8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959CA-A413-504B-836C-7C5F9A6FEAF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273" t="9664" r="9960" b="16447"/>
          <a:stretch/>
        </p:blipFill>
        <p:spPr>
          <a:xfrm>
            <a:off x="9073617" y="4437169"/>
            <a:ext cx="2314575" cy="2036298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71CFD8D-548B-2C49-905F-24A733CC7B39}"/>
              </a:ext>
            </a:extLst>
          </p:cNvPr>
          <p:cNvSpPr/>
          <p:nvPr/>
        </p:nvSpPr>
        <p:spPr>
          <a:xfrm>
            <a:off x="9308066" y="3510923"/>
            <a:ext cx="1095936" cy="548851"/>
          </a:xfrm>
          <a:prstGeom prst="rect">
            <a:avLst/>
          </a:prstGeom>
          <a:solidFill>
            <a:srgbClr val="DADADA"/>
          </a:solidFill>
          <a:ln>
            <a:solidFill>
              <a:srgbClr val="D5D5D5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2EEFF2-C259-944A-9004-1D3066155385}"/>
              </a:ext>
            </a:extLst>
          </p:cNvPr>
          <p:cNvSpPr txBox="1"/>
          <p:nvPr/>
        </p:nvSpPr>
        <p:spPr>
          <a:xfrm>
            <a:off x="9350057" y="3691832"/>
            <a:ext cx="1092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Normalization</a:t>
            </a:r>
            <a:endParaRPr lang="en-US" sz="11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6BD8882-E1AB-EC40-8E68-74920AC80B52}"/>
              </a:ext>
            </a:extLst>
          </p:cNvPr>
          <p:cNvSpPr txBox="1"/>
          <p:nvPr/>
        </p:nvSpPr>
        <p:spPr>
          <a:xfrm>
            <a:off x="9350057" y="3873660"/>
            <a:ext cx="1092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Color bar</a:t>
            </a:r>
            <a:endParaRPr lang="en-US" sz="11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F1E35598-4EAE-4846-A28C-B5E0C9CC3726}"/>
              </a:ext>
            </a:extLst>
          </p:cNvPr>
          <p:cNvSpPr/>
          <p:nvPr/>
        </p:nvSpPr>
        <p:spPr>
          <a:xfrm rot="16200000" flipV="1">
            <a:off x="9853809" y="3389711"/>
            <a:ext cx="189788" cy="1163974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>
                  <a:alpha val="63000"/>
                </a:schemeClr>
              </a:gs>
              <a:gs pos="62000">
                <a:srgbClr val="FF1704">
                  <a:alpha val="30000"/>
                </a:srgbClr>
              </a:gs>
              <a:gs pos="99000">
                <a:srgbClr val="FF000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B545CD7-57C0-3045-88F3-B1EECC21FE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9283" y="3509427"/>
            <a:ext cx="237565" cy="237565"/>
          </a:xfrm>
          <a:prstGeom prst="rect">
            <a:avLst/>
          </a:prstGeom>
        </p:spPr>
      </p:pic>
      <p:sp>
        <p:nvSpPr>
          <p:cNvPr id="66" name="Triangle 65">
            <a:extLst>
              <a:ext uri="{FF2B5EF4-FFF2-40B4-BE49-F238E27FC236}">
                <a16:creationId xmlns:a16="http://schemas.microsoft.com/office/drawing/2014/main" id="{308A3089-501F-874B-B916-92A27B8901FC}"/>
              </a:ext>
            </a:extLst>
          </p:cNvPr>
          <p:cNvSpPr/>
          <p:nvPr/>
        </p:nvSpPr>
        <p:spPr>
          <a:xfrm rot="5400000">
            <a:off x="10269175" y="3606390"/>
            <a:ext cx="72000" cy="36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6069B6C8-6CE6-CF40-8466-458F0E41DF65}"/>
              </a:ext>
            </a:extLst>
          </p:cNvPr>
          <p:cNvSpPr/>
          <p:nvPr/>
        </p:nvSpPr>
        <p:spPr>
          <a:xfrm rot="5400000">
            <a:off x="10268608" y="3775498"/>
            <a:ext cx="72000" cy="36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552E8874-9543-C548-956D-8F5662F2AAB8}"/>
              </a:ext>
            </a:extLst>
          </p:cNvPr>
          <p:cNvSpPr/>
          <p:nvPr/>
        </p:nvSpPr>
        <p:spPr>
          <a:xfrm rot="5400000">
            <a:off x="10268608" y="3963382"/>
            <a:ext cx="72000" cy="36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3ED462-3056-3B45-A556-5D8ABAE9DE66}"/>
              </a:ext>
            </a:extLst>
          </p:cNvPr>
          <p:cNvSpPr txBox="1"/>
          <p:nvPr/>
        </p:nvSpPr>
        <p:spPr>
          <a:xfrm>
            <a:off x="9350057" y="3516524"/>
            <a:ext cx="611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Axes</a:t>
            </a:r>
            <a:endParaRPr lang="en-US" sz="1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8B15613-EF69-B44C-92BF-600F1C47A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7725" y="6111181"/>
            <a:ext cx="379042" cy="3790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A2B1536-C0FD-3F46-ADD7-60A0BF59B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875" y="5457773"/>
            <a:ext cx="484891" cy="48489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4B7D253-EFA5-4D4E-B0E2-872AF4CE1041}"/>
              </a:ext>
            </a:extLst>
          </p:cNvPr>
          <p:cNvSpPr txBox="1"/>
          <p:nvPr/>
        </p:nvSpPr>
        <p:spPr>
          <a:xfrm>
            <a:off x="5735182" y="5508495"/>
            <a:ext cx="145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CE94"/>
                </a:solidFill>
              </a:rPr>
              <a:t>-</a:t>
            </a:r>
            <a:r>
              <a:rPr lang="en-US" dirty="0">
                <a:solidFill>
                  <a:srgbClr val="10FF00"/>
                </a:solidFill>
              </a:rPr>
              <a:t>Click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2AACF5-8ABD-884E-9001-83505ACAEE46}"/>
              </a:ext>
            </a:extLst>
          </p:cNvPr>
          <p:cNvSpPr txBox="1"/>
          <p:nvPr/>
        </p:nvSpPr>
        <p:spPr>
          <a:xfrm>
            <a:off x="5763588" y="6149144"/>
            <a:ext cx="145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1704">
                    <a:alpha val="70000"/>
                  </a:srgbClr>
                </a:solidFill>
              </a:rPr>
              <a:t>Right-Click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EB8E83-9F3D-CB4C-AA1E-8E44B6F16CB5}"/>
              </a:ext>
            </a:extLst>
          </p:cNvPr>
          <p:cNvSpPr txBox="1"/>
          <p:nvPr/>
        </p:nvSpPr>
        <p:spPr>
          <a:xfrm rot="21041714">
            <a:off x="2455919" y="596251"/>
            <a:ext cx="206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1D PLOT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A6B832-1A86-4047-AE3B-9645969D6663}"/>
              </a:ext>
            </a:extLst>
          </p:cNvPr>
          <p:cNvSpPr txBox="1"/>
          <p:nvPr/>
        </p:nvSpPr>
        <p:spPr>
          <a:xfrm rot="21041714">
            <a:off x="9324305" y="749433"/>
            <a:ext cx="206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COLORFILL</a:t>
            </a:r>
          </a:p>
        </p:txBody>
      </p:sp>
    </p:spTree>
    <p:extLst>
      <p:ext uri="{BB962C8B-B14F-4D97-AF65-F5344CB8AC3E}">
        <p14:creationId xmlns:p14="http://schemas.microsoft.com/office/powerpoint/2010/main" val="45429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F9318D-9967-104A-81CD-04B469ACCF3D}"/>
              </a:ext>
            </a:extLst>
          </p:cNvPr>
          <p:cNvSpPr/>
          <p:nvPr/>
        </p:nvSpPr>
        <p:spPr>
          <a:xfrm rot="16200000">
            <a:off x="1944850" y="1105592"/>
            <a:ext cx="405108" cy="1120003"/>
          </a:xfrm>
          <a:prstGeom prst="roundRect">
            <a:avLst>
              <a:gd name="adj" fmla="val 23890"/>
            </a:avLst>
          </a:prstGeom>
          <a:gradFill>
            <a:gsLst>
              <a:gs pos="0">
                <a:schemeClr val="bg1"/>
              </a:gs>
              <a:gs pos="0">
                <a:schemeClr val="bg1"/>
              </a:gs>
              <a:gs pos="16000">
                <a:srgbClr val="FF00F7">
                  <a:alpha val="76078"/>
                </a:srgbClr>
              </a:gs>
              <a:gs pos="100000">
                <a:srgbClr val="DB0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0FDDB-EBEB-DF45-A439-5B6AF8A4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46" y="1166532"/>
            <a:ext cx="8629358" cy="14032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ptions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Menu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0A234B-EED5-5F40-8C4F-B9CA6C4C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24" y="1463040"/>
            <a:ext cx="405109" cy="405109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68B9BD-07D1-F74E-A4BA-4CE94F606920}"/>
              </a:ext>
            </a:extLst>
          </p:cNvPr>
          <p:cNvSpPr/>
          <p:nvPr/>
        </p:nvSpPr>
        <p:spPr>
          <a:xfrm rot="16200000">
            <a:off x="1910127" y="1105590"/>
            <a:ext cx="405108" cy="1120003"/>
          </a:xfrm>
          <a:prstGeom prst="roundRect">
            <a:avLst>
              <a:gd name="adj" fmla="val 23890"/>
            </a:avLst>
          </a:prstGeom>
          <a:gradFill>
            <a:gsLst>
              <a:gs pos="0">
                <a:schemeClr val="bg1"/>
              </a:gs>
              <a:gs pos="0">
                <a:schemeClr val="bg1"/>
              </a:gs>
              <a:gs pos="16000">
                <a:srgbClr val="FF00F7">
                  <a:alpha val="76078"/>
                </a:srgbClr>
              </a:gs>
              <a:gs pos="100000">
                <a:srgbClr val="DB0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FB7B6-706A-6C4F-942F-136E29A80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01" y="1463038"/>
            <a:ext cx="405109" cy="40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2BB6E-21CF-2C4B-A3B2-735E94480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" t="2979" r="2938" b="3119"/>
          <a:stretch/>
        </p:blipFill>
        <p:spPr>
          <a:xfrm>
            <a:off x="5441950" y="641350"/>
            <a:ext cx="3962400" cy="5378450"/>
          </a:xfrm>
          <a:prstGeom prst="rect">
            <a:avLst/>
          </a:prstGeom>
          <a:ln>
            <a:solidFill>
              <a:srgbClr val="B0B0B0"/>
            </a:solidFill>
          </a:ln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5DE2C8-3A47-EB40-A0EC-729C91469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" t="1568" r="2130" b="2618"/>
          <a:stretch/>
        </p:blipFill>
        <p:spPr>
          <a:xfrm>
            <a:off x="1495425" y="641350"/>
            <a:ext cx="3933826" cy="5378450"/>
          </a:xfrm>
          <a:prstGeom prst="rect">
            <a:avLst/>
          </a:prstGeom>
          <a:ln>
            <a:solidFill>
              <a:srgbClr val="B0B0B0"/>
            </a:solidFill>
          </a:ln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D5FAB0-5AC3-B046-95C0-3B761FD8034A}"/>
              </a:ext>
            </a:extLst>
          </p:cNvPr>
          <p:cNvSpPr/>
          <p:nvPr/>
        </p:nvSpPr>
        <p:spPr>
          <a:xfrm rot="5400000">
            <a:off x="8769436" y="4761020"/>
            <a:ext cx="247388" cy="1322137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23000">
                <a:srgbClr val="3FEFFF">
                  <a:alpha val="50000"/>
                </a:srgbClr>
              </a:gs>
              <a:gs pos="99000">
                <a:srgbClr val="00B0F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8B7FF-D5AD-7B46-AE48-4D96C2F429A0}"/>
              </a:ext>
            </a:extLst>
          </p:cNvPr>
          <p:cNvSpPr/>
          <p:nvPr/>
        </p:nvSpPr>
        <p:spPr>
          <a:xfrm>
            <a:off x="1581918" y="320674"/>
            <a:ext cx="463895" cy="884562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>
                  <a:alpha val="50000"/>
                </a:schemeClr>
              </a:gs>
              <a:gs pos="27000">
                <a:srgbClr val="FF0F32">
                  <a:alpha val="30000"/>
                </a:srgbClr>
              </a:gs>
              <a:gs pos="100000">
                <a:srgbClr val="FF013F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2663EA-80C4-5D4E-A7B7-70063758EF3B}"/>
              </a:ext>
            </a:extLst>
          </p:cNvPr>
          <p:cNvSpPr/>
          <p:nvPr/>
        </p:nvSpPr>
        <p:spPr>
          <a:xfrm>
            <a:off x="6535291" y="320674"/>
            <a:ext cx="556766" cy="884562"/>
          </a:xfrm>
          <a:prstGeom prst="roundRect">
            <a:avLst/>
          </a:prstGeom>
          <a:gradFill>
            <a:gsLst>
              <a:gs pos="0">
                <a:schemeClr val="bg1"/>
              </a:gs>
              <a:gs pos="0">
                <a:schemeClr val="bg1">
                  <a:alpha val="50000"/>
                </a:schemeClr>
              </a:gs>
              <a:gs pos="20000">
                <a:srgbClr val="3FEFFF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F1EA44B-4ADA-8A44-861D-60F29A05F13B}"/>
              </a:ext>
            </a:extLst>
          </p:cNvPr>
          <p:cNvSpPr/>
          <p:nvPr/>
        </p:nvSpPr>
        <p:spPr>
          <a:xfrm rot="5400000">
            <a:off x="5882556" y="982031"/>
            <a:ext cx="244043" cy="809536"/>
          </a:xfrm>
          <a:prstGeom prst="roundRect">
            <a:avLst/>
          </a:prstGeom>
          <a:gradFill>
            <a:gsLst>
              <a:gs pos="4000">
                <a:srgbClr val="3FEFFF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8FB1F0-74E3-7747-92E6-D2004A021D18}"/>
              </a:ext>
            </a:extLst>
          </p:cNvPr>
          <p:cNvSpPr/>
          <p:nvPr/>
        </p:nvSpPr>
        <p:spPr>
          <a:xfrm rot="5400000">
            <a:off x="5633550" y="3810450"/>
            <a:ext cx="428712" cy="547463"/>
          </a:xfrm>
          <a:prstGeom prst="roundRect">
            <a:avLst/>
          </a:prstGeom>
          <a:gradFill>
            <a:gsLst>
              <a:gs pos="100000">
                <a:srgbClr val="00B0F0">
                  <a:alpha val="50000"/>
                </a:srgbClr>
              </a:gs>
              <a:gs pos="0">
                <a:srgbClr val="3FEFFF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C0569A6-C0BA-B549-8339-14FDE5C274BA}"/>
              </a:ext>
            </a:extLst>
          </p:cNvPr>
          <p:cNvSpPr/>
          <p:nvPr/>
        </p:nvSpPr>
        <p:spPr>
          <a:xfrm rot="16200000">
            <a:off x="1732756" y="944460"/>
            <a:ext cx="463895" cy="1280205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>
                  <a:alpha val="50000"/>
                </a:schemeClr>
              </a:gs>
              <a:gs pos="27000">
                <a:srgbClr val="FF0F32">
                  <a:alpha val="30000"/>
                </a:srgbClr>
              </a:gs>
              <a:gs pos="100000">
                <a:srgbClr val="FF013F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DA2EC9D-15DA-414E-A737-A3C742898CD2}"/>
              </a:ext>
            </a:extLst>
          </p:cNvPr>
          <p:cNvSpPr/>
          <p:nvPr/>
        </p:nvSpPr>
        <p:spPr>
          <a:xfrm rot="16200000">
            <a:off x="1556942" y="3302909"/>
            <a:ext cx="263964" cy="728647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>
                  <a:alpha val="50000"/>
                </a:schemeClr>
              </a:gs>
              <a:gs pos="27000">
                <a:srgbClr val="FF0F32">
                  <a:alpha val="30000"/>
                </a:srgbClr>
              </a:gs>
              <a:gs pos="100000">
                <a:srgbClr val="FF013F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B9FF94-7083-EF47-8857-B7FAB8FA26BB}"/>
              </a:ext>
            </a:extLst>
          </p:cNvPr>
          <p:cNvSpPr txBox="1"/>
          <p:nvPr/>
        </p:nvSpPr>
        <p:spPr>
          <a:xfrm>
            <a:off x="194401" y="3463958"/>
            <a:ext cx="1192167" cy="421072"/>
          </a:xfrm>
          <a:prstGeom prst="rect">
            <a:avLst/>
          </a:prstGeom>
          <a:noFill/>
        </p:spPr>
        <p:txBody>
          <a:bodyPr wrap="square" lIns="0" rIns="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FF0000">
                    <a:alpha val="70000"/>
                  </a:srgbClr>
                </a:solidFill>
              </a:rPr>
              <a:t>LINEAR / LOG / SYMLOG / LOGIT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597F6-B29C-4B45-92BB-091E45399862}"/>
              </a:ext>
            </a:extLst>
          </p:cNvPr>
          <p:cNvSpPr txBox="1"/>
          <p:nvPr/>
        </p:nvSpPr>
        <p:spPr>
          <a:xfrm>
            <a:off x="194401" y="4691787"/>
            <a:ext cx="1243055" cy="451850"/>
          </a:xfrm>
          <a:prstGeom prst="rect">
            <a:avLst/>
          </a:prstGeom>
          <a:noFill/>
        </p:spPr>
        <p:txBody>
          <a:bodyPr wrap="square" lIns="0" rIns="0" bIns="36000" rtlCol="0">
            <a:spAutoFit/>
          </a:bodyPr>
          <a:lstStyle/>
          <a:p>
            <a:pPr algn="ctr"/>
            <a:r>
              <a:rPr lang="en-US" sz="1200" dirty="0">
                <a:solidFill>
                  <a:srgbClr val="FF0000">
                    <a:alpha val="70000"/>
                  </a:srgbClr>
                </a:solidFill>
              </a:rPr>
              <a:t>e.g.</a:t>
            </a:r>
          </a:p>
          <a:p>
            <a:pPr algn="ctr"/>
            <a:r>
              <a:rPr lang="en-US" sz="1200" dirty="0">
                <a:solidFill>
                  <a:srgbClr val="FF0000">
                    <a:alpha val="70000"/>
                  </a:srgbClr>
                </a:solidFill>
              </a:rPr>
              <a:t> Counts (</a:t>
            </a:r>
            <a:r>
              <a:rPr lang="en-US" sz="1200" i="1" dirty="0" err="1">
                <a:solidFill>
                  <a:srgbClr val="FF0000">
                    <a:alpha val="70000"/>
                  </a:srgbClr>
                </a:solidFill>
              </a:rPr>
              <a:t>μs</a:t>
            </a:r>
            <a:r>
              <a:rPr lang="en-US" sz="1200" dirty="0">
                <a:solidFill>
                  <a:srgbClr val="FF0000">
                    <a:alpha val="70000"/>
                  </a:srgbClr>
                </a:solidFill>
              </a:rPr>
              <a:t>)</a:t>
            </a:r>
            <a:r>
              <a:rPr lang="en-US" sz="1200" baseline="30000" dirty="0">
                <a:solidFill>
                  <a:srgbClr val="FF0000">
                    <a:alpha val="70000"/>
                  </a:srgbClr>
                </a:solidFill>
              </a:rPr>
              <a:t>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B9D736-1B76-DA4B-B94E-E02B116834D6}"/>
              </a:ext>
            </a:extLst>
          </p:cNvPr>
          <p:cNvSpPr txBox="1"/>
          <p:nvPr/>
        </p:nvSpPr>
        <p:spPr>
          <a:xfrm>
            <a:off x="256373" y="1374507"/>
            <a:ext cx="1068225" cy="421072"/>
          </a:xfrm>
          <a:prstGeom prst="rect">
            <a:avLst/>
          </a:prstGeom>
          <a:noFill/>
        </p:spPr>
        <p:txBody>
          <a:bodyPr wrap="square" lIns="0" rIns="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FF0000">
                    <a:alpha val="70000"/>
                  </a:srgbClr>
                </a:solidFill>
              </a:rPr>
              <a:t>IMPORTANT FOR</a:t>
            </a:r>
          </a:p>
          <a:p>
            <a:pPr algn="ctr"/>
            <a:r>
              <a:rPr lang="en-US" sz="1100" dirty="0">
                <a:solidFill>
                  <a:srgbClr val="FF0000">
                    <a:alpha val="70000"/>
                  </a:srgbClr>
                </a:solidFill>
              </a:rPr>
              <a:t> TILED PLOTS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E412B3-E9C1-A847-BD5F-34707C542F62}"/>
              </a:ext>
            </a:extLst>
          </p:cNvPr>
          <p:cNvSpPr txBox="1"/>
          <p:nvPr/>
        </p:nvSpPr>
        <p:spPr>
          <a:xfrm>
            <a:off x="9485415" y="5288497"/>
            <a:ext cx="987940" cy="267184"/>
          </a:xfrm>
          <a:prstGeom prst="rect">
            <a:avLst/>
          </a:prstGeom>
          <a:noFill/>
        </p:spPr>
        <p:txBody>
          <a:bodyPr wrap="square" lIns="0" rIns="0" bIns="36000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FORMATTING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BCF653-F281-F74E-87AD-A1D86FC26999}"/>
              </a:ext>
            </a:extLst>
          </p:cNvPr>
          <p:cNvSpPr txBox="1"/>
          <p:nvPr/>
        </p:nvSpPr>
        <p:spPr>
          <a:xfrm rot="21041714">
            <a:off x="554417" y="211530"/>
            <a:ext cx="206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1D PLOT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6897E7C-1A7D-F548-879C-282BFA066502}"/>
              </a:ext>
            </a:extLst>
          </p:cNvPr>
          <p:cNvSpPr/>
          <p:nvPr/>
        </p:nvSpPr>
        <p:spPr>
          <a:xfrm rot="16200000">
            <a:off x="2561831" y="3548500"/>
            <a:ext cx="263964" cy="2738424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>
                  <a:alpha val="50000"/>
                </a:schemeClr>
              </a:gs>
              <a:gs pos="27000">
                <a:srgbClr val="FF0F32">
                  <a:alpha val="30000"/>
                </a:srgbClr>
              </a:gs>
              <a:gs pos="100000">
                <a:srgbClr val="FF013F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CBE6C0-2962-DE4B-8997-44AB7E6B4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8" t="37315" r="6364" b="9918"/>
          <a:stretch/>
        </p:blipFill>
        <p:spPr>
          <a:xfrm>
            <a:off x="6821020" y="3124457"/>
            <a:ext cx="3575304" cy="2935224"/>
          </a:xfrm>
          <a:prstGeom prst="rect">
            <a:avLst/>
          </a:prstGeom>
          <a:ln>
            <a:solidFill>
              <a:srgbClr val="B0B0B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FB0A4D-A8E7-784F-A2B3-6C5D3AC1DF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9" t="7467" b="55676"/>
          <a:stretch/>
        </p:blipFill>
        <p:spPr>
          <a:xfrm>
            <a:off x="6762620" y="1041613"/>
            <a:ext cx="3634801" cy="2077200"/>
          </a:xfrm>
          <a:prstGeom prst="rect">
            <a:avLst/>
          </a:prstGeom>
          <a:ln>
            <a:solidFill>
              <a:srgbClr val="B0B0B0"/>
            </a:solidFill>
          </a:ln>
        </p:spPr>
      </p:pic>
      <p:pic>
        <p:nvPicPr>
          <p:cNvPr id="76" name="Picture 7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A05905-4418-934D-81C4-12460A83A8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20" t="3181" r="5498" b="2121"/>
          <a:stretch/>
        </p:blipFill>
        <p:spPr>
          <a:xfrm>
            <a:off x="2886002" y="667898"/>
            <a:ext cx="3922794" cy="5387976"/>
          </a:xfrm>
          <a:prstGeom prst="rect">
            <a:avLst/>
          </a:prstGeom>
          <a:ln>
            <a:solidFill>
              <a:srgbClr val="B0B0B0"/>
            </a:solidFill>
          </a:ln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73E84A6-7855-BB47-8952-AB5AAD5A6A3B}"/>
              </a:ext>
            </a:extLst>
          </p:cNvPr>
          <p:cNvSpPr/>
          <p:nvPr/>
        </p:nvSpPr>
        <p:spPr>
          <a:xfrm>
            <a:off x="3064861" y="2692401"/>
            <a:ext cx="420940" cy="189345"/>
          </a:xfrm>
          <a:prstGeom prst="roundRect">
            <a:avLst>
              <a:gd name="adj" fmla="val 0"/>
            </a:avLst>
          </a:prstGeom>
          <a:solidFill>
            <a:srgbClr val="3EF4D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53F38AE-DA62-6842-8112-135C222625F5}"/>
              </a:ext>
            </a:extLst>
          </p:cNvPr>
          <p:cNvSpPr/>
          <p:nvPr/>
        </p:nvSpPr>
        <p:spPr>
          <a:xfrm>
            <a:off x="3399726" y="349250"/>
            <a:ext cx="579184" cy="884562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6D90A41-E3B0-A54D-9DA2-B3E79A09828D}"/>
              </a:ext>
            </a:extLst>
          </p:cNvPr>
          <p:cNvSpPr/>
          <p:nvPr/>
        </p:nvSpPr>
        <p:spPr>
          <a:xfrm rot="10800000" flipV="1">
            <a:off x="7229475" y="1086202"/>
            <a:ext cx="562830" cy="192521"/>
          </a:xfrm>
          <a:prstGeom prst="roundRect">
            <a:avLst>
              <a:gd name="adj" fmla="val 0"/>
            </a:avLst>
          </a:prstGeom>
          <a:solidFill>
            <a:srgbClr val="10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977027A-BD0A-0440-AAD9-E31D2F8ED25A}"/>
              </a:ext>
            </a:extLst>
          </p:cNvPr>
          <p:cNvSpPr/>
          <p:nvPr/>
        </p:nvSpPr>
        <p:spPr>
          <a:xfrm>
            <a:off x="7781314" y="3169117"/>
            <a:ext cx="657836" cy="189981"/>
          </a:xfrm>
          <a:prstGeom prst="roundRect">
            <a:avLst>
              <a:gd name="adj" fmla="val 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811264B-FB0A-524C-A768-F5946326DD58}"/>
              </a:ext>
            </a:extLst>
          </p:cNvPr>
          <p:cNvSpPr/>
          <p:nvPr/>
        </p:nvSpPr>
        <p:spPr>
          <a:xfrm rot="16200000">
            <a:off x="3077292" y="1176790"/>
            <a:ext cx="443381" cy="1615598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C8F4694-35D0-984C-807B-0FCD98F34D5A}"/>
              </a:ext>
            </a:extLst>
          </p:cNvPr>
          <p:cNvSpPr/>
          <p:nvPr/>
        </p:nvSpPr>
        <p:spPr>
          <a:xfrm rot="5400000">
            <a:off x="8680191" y="2369455"/>
            <a:ext cx="258654" cy="3840779"/>
          </a:xfrm>
          <a:prstGeom prst="roundRect">
            <a:avLst/>
          </a:prstGeom>
          <a:gradFill>
            <a:gsLst>
              <a:gs pos="0">
                <a:schemeClr val="bg1"/>
              </a:gs>
              <a:gs pos="0">
                <a:schemeClr val="bg1"/>
              </a:gs>
              <a:gs pos="21000">
                <a:srgbClr val="FFD106">
                  <a:alpha val="50000"/>
                </a:srgbClr>
              </a:gs>
              <a:gs pos="100000">
                <a:srgbClr val="FFC00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BDA5DF-E7F6-F145-8DCD-0B734FA11AEF}"/>
              </a:ext>
            </a:extLst>
          </p:cNvPr>
          <p:cNvSpPr/>
          <p:nvPr/>
        </p:nvSpPr>
        <p:spPr>
          <a:xfrm rot="16200000">
            <a:off x="3564578" y="2394275"/>
            <a:ext cx="276076" cy="2422866"/>
          </a:xfrm>
          <a:prstGeom prst="roundRect">
            <a:avLst/>
          </a:prstGeom>
          <a:gradFill>
            <a:gsLst>
              <a:gs pos="0">
                <a:schemeClr val="bg1"/>
              </a:gs>
              <a:gs pos="0">
                <a:schemeClr val="bg1"/>
              </a:gs>
              <a:gs pos="21000">
                <a:srgbClr val="3EFFE9">
                  <a:alpha val="50000"/>
                </a:srgbClr>
              </a:gs>
              <a:gs pos="100000">
                <a:srgbClr val="09F0CA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CD6870-B91B-7448-86F4-AB0C27232E34}"/>
              </a:ext>
            </a:extLst>
          </p:cNvPr>
          <p:cNvSpPr txBox="1"/>
          <p:nvPr/>
        </p:nvSpPr>
        <p:spPr>
          <a:xfrm>
            <a:off x="1586100" y="1774053"/>
            <a:ext cx="987940" cy="421072"/>
          </a:xfrm>
          <a:prstGeom prst="rect">
            <a:avLst/>
          </a:prstGeom>
          <a:noFill/>
        </p:spPr>
        <p:txBody>
          <a:bodyPr wrap="square" lIns="0" rIns="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00B050">
                    <a:alpha val="70000"/>
                  </a:srgbClr>
                </a:solidFill>
              </a:rPr>
              <a:t>SELECT A SPECTRUM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AC1B48E-D634-9042-ABFD-D5726EF4CAF1}"/>
              </a:ext>
            </a:extLst>
          </p:cNvPr>
          <p:cNvSpPr/>
          <p:nvPr/>
        </p:nvSpPr>
        <p:spPr>
          <a:xfrm rot="5400000">
            <a:off x="7211390" y="3358152"/>
            <a:ext cx="258654" cy="903175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AAEABE-3E9D-0049-ADFF-6751C6571499}"/>
              </a:ext>
            </a:extLst>
          </p:cNvPr>
          <p:cNvCxnSpPr>
            <a:cxnSpLocks/>
          </p:cNvCxnSpPr>
          <p:nvPr/>
        </p:nvCxnSpPr>
        <p:spPr>
          <a:xfrm>
            <a:off x="10912979" y="4083605"/>
            <a:ext cx="0" cy="4456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6077B0-BAFC-DC46-ADC2-F5F7035269FB}"/>
              </a:ext>
            </a:extLst>
          </p:cNvPr>
          <p:cNvCxnSpPr>
            <a:cxnSpLocks/>
          </p:cNvCxnSpPr>
          <p:nvPr/>
        </p:nvCxnSpPr>
        <p:spPr>
          <a:xfrm flipH="1">
            <a:off x="10789065" y="4083605"/>
            <a:ext cx="2478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5B9D10-BC76-4D42-8FC4-3D163954ACD3}"/>
              </a:ext>
            </a:extLst>
          </p:cNvPr>
          <p:cNvCxnSpPr>
            <a:cxnSpLocks/>
          </p:cNvCxnSpPr>
          <p:nvPr/>
        </p:nvCxnSpPr>
        <p:spPr>
          <a:xfrm flipH="1">
            <a:off x="10789065" y="4529270"/>
            <a:ext cx="2478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A3F510D-669B-F841-8539-7139CAF2F5FC}"/>
              </a:ext>
            </a:extLst>
          </p:cNvPr>
          <p:cNvSpPr/>
          <p:nvPr/>
        </p:nvSpPr>
        <p:spPr>
          <a:xfrm>
            <a:off x="10784893" y="2629746"/>
            <a:ext cx="252000" cy="252000"/>
          </a:xfrm>
          <a:prstGeom prst="ellipse">
            <a:avLst/>
          </a:prstGeom>
          <a:solidFill>
            <a:srgbClr val="55FF00"/>
          </a:solidFill>
          <a:ln w="25400">
            <a:solidFill>
              <a:srgbClr val="00AA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EAE49ED-95F3-E348-B051-0FD25B6A1AB1}"/>
              </a:ext>
            </a:extLst>
          </p:cNvPr>
          <p:cNvSpPr/>
          <p:nvPr/>
        </p:nvSpPr>
        <p:spPr>
          <a:xfrm rot="16200000">
            <a:off x="5268349" y="3012281"/>
            <a:ext cx="262876" cy="2198492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1DD55A-B737-8242-A6C2-19D61B4998C1}"/>
              </a:ext>
            </a:extLst>
          </p:cNvPr>
          <p:cNvSpPr txBox="1"/>
          <p:nvPr/>
        </p:nvSpPr>
        <p:spPr>
          <a:xfrm>
            <a:off x="3485801" y="3900990"/>
            <a:ext cx="987940" cy="421072"/>
          </a:xfrm>
          <a:prstGeom prst="rect">
            <a:avLst/>
          </a:prstGeom>
          <a:noFill/>
        </p:spPr>
        <p:txBody>
          <a:bodyPr wrap="square" lIns="0" rIns="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00B050">
                    <a:alpha val="70000"/>
                  </a:srgbClr>
                </a:solidFill>
              </a:rPr>
              <a:t>EDIT ALL SPECTRA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09B4A02-2EB2-334C-ACDD-ED70513BAC59}"/>
              </a:ext>
            </a:extLst>
          </p:cNvPr>
          <p:cNvSpPr/>
          <p:nvPr/>
        </p:nvSpPr>
        <p:spPr>
          <a:xfrm rot="10800000">
            <a:off x="6001474" y="5704846"/>
            <a:ext cx="749572" cy="488431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B9F7C2-A9A0-3748-ACBE-4B7112E34711}"/>
              </a:ext>
            </a:extLst>
          </p:cNvPr>
          <p:cNvSpPr txBox="1"/>
          <p:nvPr/>
        </p:nvSpPr>
        <p:spPr>
          <a:xfrm>
            <a:off x="5882289" y="6126319"/>
            <a:ext cx="987940" cy="421072"/>
          </a:xfrm>
          <a:prstGeom prst="rect">
            <a:avLst/>
          </a:prstGeom>
          <a:noFill/>
        </p:spPr>
        <p:txBody>
          <a:bodyPr wrap="square" lIns="0" rIns="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00B050">
                    <a:alpha val="70000"/>
                  </a:srgbClr>
                </a:solidFill>
              </a:rPr>
              <a:t>EDIT SELECTED SPECTRUM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E40F6DE-63D6-9640-AF42-0E4D4C15C15D}"/>
              </a:ext>
            </a:extLst>
          </p:cNvPr>
          <p:cNvSpPr/>
          <p:nvPr/>
        </p:nvSpPr>
        <p:spPr>
          <a:xfrm>
            <a:off x="1839761" y="3456815"/>
            <a:ext cx="36000" cy="36000"/>
          </a:xfrm>
          <a:prstGeom prst="ellipse">
            <a:avLst/>
          </a:prstGeom>
          <a:solidFill>
            <a:srgbClr val="55FF00"/>
          </a:solidFill>
          <a:ln w="12700">
            <a:solidFill>
              <a:srgbClr val="00AA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E8C579-390A-F643-831B-C37BB37472A4}"/>
              </a:ext>
            </a:extLst>
          </p:cNvPr>
          <p:cNvSpPr/>
          <p:nvPr/>
        </p:nvSpPr>
        <p:spPr>
          <a:xfrm>
            <a:off x="2044070" y="3694380"/>
            <a:ext cx="36000" cy="36000"/>
          </a:xfrm>
          <a:prstGeom prst="ellipse">
            <a:avLst/>
          </a:prstGeom>
          <a:solidFill>
            <a:srgbClr val="55FF00"/>
          </a:solidFill>
          <a:ln w="12700">
            <a:solidFill>
              <a:srgbClr val="00AA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6317110-99C6-AF43-BECC-E033D9CE59A2}"/>
              </a:ext>
            </a:extLst>
          </p:cNvPr>
          <p:cNvSpPr/>
          <p:nvPr/>
        </p:nvSpPr>
        <p:spPr>
          <a:xfrm>
            <a:off x="2301523" y="3567853"/>
            <a:ext cx="36000" cy="36000"/>
          </a:xfrm>
          <a:prstGeom prst="ellipse">
            <a:avLst/>
          </a:prstGeom>
          <a:solidFill>
            <a:srgbClr val="55FF00"/>
          </a:solidFill>
          <a:ln w="12700">
            <a:solidFill>
              <a:srgbClr val="00AA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2862DA5-1215-3040-A18C-2DE8F4FFE1C5}"/>
              </a:ext>
            </a:extLst>
          </p:cNvPr>
          <p:cNvCxnSpPr>
            <a:stCxn id="54" idx="6"/>
          </p:cNvCxnSpPr>
          <p:nvPr/>
        </p:nvCxnSpPr>
        <p:spPr>
          <a:xfrm>
            <a:off x="1875761" y="3474815"/>
            <a:ext cx="705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E4EDBB-932C-0043-A769-C388E61E520E}"/>
              </a:ext>
            </a:extLst>
          </p:cNvPr>
          <p:cNvCxnSpPr/>
          <p:nvPr/>
        </p:nvCxnSpPr>
        <p:spPr>
          <a:xfrm>
            <a:off x="1946275" y="3474815"/>
            <a:ext cx="0" cy="2375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A4706EC-3AF3-D547-AEFD-93B535C28075}"/>
              </a:ext>
            </a:extLst>
          </p:cNvPr>
          <p:cNvCxnSpPr>
            <a:endCxn id="55" idx="2"/>
          </p:cNvCxnSpPr>
          <p:nvPr/>
        </p:nvCxnSpPr>
        <p:spPr>
          <a:xfrm>
            <a:off x="1946275" y="3712380"/>
            <a:ext cx="977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54B19FB-0D01-024E-BBDF-CC16BDFB3ED0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2080070" y="3712380"/>
            <a:ext cx="977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262069-5C05-0D48-AA27-ECA76682D4A5}"/>
              </a:ext>
            </a:extLst>
          </p:cNvPr>
          <p:cNvCxnSpPr>
            <a:cxnSpLocks/>
          </p:cNvCxnSpPr>
          <p:nvPr/>
        </p:nvCxnSpPr>
        <p:spPr>
          <a:xfrm flipV="1">
            <a:off x="2177865" y="3585853"/>
            <a:ext cx="0" cy="1265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F1E3FA4-6574-4F42-8D67-8A2CDF3DD9DE}"/>
              </a:ext>
            </a:extLst>
          </p:cNvPr>
          <p:cNvCxnSpPr>
            <a:endCxn id="56" idx="2"/>
          </p:cNvCxnSpPr>
          <p:nvPr/>
        </p:nvCxnSpPr>
        <p:spPr>
          <a:xfrm>
            <a:off x="2177865" y="3585853"/>
            <a:ext cx="1236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5EA0D2DA-7234-C246-9FA2-A6F4A1EE15BB}"/>
              </a:ext>
            </a:extLst>
          </p:cNvPr>
          <p:cNvSpPr/>
          <p:nvPr/>
        </p:nvSpPr>
        <p:spPr>
          <a:xfrm>
            <a:off x="2430311" y="3666365"/>
            <a:ext cx="36000" cy="36000"/>
          </a:xfrm>
          <a:prstGeom prst="ellipse">
            <a:avLst/>
          </a:prstGeom>
          <a:solidFill>
            <a:srgbClr val="55FF00"/>
          </a:solidFill>
          <a:ln w="12700">
            <a:solidFill>
              <a:srgbClr val="00AA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41DFDE-BB8C-6E47-AF7A-CD5990984413}"/>
              </a:ext>
            </a:extLst>
          </p:cNvPr>
          <p:cNvCxnSpPr>
            <a:cxnSpLocks/>
          </p:cNvCxnSpPr>
          <p:nvPr/>
        </p:nvCxnSpPr>
        <p:spPr>
          <a:xfrm>
            <a:off x="2337523" y="3585853"/>
            <a:ext cx="1107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455E52-E2A6-9E47-AFB9-973F01DE3458}"/>
              </a:ext>
            </a:extLst>
          </p:cNvPr>
          <p:cNvCxnSpPr>
            <a:endCxn id="70" idx="0"/>
          </p:cNvCxnSpPr>
          <p:nvPr/>
        </p:nvCxnSpPr>
        <p:spPr>
          <a:xfrm>
            <a:off x="2448311" y="3585853"/>
            <a:ext cx="0" cy="805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81AEE1-8F72-7845-A91E-28EC4A5FCA8E}"/>
              </a:ext>
            </a:extLst>
          </p:cNvPr>
          <p:cNvCxnSpPr/>
          <p:nvPr/>
        </p:nvCxnSpPr>
        <p:spPr>
          <a:xfrm>
            <a:off x="10784893" y="3980089"/>
            <a:ext cx="252000" cy="0"/>
          </a:xfrm>
          <a:prstGeom prst="straightConnector1">
            <a:avLst/>
          </a:prstGeom>
          <a:ln w="19050">
            <a:solidFill>
              <a:srgbClr val="E2A60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32A4FF0-D981-FB4D-843E-7F19F88A34AE}"/>
              </a:ext>
            </a:extLst>
          </p:cNvPr>
          <p:cNvSpPr/>
          <p:nvPr/>
        </p:nvSpPr>
        <p:spPr>
          <a:xfrm rot="5400000">
            <a:off x="10367930" y="2531802"/>
            <a:ext cx="276076" cy="447889"/>
          </a:xfrm>
          <a:prstGeom prst="roundRect">
            <a:avLst/>
          </a:prstGeom>
          <a:gradFill>
            <a:gsLst>
              <a:gs pos="0">
                <a:schemeClr val="bg1"/>
              </a:gs>
              <a:gs pos="0">
                <a:schemeClr val="bg1"/>
              </a:gs>
              <a:gs pos="51000">
                <a:srgbClr val="55FF00">
                  <a:alpha val="30000"/>
                </a:srgbClr>
              </a:gs>
              <a:gs pos="100000">
                <a:srgbClr val="55FF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20957B-12E5-C04A-A5E2-D0F6F0E0805F}"/>
              </a:ext>
            </a:extLst>
          </p:cNvPr>
          <p:cNvSpPr txBox="1"/>
          <p:nvPr/>
        </p:nvSpPr>
        <p:spPr>
          <a:xfrm rot="21041714">
            <a:off x="1952045" y="298541"/>
            <a:ext cx="206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1D PLOT</a:t>
            </a:r>
          </a:p>
        </p:txBody>
      </p:sp>
    </p:spTree>
    <p:extLst>
      <p:ext uri="{BB962C8B-B14F-4D97-AF65-F5344CB8AC3E}">
        <p14:creationId xmlns:p14="http://schemas.microsoft.com/office/powerpoint/2010/main" val="357516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B5C8C1-A04A-5E43-B276-0786A8BC4D02}"/>
              </a:ext>
            </a:extLst>
          </p:cNvPr>
          <p:cNvSpPr txBox="1"/>
          <p:nvPr/>
        </p:nvSpPr>
        <p:spPr>
          <a:xfrm rot="21041714">
            <a:off x="3979833" y="882134"/>
            <a:ext cx="206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COLORFILL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B531C-2B71-124F-BDCB-7C2A3F1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845" y="3103470"/>
            <a:ext cx="816772" cy="215438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93B6AD-C93C-7B47-9C7A-8457C96D7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8" t="3192" r="2769" b="2243"/>
          <a:stretch/>
        </p:blipFill>
        <p:spPr>
          <a:xfrm>
            <a:off x="5131954" y="1219200"/>
            <a:ext cx="3787775" cy="4419600"/>
          </a:xfrm>
          <a:prstGeom prst="rect">
            <a:avLst/>
          </a:prstGeom>
          <a:ln>
            <a:solidFill>
              <a:srgbClr val="B0B0B0"/>
            </a:solidFill>
          </a:ln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2BDFCC8-E266-8442-A290-7F08135DD472}"/>
              </a:ext>
            </a:extLst>
          </p:cNvPr>
          <p:cNvSpPr/>
          <p:nvPr/>
        </p:nvSpPr>
        <p:spPr>
          <a:xfrm rot="16200000">
            <a:off x="5568778" y="2730098"/>
            <a:ext cx="484404" cy="1078643"/>
          </a:xfrm>
          <a:prstGeom prst="roundRect">
            <a:avLst/>
          </a:prstGeom>
          <a:solidFill>
            <a:srgbClr val="B24C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F463E91-7583-D444-9DE5-326AB7F3F859}"/>
              </a:ext>
            </a:extLst>
          </p:cNvPr>
          <p:cNvSpPr/>
          <p:nvPr/>
        </p:nvSpPr>
        <p:spPr>
          <a:xfrm rot="5400000">
            <a:off x="7049857" y="2258345"/>
            <a:ext cx="288233" cy="3844633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/>
              </a:gs>
              <a:gs pos="21000">
                <a:srgbClr val="B24CFF">
                  <a:alpha val="50196"/>
                </a:srgbClr>
              </a:gs>
              <a:gs pos="100000">
                <a:srgbClr val="7030A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5AA2D3F-8E4E-B04B-8122-E0BAA9ADD3F1}"/>
              </a:ext>
            </a:extLst>
          </p:cNvPr>
          <p:cNvSpPr/>
          <p:nvPr/>
        </p:nvSpPr>
        <p:spPr>
          <a:xfrm>
            <a:off x="5670551" y="914400"/>
            <a:ext cx="568324" cy="891710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/>
              </a:gs>
              <a:gs pos="21000">
                <a:srgbClr val="B24CFF">
                  <a:alpha val="50196"/>
                </a:srgbClr>
              </a:gs>
              <a:gs pos="100000">
                <a:srgbClr val="7030A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45BEB-9DC1-AE4C-B1F4-84AA67BEE4F5}"/>
              </a:ext>
            </a:extLst>
          </p:cNvPr>
          <p:cNvSpPr txBox="1"/>
          <p:nvPr/>
        </p:nvSpPr>
        <p:spPr>
          <a:xfrm>
            <a:off x="3856749" y="4242672"/>
            <a:ext cx="1078644" cy="421072"/>
          </a:xfrm>
          <a:prstGeom prst="rect">
            <a:avLst/>
          </a:prstGeom>
          <a:noFill/>
        </p:spPr>
        <p:txBody>
          <a:bodyPr wrap="square" lIns="0" rIns="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7030A0">
                    <a:alpha val="70000"/>
                  </a:srgbClr>
                </a:solidFill>
              </a:rPr>
              <a:t>LINEAR / </a:t>
            </a:r>
          </a:p>
          <a:p>
            <a:pPr algn="ctr"/>
            <a:r>
              <a:rPr lang="en-US" sz="1100" dirty="0">
                <a:solidFill>
                  <a:srgbClr val="7030A0">
                    <a:alpha val="70000"/>
                  </a:srgbClr>
                </a:solidFill>
              </a:rPr>
              <a:t>LOGARITHMIC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9C3A48A-0965-BC46-B264-F1A14163778A}"/>
              </a:ext>
            </a:extLst>
          </p:cNvPr>
          <p:cNvSpPr/>
          <p:nvPr/>
        </p:nvSpPr>
        <p:spPr>
          <a:xfrm rot="16200000">
            <a:off x="5154886" y="4049407"/>
            <a:ext cx="223728" cy="807604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0">
                <a:schemeClr val="bg1"/>
              </a:gs>
              <a:gs pos="21000">
                <a:srgbClr val="B24CFF">
                  <a:alpha val="50196"/>
                </a:srgbClr>
              </a:gs>
              <a:gs pos="100000">
                <a:srgbClr val="7030A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7F216-67FE-D445-BA28-A370AA6BA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7" t="2730" r="2836" b="3493"/>
          <a:stretch/>
        </p:blipFill>
        <p:spPr>
          <a:xfrm>
            <a:off x="2638424" y="679450"/>
            <a:ext cx="6889751" cy="5454650"/>
          </a:xfrm>
          <a:prstGeom prst="rect">
            <a:avLst/>
          </a:prstGeom>
          <a:ln>
            <a:solidFill>
              <a:srgbClr val="B0B0B0"/>
            </a:solidFill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C8E698-0D13-E544-AA49-A970FB70E4DB}"/>
              </a:ext>
            </a:extLst>
          </p:cNvPr>
          <p:cNvSpPr/>
          <p:nvPr/>
        </p:nvSpPr>
        <p:spPr>
          <a:xfrm rot="5400000">
            <a:off x="4531386" y="1915353"/>
            <a:ext cx="512660" cy="997697"/>
          </a:xfrm>
          <a:prstGeom prst="roundRect">
            <a:avLst/>
          </a:prstGeom>
          <a:solidFill>
            <a:srgbClr val="FF0F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7FE10-D744-B24B-923C-A56E9C070178}"/>
              </a:ext>
            </a:extLst>
          </p:cNvPr>
          <p:cNvSpPr txBox="1"/>
          <p:nvPr/>
        </p:nvSpPr>
        <p:spPr>
          <a:xfrm>
            <a:off x="5499916" y="2157127"/>
            <a:ext cx="1192167" cy="513405"/>
          </a:xfrm>
          <a:prstGeom prst="rect">
            <a:avLst/>
          </a:prstGeom>
          <a:noFill/>
        </p:spPr>
        <p:txBody>
          <a:bodyPr wrap="square" lIns="0" rIns="0" bIns="3600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>
                    <a:alpha val="70000"/>
                  </a:srgbClr>
                </a:solidFill>
              </a:rPr>
              <a:t>LINEAR / LOGARITHMIC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24636E-1128-A64A-A4DF-E3213295C16F}"/>
              </a:ext>
            </a:extLst>
          </p:cNvPr>
          <p:cNvSpPr/>
          <p:nvPr/>
        </p:nvSpPr>
        <p:spPr>
          <a:xfrm>
            <a:off x="4288867" y="2752957"/>
            <a:ext cx="591970" cy="189345"/>
          </a:xfrm>
          <a:prstGeom prst="roundRect">
            <a:avLst>
              <a:gd name="adj" fmla="val 0"/>
            </a:avLst>
          </a:prstGeom>
          <a:solidFill>
            <a:srgbClr val="3EF4D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D78F91-6304-D247-8094-D2EC6E30BBC5}"/>
              </a:ext>
            </a:extLst>
          </p:cNvPr>
          <p:cNvSpPr/>
          <p:nvPr/>
        </p:nvSpPr>
        <p:spPr>
          <a:xfrm rot="10800000" flipV="1">
            <a:off x="4288867" y="3575065"/>
            <a:ext cx="731250" cy="192521"/>
          </a:xfrm>
          <a:prstGeom prst="roundRect">
            <a:avLst>
              <a:gd name="adj" fmla="val 0"/>
            </a:avLst>
          </a:prstGeom>
          <a:solidFill>
            <a:srgbClr val="10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85665F4-05BD-0B40-AB19-08544D8EB7A4}"/>
              </a:ext>
            </a:extLst>
          </p:cNvPr>
          <p:cNvSpPr/>
          <p:nvPr/>
        </p:nvSpPr>
        <p:spPr>
          <a:xfrm>
            <a:off x="4288867" y="4382182"/>
            <a:ext cx="501136" cy="189981"/>
          </a:xfrm>
          <a:prstGeom prst="roundRect">
            <a:avLst>
              <a:gd name="adj" fmla="val 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3B37BF-37CF-974A-A6C9-9965A6B8EB82}"/>
              </a:ext>
            </a:extLst>
          </p:cNvPr>
          <p:cNvSpPr/>
          <p:nvPr/>
        </p:nvSpPr>
        <p:spPr>
          <a:xfrm rot="5400000">
            <a:off x="4361663" y="4778066"/>
            <a:ext cx="258654" cy="40424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2133F2-DF6A-304E-A234-A7EC3E01B5EC}"/>
              </a:ext>
            </a:extLst>
          </p:cNvPr>
          <p:cNvCxnSpPr>
            <a:cxnSpLocks/>
          </p:cNvCxnSpPr>
          <p:nvPr/>
        </p:nvCxnSpPr>
        <p:spPr>
          <a:xfrm>
            <a:off x="6096000" y="4743973"/>
            <a:ext cx="0" cy="4456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630F9B-F870-C043-BCE5-13B2E42A5BFD}"/>
              </a:ext>
            </a:extLst>
          </p:cNvPr>
          <p:cNvCxnSpPr>
            <a:cxnSpLocks/>
          </p:cNvCxnSpPr>
          <p:nvPr/>
        </p:nvCxnSpPr>
        <p:spPr>
          <a:xfrm flipH="1">
            <a:off x="5972086" y="4743973"/>
            <a:ext cx="2478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6A2FC7-2144-0C4D-8A50-CE1632555F58}"/>
              </a:ext>
            </a:extLst>
          </p:cNvPr>
          <p:cNvCxnSpPr>
            <a:cxnSpLocks/>
          </p:cNvCxnSpPr>
          <p:nvPr/>
        </p:nvCxnSpPr>
        <p:spPr>
          <a:xfrm flipH="1">
            <a:off x="5972086" y="5189638"/>
            <a:ext cx="2478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FE07A7-8085-EC4D-8D28-6E2327D07512}"/>
              </a:ext>
            </a:extLst>
          </p:cNvPr>
          <p:cNvCxnSpPr/>
          <p:nvPr/>
        </p:nvCxnSpPr>
        <p:spPr>
          <a:xfrm>
            <a:off x="5967914" y="4640457"/>
            <a:ext cx="252000" cy="0"/>
          </a:xfrm>
          <a:prstGeom prst="straightConnector1">
            <a:avLst/>
          </a:prstGeom>
          <a:ln w="19050">
            <a:solidFill>
              <a:srgbClr val="E2A60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163</Words>
  <Application>Microsoft Macintosh PowerPoint</Application>
  <PresentationFormat>Widescreen</PresentationFormat>
  <Paragraphs>89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ptions Menu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Murphy, Daniel (STFC,RAL,ISIS)</dc:creator>
  <cp:lastModifiedBy>Murphy, Daniel (STFC,RAL,ISIS)</cp:lastModifiedBy>
  <cp:revision>33</cp:revision>
  <dcterms:created xsi:type="dcterms:W3CDTF">2020-03-27T16:38:59Z</dcterms:created>
  <dcterms:modified xsi:type="dcterms:W3CDTF">2020-03-30T15:34:30Z</dcterms:modified>
</cp:coreProperties>
</file>