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5697384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e5697384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ef92530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ef92530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e5697384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e5697384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e5697384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e5697384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e5697384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e5697384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e5697384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e5697384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e5697384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e5697384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5697384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e5697384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e5697384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e5697384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ef92530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ef92530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Workspaces &amp; Algorithms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34172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 Algorithms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65900" y="1307850"/>
            <a:ext cx="6714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WorkflowAlgorithms </a:t>
            </a:r>
            <a:r>
              <a:rPr lang="en-GB" sz="1600"/>
              <a:t>are special types that </a:t>
            </a:r>
            <a:r>
              <a:rPr b="1" lang="en-GB" sz="1600"/>
              <a:t>only </a:t>
            </a:r>
            <a:r>
              <a:rPr lang="en-GB" sz="1600"/>
              <a:t>call other algorithms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History records sub-algorithms called on workspace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Great for encapsulating the workflow for a GUI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MESSAGE ENDS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Workspaces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Algorithms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How do they play together?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Workspaces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86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data structures for MANTID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Written in C++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Different classes store data differently:</a:t>
            </a:r>
            <a:endParaRPr sz="16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Workspace2D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EventWorkspace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TableWorkspace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+ </a:t>
            </a:r>
            <a:r>
              <a:rPr lang="en-GB" sz="1400"/>
              <a:t>other more specialized types that are not often used</a:t>
            </a:r>
            <a:endParaRPr sz="1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MatrixWorkspace</a:t>
            </a:r>
            <a:r>
              <a:rPr lang="en-GB" sz="1600"/>
              <a:t> is base of 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EventWorkspace</a:t>
            </a:r>
            <a:r>
              <a:rPr lang="en-GB" sz="1600"/>
              <a:t> &amp; 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Workspace2D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Workspace Properties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338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600"/>
              <a:t>Workspaces hold more than the data: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Instrument geometry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Experiment logs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sz="1600"/>
              <a:t>Run start/stop,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sz="1600"/>
              <a:t>Proton charge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sz="1600"/>
              <a:t>Sample temperature + many more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History of operations on workspace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MatrixWorkspace/Workspace2D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186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MatrixWorkspace</a:t>
            </a:r>
            <a:r>
              <a:rPr lang="en-GB" sz="1600"/>
              <a:t> provides a histogram interface to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Workspace2D stores the actual histograms (a vector of Histogram objects that can contain point data!)</a:t>
            </a:r>
            <a:endParaRPr sz="16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275" y="2291850"/>
            <a:ext cx="5657075" cy="23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EventWorkspace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110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Workspace</a:t>
            </a:r>
            <a:r>
              <a:rPr lang="en-GB" sz="1600"/>
              <a:t> holds “buckets” of timestamped events per spectrum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Provides on-the-fly histogram representation</a:t>
            </a:r>
            <a:endParaRPr sz="16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150" y="1774650"/>
            <a:ext cx="5152750" cy="30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Relationships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575" y="1623375"/>
            <a:ext cx="4826750" cy="27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Algorithms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200875"/>
            <a:ext cx="7038900" cy="3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600"/>
              <a:t>Encapsulate operations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Written in C++ or Python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Provide consistent interface to setup and run some operation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An algorithm defines a list of input/output properties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Properties encapsulate input/output arguments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Majority operate on workspaces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Perform some transformations on data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Python functions for users are automatically generated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Algorithms &amp; Analysis Data Service (ADS)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Workspace given a name by adding it to the Analysis Data Service (ADS)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Users generally just know this as the “Workspaces List”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Algorithms considered in one of 2 “modes”: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-GB"/>
              <a:t>Parent</a:t>
            </a:r>
            <a:r>
              <a:rPr lang="en-GB"/>
              <a:t>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Algorithm adds output workspace(s) to ADS at end of execution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History record is added to the workspace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-GB"/>
              <a:t>Child</a:t>
            </a:r>
            <a:r>
              <a:rPr lang="en-GB"/>
              <a:t>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Output workspaces are </a:t>
            </a:r>
            <a:r>
              <a:rPr b="1" lang="en-GB"/>
              <a:t>not</a:t>
            </a:r>
            <a:r>
              <a:rPr lang="en-GB"/>
              <a:t> added to the ADS by default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No history is recorded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Use `createChildAlgorithm` inside a parent algorithm to set on up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