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0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93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16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2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60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7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1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4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1FA5-9C4F-44EB-9D80-0F666F09FF9E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4BF3-5655-4A56-B49B-278B1742A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9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Using QT Creator/</a:t>
            </a:r>
            <a:br>
              <a:rPr lang="en-GB" dirty="0" smtClean="0"/>
            </a:br>
            <a:r>
              <a:rPr lang="en-GB" dirty="0" smtClean="0"/>
              <a:t>GUI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Harriet Brown</a:t>
            </a:r>
          </a:p>
          <a:p>
            <a:r>
              <a:rPr lang="en-GB" dirty="0" smtClean="0"/>
              <a:t>(She/Her)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79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QT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UI.</a:t>
            </a:r>
          </a:p>
          <a:p>
            <a:r>
              <a:rPr lang="en-GB" dirty="0" smtClean="0"/>
              <a:t>It’s basically the same way you would do it with python or </a:t>
            </a:r>
            <a:r>
              <a:rPr lang="en-GB" dirty="0" err="1" smtClean="0"/>
              <a:t>c++</a:t>
            </a:r>
            <a:r>
              <a:rPr lang="en-GB" dirty="0" smtClean="0"/>
              <a:t> except simpler and cleaner.</a:t>
            </a:r>
          </a:p>
          <a:p>
            <a:r>
              <a:rPr lang="en-GB" dirty="0" smtClean="0"/>
              <a:t>Putting in the layout is easy, but functionality has to go in separately.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25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your UI in a python script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26" t="9639" r="56085" b="69003"/>
          <a:stretch/>
        </p:blipFill>
        <p:spPr>
          <a:xfrm>
            <a:off x="838200" y="1690688"/>
            <a:ext cx="10515600" cy="48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8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Signals and Slots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031"/>
            <a:ext cx="10515600" cy="4653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self.view</a:t>
            </a:r>
            <a:r>
              <a:rPr lang="en-GB" dirty="0" smtClean="0"/>
              <a:t>.	</a:t>
            </a:r>
            <a:r>
              <a:rPr lang="en-GB" dirty="0" err="1"/>
              <a:t>c</a:t>
            </a:r>
            <a:r>
              <a:rPr lang="en-GB" dirty="0" err="1" smtClean="0"/>
              <a:t>lose_btn</a:t>
            </a:r>
            <a:r>
              <a:rPr lang="en-GB" dirty="0" smtClean="0"/>
              <a:t>.		</a:t>
            </a:r>
            <a:r>
              <a:rPr lang="en-GB" dirty="0" smtClean="0">
                <a:sym typeface="Wingdings" panose="05000000000000000000" pitchFamily="2" charset="2"/>
              </a:rPr>
              <a:t>clicked.	</a:t>
            </a:r>
            <a:r>
              <a:rPr lang="en-GB" dirty="0" smtClean="0">
                <a:sym typeface="Wingdings" panose="05000000000000000000" pitchFamily="2" charset="2"/>
              </a:rPr>
              <a:t>connect(</a:t>
            </a:r>
            <a:r>
              <a:rPr lang="en-GB" dirty="0" err="1" smtClean="0">
                <a:sym typeface="Wingdings" panose="05000000000000000000" pitchFamily="2" charset="2"/>
              </a:rPr>
              <a:t>self.view.close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QWidget</a:t>
            </a:r>
            <a:r>
              <a:rPr lang="en-GB" dirty="0" smtClean="0"/>
              <a:t>.	</a:t>
            </a:r>
            <a:r>
              <a:rPr lang="en-GB" dirty="0" err="1" smtClean="0"/>
              <a:t>QPushButton</a:t>
            </a:r>
            <a:r>
              <a:rPr lang="en-GB" dirty="0" smtClean="0"/>
              <a:t>.	</a:t>
            </a:r>
            <a:r>
              <a:rPr lang="en-GB" dirty="0" smtClean="0">
                <a:sym typeface="Wingdings" panose="05000000000000000000" pitchFamily="2" charset="2"/>
              </a:rPr>
              <a:t>Signal.	connect(</a:t>
            </a:r>
            <a:r>
              <a:rPr lang="en-GB" dirty="0" err="1" smtClean="0">
                <a:sym typeface="Wingdings" panose="05000000000000000000" pitchFamily="2" charset="2"/>
              </a:rPr>
              <a:t>QWidget.slot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 err="1"/>
              <a:t>s</a:t>
            </a:r>
            <a:r>
              <a:rPr lang="en-GB" dirty="0" err="1" smtClean="0"/>
              <a:t>elf.view</a:t>
            </a:r>
            <a:r>
              <a:rPr lang="en-GB" dirty="0" smtClean="0"/>
              <a:t>.</a:t>
            </a:r>
            <a:r>
              <a:rPr lang="en-GB" dirty="0"/>
              <a:t>	</a:t>
            </a:r>
            <a:r>
              <a:rPr lang="en-GB" dirty="0" err="1"/>
              <a:t>i</a:t>
            </a:r>
            <a:r>
              <a:rPr lang="en-GB" dirty="0" err="1" smtClean="0"/>
              <a:t>nput_text</a:t>
            </a:r>
            <a:r>
              <a:rPr lang="en-GB" dirty="0" smtClean="0"/>
              <a:t>.</a:t>
            </a: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>
                <a:sym typeface="Wingdings" panose="05000000000000000000" pitchFamily="2" charset="2"/>
              </a:rPr>
              <a:t>textEdited</a:t>
            </a:r>
            <a:r>
              <a:rPr lang="en-GB" dirty="0" smtClean="0">
                <a:sym typeface="Wingdings" panose="05000000000000000000" pitchFamily="2" charset="2"/>
              </a:rPr>
              <a:t>.</a:t>
            </a:r>
            <a:r>
              <a:rPr lang="en-GB" dirty="0">
                <a:sym typeface="Wingdings" panose="05000000000000000000" pitchFamily="2" charset="2"/>
              </a:rPr>
              <a:t>	</a:t>
            </a:r>
            <a:r>
              <a:rPr lang="en-GB" dirty="0" smtClean="0">
                <a:sym typeface="Wingdings" panose="05000000000000000000" pitchFamily="2" charset="2"/>
              </a:rPr>
              <a:t>connect(print)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QWidget</a:t>
            </a:r>
            <a:r>
              <a:rPr lang="en-GB" dirty="0"/>
              <a:t>.	</a:t>
            </a:r>
            <a:r>
              <a:rPr lang="en-GB" dirty="0" err="1" smtClean="0"/>
              <a:t>QLineEdit</a:t>
            </a:r>
            <a:r>
              <a:rPr lang="en-GB" dirty="0" smtClean="0"/>
              <a:t>.</a:t>
            </a: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>
                <a:sym typeface="Wingdings" panose="05000000000000000000" pitchFamily="2" charset="2"/>
              </a:rPr>
              <a:t>Signal</a:t>
            </a:r>
            <a:r>
              <a:rPr lang="en-GB" dirty="0">
                <a:sym typeface="Wingdings" panose="05000000000000000000" pitchFamily="2" charset="2"/>
              </a:rPr>
              <a:t>.	</a:t>
            </a:r>
            <a:r>
              <a:rPr lang="en-GB" dirty="0" smtClean="0">
                <a:sym typeface="Wingdings" panose="05000000000000000000" pitchFamily="2" charset="2"/>
              </a:rPr>
              <a:t>connect(function)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Some Signals emit with an output, and can be connected to a function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87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Promoted Widgets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for when you need to use a complicated widget a lot.</a:t>
            </a:r>
          </a:p>
          <a:p>
            <a:r>
              <a:rPr lang="en-GB" dirty="0" smtClean="0"/>
              <a:t>More modular design.</a:t>
            </a:r>
          </a:p>
          <a:p>
            <a:r>
              <a:rPr lang="en-GB" dirty="0" smtClean="0"/>
              <a:t>Each individual widget can be simpler.</a:t>
            </a:r>
          </a:p>
          <a:p>
            <a:r>
              <a:rPr lang="en-GB" dirty="0" smtClean="0"/>
              <a:t>Promoted widgets can be used in different projects.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81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Dos and don’ts of GUI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0937" cy="4351338"/>
          </a:xfrm>
        </p:spPr>
        <p:txBody>
          <a:bodyPr/>
          <a:lstStyle/>
          <a:p>
            <a:r>
              <a:rPr lang="en-GB" dirty="0" smtClean="0"/>
              <a:t>What does this button do?</a:t>
            </a:r>
          </a:p>
          <a:p>
            <a:r>
              <a:rPr lang="en-GB" dirty="0" smtClean="0"/>
              <a:t>Is there any way for me to…?</a:t>
            </a:r>
          </a:p>
          <a:p>
            <a:r>
              <a:rPr lang="en-GB" dirty="0" smtClean="0"/>
              <a:t>Where is the ... Button?</a:t>
            </a:r>
          </a:p>
          <a:p>
            <a:r>
              <a:rPr lang="en-GB" dirty="0" smtClean="0"/>
              <a:t>F-</a:t>
            </a:r>
            <a:r>
              <a:rPr lang="en-GB" dirty="0" err="1" smtClean="0"/>
              <a:t>ing</a:t>
            </a:r>
            <a:r>
              <a:rPr lang="en-GB" dirty="0" smtClean="0"/>
              <a:t> tabs keep popping off on a hair trigger.</a:t>
            </a:r>
          </a:p>
          <a:p>
            <a:r>
              <a:rPr lang="en-GB" dirty="0" smtClean="0"/>
              <a:t>But the button says “foo”, why does it “bar”?</a:t>
            </a:r>
          </a:p>
          <a:p>
            <a:r>
              <a:rPr lang="en-GB" dirty="0" smtClean="0"/>
              <a:t>Why is there even an option for this?</a:t>
            </a:r>
            <a:endParaRPr lang="en-GB" dirty="0"/>
          </a:p>
        </p:txBody>
      </p:sp>
      <p:pic>
        <p:nvPicPr>
          <p:cNvPr id="5" name="Picture 2" descr="https://miro.medium.com/max/922/1*DfLKHreOsvXedQcrgFjM7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92" y="2185013"/>
            <a:ext cx="43910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9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155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Using QT Creator/ GUI Design</vt:lpstr>
      <vt:lpstr>Exploring QT Design</vt:lpstr>
      <vt:lpstr>Using your UI in a python script</vt:lpstr>
      <vt:lpstr>Signals and Slots</vt:lpstr>
      <vt:lpstr>Promoted Widgets</vt:lpstr>
      <vt:lpstr>Dos and don’ts of GUI design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QT Creator/ GUI Design</dc:title>
  <dc:creator>Brown, Harriet (STFC,RAL,ISIS)</dc:creator>
  <cp:lastModifiedBy>Brown, Harriet (STFC,RAL,ISIS)</cp:lastModifiedBy>
  <cp:revision>22</cp:revision>
  <dcterms:created xsi:type="dcterms:W3CDTF">2019-08-19T07:44:13Z</dcterms:created>
  <dcterms:modified xsi:type="dcterms:W3CDTF">2019-09-19T14:05:47Z</dcterms:modified>
</cp:coreProperties>
</file>