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765" r:id="rId2"/>
    <p:sldId id="766" r:id="rId3"/>
    <p:sldId id="767" r:id="rId4"/>
    <p:sldId id="768" r:id="rId5"/>
    <p:sldId id="769" r:id="rId6"/>
    <p:sldId id="770" r:id="rId7"/>
    <p:sldId id="771" r:id="rId8"/>
    <p:sldId id="772" r:id="rId9"/>
    <p:sldId id="1067" r:id="rId10"/>
    <p:sldId id="773" r:id="rId11"/>
    <p:sldId id="774" r:id="rId12"/>
    <p:sldId id="1068" r:id="rId13"/>
    <p:sldId id="1069" r:id="rId14"/>
    <p:sldId id="776" r:id="rId15"/>
    <p:sldId id="778" r:id="rId16"/>
    <p:sldId id="1070" r:id="rId17"/>
    <p:sldId id="779" r:id="rId18"/>
    <p:sldId id="783" r:id="rId19"/>
    <p:sldId id="1071" r:id="rId20"/>
    <p:sldId id="777" r:id="rId21"/>
    <p:sldId id="780" r:id="rId22"/>
    <p:sldId id="781" r:id="rId23"/>
    <p:sldId id="1097" r:id="rId24"/>
    <p:sldId id="785" r:id="rId25"/>
    <p:sldId id="78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7896DAD-E1E4-4492-B2B8-84019BCD3D82}"/>
              </a:ext>
            </a:extLst>
          </p:cNvPr>
          <p:cNvSpPr>
            <a:spLocks noGrp="1"/>
          </p:cNvSpPr>
          <p:nvPr>
            <p:ph type="ctrTitle"/>
          </p:nvPr>
        </p:nvSpPr>
        <p:spPr>
          <a:xfrm>
            <a:off x="1524000" y="1122363"/>
            <a:ext cx="9144000" cy="2387600"/>
          </a:xfrm>
        </p:spPr>
        <p:txBody>
          <a:bodyPr anchor="b"/>
          <a:lstStyle>
            <a:lvl1pPr algn="ctr">
              <a:defRPr sz="6000">
                <a:solidFill>
                  <a:srgbClr val="005F69"/>
                </a:solidFill>
              </a:defRPr>
            </a:lvl1pPr>
          </a:lstStyle>
          <a:p>
            <a:r>
              <a:rPr lang="vi-VN" dirty="0"/>
              <a:t>Bấm để sửa kiểu tiêu đề Bản cái</a:t>
            </a:r>
            <a:endParaRPr lang="en-US" dirty="0"/>
          </a:p>
        </p:txBody>
      </p:sp>
      <p:sp>
        <p:nvSpPr>
          <p:cNvPr id="3" name="Tiêu đề phụ 2">
            <a:extLst>
              <a:ext uri="{FF2B5EF4-FFF2-40B4-BE49-F238E27FC236}">
                <a16:creationId xmlns:a16="http://schemas.microsoft.com/office/drawing/2014/main" id="{BEF8C141-6B78-4E3B-801F-07A0211B5DC8}"/>
              </a:ext>
            </a:extLst>
          </p:cNvPr>
          <p:cNvSpPr>
            <a:spLocks noGrp="1"/>
          </p:cNvSpPr>
          <p:nvPr>
            <p:ph type="subTitle" idx="1"/>
          </p:nvPr>
        </p:nvSpPr>
        <p:spPr>
          <a:xfrm>
            <a:off x="1524000" y="3602038"/>
            <a:ext cx="9144000" cy="1655762"/>
          </a:xfrm>
        </p:spPr>
        <p:txBody>
          <a:bodyPr/>
          <a:lstStyle>
            <a:lvl1pPr marL="0" indent="0" algn="ctr">
              <a:buNone/>
              <a:defRPr sz="2400">
                <a:latin typeface="Myriad Pro Light SemiExt" panose="020B0405030403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2FC6C795-181C-4F7C-91CB-5D4461D7DE83}"/>
              </a:ext>
            </a:extLst>
          </p:cNvPr>
          <p:cNvSpPr>
            <a:spLocks noGrp="1"/>
          </p:cNvSpPr>
          <p:nvPr>
            <p:ph type="dt" sz="half" idx="10"/>
          </p:nvPr>
        </p:nvSpPr>
        <p:spPr/>
        <p:txBody>
          <a:bodyPr/>
          <a:lstStyle/>
          <a:p>
            <a:fld id="{CB6DA2E3-B6BC-442C-AEC2-7965B216030C}" type="datetime1">
              <a:rPr lang="en-US" smtClean="0"/>
              <a:t>12/29/2023</a:t>
            </a:fld>
            <a:endParaRPr lang="en-US"/>
          </a:p>
        </p:txBody>
      </p:sp>
      <p:sp>
        <p:nvSpPr>
          <p:cNvPr id="5" name="Chỗ dành sẵn cho Chân trang 4">
            <a:extLst>
              <a:ext uri="{FF2B5EF4-FFF2-40B4-BE49-F238E27FC236}">
                <a16:creationId xmlns:a16="http://schemas.microsoft.com/office/drawing/2014/main" id="{DE8E4093-6453-4375-8CD0-63A18ECFFF40}"/>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9D7DAFFF-DA02-433C-8264-2ED368F735FE}"/>
              </a:ext>
            </a:extLst>
          </p:cNvPr>
          <p:cNvSpPr>
            <a:spLocks noGrp="1"/>
          </p:cNvSpPr>
          <p:nvPr>
            <p:ph type="sldNum" sz="quarter" idx="12"/>
          </p:nvPr>
        </p:nvSpPr>
        <p:spPr/>
        <p:txBody>
          <a:bodyPr/>
          <a:lstStyle/>
          <a:p>
            <a:fld id="{822A708D-C984-4439-A215-56EF5D7602F5}" type="slidenum">
              <a:rPr lang="en-US" smtClean="0"/>
              <a:t>‹#›</a:t>
            </a:fld>
            <a:endParaRPr lang="en-US"/>
          </a:p>
        </p:txBody>
      </p:sp>
      <p:sp>
        <p:nvSpPr>
          <p:cNvPr id="7" name="Rectangle 3">
            <a:extLst>
              <a:ext uri="{FF2B5EF4-FFF2-40B4-BE49-F238E27FC236}">
                <a16:creationId xmlns:a16="http://schemas.microsoft.com/office/drawing/2014/main" id="{FF3F59A3-6A0F-4148-9879-ACDA4ADE1326}"/>
              </a:ext>
            </a:extLst>
          </p:cNvPr>
          <p:cNvSpPr/>
          <p:nvPr userDrawn="1"/>
        </p:nvSpPr>
        <p:spPr>
          <a:xfrm>
            <a:off x="7508614" y="0"/>
            <a:ext cx="4681728" cy="6858000"/>
          </a:xfrm>
          <a:prstGeom prst="rect">
            <a:avLst/>
          </a:prstGeom>
          <a:solidFill>
            <a:srgbClr val="13605F">
              <a:alpha val="314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4">
            <a:extLst>
              <a:ext uri="{FF2B5EF4-FFF2-40B4-BE49-F238E27FC236}">
                <a16:creationId xmlns:a16="http://schemas.microsoft.com/office/drawing/2014/main" id="{0755D6BF-F8F9-4713-8186-80277D661243}"/>
              </a:ext>
            </a:extLst>
          </p:cNvPr>
          <p:cNvSpPr/>
          <p:nvPr userDrawn="1"/>
        </p:nvSpPr>
        <p:spPr>
          <a:xfrm>
            <a:off x="0" y="0"/>
            <a:ext cx="134132" cy="2863534"/>
          </a:xfrm>
          <a:prstGeom prst="rect">
            <a:avLst/>
          </a:prstGeom>
          <a:solidFill>
            <a:srgbClr val="C45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Rectangle 5">
            <a:extLst>
              <a:ext uri="{FF2B5EF4-FFF2-40B4-BE49-F238E27FC236}">
                <a16:creationId xmlns:a16="http://schemas.microsoft.com/office/drawing/2014/main" id="{F8357734-F3B9-43F0-BAA3-896FDF074E56}"/>
              </a:ext>
            </a:extLst>
          </p:cNvPr>
          <p:cNvSpPr/>
          <p:nvPr userDrawn="1"/>
        </p:nvSpPr>
        <p:spPr>
          <a:xfrm>
            <a:off x="12080614" y="2852382"/>
            <a:ext cx="134132" cy="4026090"/>
          </a:xfrm>
          <a:prstGeom prst="rect">
            <a:avLst/>
          </a:prstGeom>
          <a:solidFill>
            <a:srgbClr val="C45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0" name="Picture 6">
            <a:extLst>
              <a:ext uri="{FF2B5EF4-FFF2-40B4-BE49-F238E27FC236}">
                <a16:creationId xmlns:a16="http://schemas.microsoft.com/office/drawing/2014/main" id="{8545DCEE-8C94-4FD9-8D8C-A363D4E60592}"/>
              </a:ext>
            </a:extLst>
          </p:cNvPr>
          <p:cNvPicPr>
            <a:picLocks noChangeAspect="1"/>
          </p:cNvPicPr>
          <p:nvPr userDrawn="1"/>
        </p:nvPicPr>
        <p:blipFill>
          <a:blip r:embed="rId2"/>
          <a:stretch>
            <a:fillRect/>
          </a:stretch>
        </p:blipFill>
        <p:spPr>
          <a:xfrm>
            <a:off x="386661" y="309369"/>
            <a:ext cx="1137339" cy="659830"/>
          </a:xfrm>
          <a:prstGeom prst="rect">
            <a:avLst/>
          </a:prstGeom>
        </p:spPr>
      </p:pic>
      <p:sp>
        <p:nvSpPr>
          <p:cNvPr id="12" name="Chỗ dành sẵn cho Hình ảnh 11">
            <a:extLst>
              <a:ext uri="{FF2B5EF4-FFF2-40B4-BE49-F238E27FC236}">
                <a16:creationId xmlns:a16="http://schemas.microsoft.com/office/drawing/2014/main" id="{924DD515-212F-4BBF-BEC4-49ADA0E8FBAA}"/>
              </a:ext>
            </a:extLst>
          </p:cNvPr>
          <p:cNvSpPr>
            <a:spLocks noGrp="1"/>
          </p:cNvSpPr>
          <p:nvPr>
            <p:ph type="pic" sz="quarter" idx="13"/>
          </p:nvPr>
        </p:nvSpPr>
        <p:spPr>
          <a:xfrm>
            <a:off x="7500938" y="0"/>
            <a:ext cx="4713287" cy="6878638"/>
          </a:xfrm>
        </p:spPr>
        <p:txBody>
          <a:bodyPr/>
          <a:lstStyle/>
          <a:p>
            <a:endParaRPr lang="en-US"/>
          </a:p>
        </p:txBody>
      </p:sp>
    </p:spTree>
    <p:extLst>
      <p:ext uri="{BB962C8B-B14F-4D97-AF65-F5344CB8AC3E}">
        <p14:creationId xmlns:p14="http://schemas.microsoft.com/office/powerpoint/2010/main" val="362864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0CD72955-9D4A-4ED8-98DA-750EB80E009A}"/>
              </a:ext>
            </a:extLst>
          </p:cNvPr>
          <p:cNvSpPr>
            <a:spLocks noGrp="1"/>
          </p:cNvSpPr>
          <p:nvPr>
            <p:ph type="dt" sz="half" idx="10"/>
          </p:nvPr>
        </p:nvSpPr>
        <p:spPr/>
        <p:txBody>
          <a:bodyPr/>
          <a:lstStyle/>
          <a:p>
            <a:fld id="{74BAF65A-1878-450F-AF16-9565A8380DBF}" type="datetime1">
              <a:rPr lang="en-US" smtClean="0"/>
              <a:t>12/29/2023</a:t>
            </a:fld>
            <a:endParaRPr lang="en-US"/>
          </a:p>
        </p:txBody>
      </p:sp>
      <p:sp>
        <p:nvSpPr>
          <p:cNvPr id="3" name="Chỗ dành sẵn cho Chân trang 2">
            <a:extLst>
              <a:ext uri="{FF2B5EF4-FFF2-40B4-BE49-F238E27FC236}">
                <a16:creationId xmlns:a16="http://schemas.microsoft.com/office/drawing/2014/main" id="{B3213016-67A8-421D-80B0-B944F1DE817F}"/>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C298C642-E5B9-4153-A16F-7869B801942F}"/>
              </a:ext>
            </a:extLst>
          </p:cNvPr>
          <p:cNvSpPr>
            <a:spLocks noGrp="1"/>
          </p:cNvSpPr>
          <p:nvPr>
            <p:ph type="sldNum" sz="quarter" idx="12"/>
          </p:nvPr>
        </p:nvSpPr>
        <p:spPr/>
        <p:txBody>
          <a:bodyPr/>
          <a:lstStyle/>
          <a:p>
            <a:fld id="{822A708D-C984-4439-A215-56EF5D7602F5}" type="slidenum">
              <a:rPr lang="en-US" smtClean="0"/>
              <a:t>‹#›</a:t>
            </a:fld>
            <a:endParaRPr lang="en-US"/>
          </a:p>
        </p:txBody>
      </p:sp>
      <p:sp>
        <p:nvSpPr>
          <p:cNvPr id="5" name="Rectangle 4">
            <a:extLst>
              <a:ext uri="{FF2B5EF4-FFF2-40B4-BE49-F238E27FC236}">
                <a16:creationId xmlns:a16="http://schemas.microsoft.com/office/drawing/2014/main" id="{FA1E6BC8-7AA7-4675-89D1-001556DB14BB}"/>
              </a:ext>
            </a:extLst>
          </p:cNvPr>
          <p:cNvSpPr/>
          <p:nvPr userDrawn="1"/>
        </p:nvSpPr>
        <p:spPr>
          <a:xfrm>
            <a:off x="0" y="0"/>
            <a:ext cx="134132" cy="2863534"/>
          </a:xfrm>
          <a:prstGeom prst="rect">
            <a:avLst/>
          </a:prstGeom>
          <a:solidFill>
            <a:srgbClr val="C45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 name="Rectangle 5">
            <a:extLst>
              <a:ext uri="{FF2B5EF4-FFF2-40B4-BE49-F238E27FC236}">
                <a16:creationId xmlns:a16="http://schemas.microsoft.com/office/drawing/2014/main" id="{0537894D-A74F-4FC4-8A1C-B8B4B85DBF6C}"/>
              </a:ext>
            </a:extLst>
          </p:cNvPr>
          <p:cNvSpPr/>
          <p:nvPr userDrawn="1"/>
        </p:nvSpPr>
        <p:spPr>
          <a:xfrm>
            <a:off x="12080614" y="2852382"/>
            <a:ext cx="134132" cy="4026090"/>
          </a:xfrm>
          <a:prstGeom prst="rect">
            <a:avLst/>
          </a:prstGeom>
          <a:solidFill>
            <a:srgbClr val="C45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15">
            <a:extLst>
              <a:ext uri="{FF2B5EF4-FFF2-40B4-BE49-F238E27FC236}">
                <a16:creationId xmlns:a16="http://schemas.microsoft.com/office/drawing/2014/main" id="{E4A9F465-A20C-4BE9-8F81-64729FB199E6}"/>
              </a:ext>
            </a:extLst>
          </p:cNvPr>
          <p:cNvSpPr/>
          <p:nvPr userDrawn="1"/>
        </p:nvSpPr>
        <p:spPr>
          <a:xfrm>
            <a:off x="5267838" y="1454079"/>
            <a:ext cx="1470454" cy="45719"/>
          </a:xfrm>
          <a:prstGeom prst="rect">
            <a:avLst/>
          </a:prstGeom>
          <a:solidFill>
            <a:srgbClr val="005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4" name="Tiêu đề 1">
            <a:extLst>
              <a:ext uri="{FF2B5EF4-FFF2-40B4-BE49-F238E27FC236}">
                <a16:creationId xmlns:a16="http://schemas.microsoft.com/office/drawing/2014/main" id="{BFB302E5-C58E-4D54-92E2-07FEAB19839E}"/>
              </a:ext>
            </a:extLst>
          </p:cNvPr>
          <p:cNvSpPr>
            <a:spLocks noGrp="1"/>
          </p:cNvSpPr>
          <p:nvPr>
            <p:ph type="title"/>
          </p:nvPr>
        </p:nvSpPr>
        <p:spPr>
          <a:xfrm>
            <a:off x="839788" y="365125"/>
            <a:ext cx="10515600" cy="1325563"/>
          </a:xfrm>
        </p:spPr>
        <p:txBody>
          <a:bodyPr/>
          <a:lstStyle>
            <a:lvl1pPr algn="ctr">
              <a:defRPr/>
            </a:lvl1pPr>
          </a:lstStyle>
          <a:p>
            <a:r>
              <a:rPr lang="vi-VN" dirty="0"/>
              <a:t>Bấm để sửa kiểu tiêu đề Bản cái</a:t>
            </a:r>
            <a:endParaRPr lang="en-US" dirty="0"/>
          </a:p>
        </p:txBody>
      </p:sp>
      <p:sp>
        <p:nvSpPr>
          <p:cNvPr id="16" name="Chỗ dành sẵn cho Văn bản 15">
            <a:extLst>
              <a:ext uri="{FF2B5EF4-FFF2-40B4-BE49-F238E27FC236}">
                <a16:creationId xmlns:a16="http://schemas.microsoft.com/office/drawing/2014/main" id="{B01912E1-5834-4C13-A701-0571D84BC463}"/>
              </a:ext>
            </a:extLst>
          </p:cNvPr>
          <p:cNvSpPr>
            <a:spLocks noGrp="1"/>
          </p:cNvSpPr>
          <p:nvPr>
            <p:ph type="body" sz="quarter" idx="13" hasCustomPrompt="1"/>
          </p:nvPr>
        </p:nvSpPr>
        <p:spPr>
          <a:xfrm>
            <a:off x="754109" y="4227139"/>
            <a:ext cx="1536700" cy="584200"/>
          </a:xfrm>
        </p:spPr>
        <p:txBody>
          <a:bodyPr/>
          <a:lstStyle>
            <a:lvl1pPr marL="0" indent="0" algn="ctr">
              <a:buNone/>
              <a:defRPr lang="vi-VN" sz="3200" b="0" i="0" kern="1200" dirty="0" smtClean="0">
                <a:solidFill>
                  <a:srgbClr val="C45A15"/>
                </a:solidFill>
                <a:latin typeface="iCiel Gotham Medium" pitchFamily="2" charset="77"/>
                <a:ea typeface="+mn-ea"/>
                <a:cs typeface="iCiel Gotham Medium" pitchFamily="2" charset="77"/>
              </a:defRPr>
            </a:lvl1pPr>
            <a:lvl2pPr>
              <a:defRPr>
                <a:latin typeface="iCiel Gotham Medium" pitchFamily="50" charset="0"/>
                <a:cs typeface="iCiel Gotham Medium" pitchFamily="50" charset="0"/>
              </a:defRPr>
            </a:lvl2pPr>
            <a:lvl3pPr>
              <a:defRPr>
                <a:latin typeface="iCiel Gotham Medium" pitchFamily="50" charset="0"/>
                <a:cs typeface="iCiel Gotham Medium" pitchFamily="50" charset="0"/>
              </a:defRPr>
            </a:lvl3pPr>
            <a:lvl4pPr>
              <a:defRPr>
                <a:latin typeface="iCiel Gotham Medium" pitchFamily="50" charset="0"/>
                <a:cs typeface="iCiel Gotham Medium" pitchFamily="50" charset="0"/>
              </a:defRPr>
            </a:lvl4pPr>
            <a:lvl5pPr>
              <a:defRPr>
                <a:latin typeface="iCiel Gotham Medium" pitchFamily="50" charset="0"/>
                <a:cs typeface="iCiel Gotham Medium" pitchFamily="50" charset="0"/>
              </a:defRPr>
            </a:lvl5pPr>
          </a:lstStyle>
          <a:p>
            <a:pPr lvl="0"/>
            <a:r>
              <a:rPr lang="vi-VN" dirty="0" err="1"/>
              <a:t>Text</a:t>
            </a:r>
            <a:endParaRPr lang="vi-VN" dirty="0"/>
          </a:p>
        </p:txBody>
      </p:sp>
      <p:sp>
        <p:nvSpPr>
          <p:cNvPr id="17" name="Chỗ dành sẵn cho Văn bản 15">
            <a:extLst>
              <a:ext uri="{FF2B5EF4-FFF2-40B4-BE49-F238E27FC236}">
                <a16:creationId xmlns:a16="http://schemas.microsoft.com/office/drawing/2014/main" id="{2D948F72-122A-475B-AD6A-04E3100461A3}"/>
              </a:ext>
            </a:extLst>
          </p:cNvPr>
          <p:cNvSpPr>
            <a:spLocks noGrp="1"/>
          </p:cNvSpPr>
          <p:nvPr>
            <p:ph type="body" sz="quarter" idx="14" hasCustomPrompt="1"/>
          </p:nvPr>
        </p:nvSpPr>
        <p:spPr>
          <a:xfrm>
            <a:off x="9817100" y="4284663"/>
            <a:ext cx="1536700" cy="584200"/>
          </a:xfrm>
        </p:spPr>
        <p:txBody>
          <a:bodyPr/>
          <a:lstStyle>
            <a:lvl1pPr marL="0" indent="0" algn="ctr">
              <a:buNone/>
              <a:defRPr lang="vi-VN" sz="3200" b="0" i="0" kern="1200" dirty="0" smtClean="0">
                <a:solidFill>
                  <a:srgbClr val="C45A15"/>
                </a:solidFill>
                <a:latin typeface="iCiel Gotham Medium" pitchFamily="2" charset="77"/>
                <a:ea typeface="+mn-ea"/>
                <a:cs typeface="iCiel Gotham Medium" pitchFamily="2" charset="77"/>
              </a:defRPr>
            </a:lvl1pPr>
            <a:lvl2pPr>
              <a:defRPr>
                <a:latin typeface="iCiel Gotham Medium" pitchFamily="50" charset="0"/>
                <a:cs typeface="iCiel Gotham Medium" pitchFamily="50" charset="0"/>
              </a:defRPr>
            </a:lvl2pPr>
            <a:lvl3pPr>
              <a:defRPr>
                <a:latin typeface="iCiel Gotham Medium" pitchFamily="50" charset="0"/>
                <a:cs typeface="iCiel Gotham Medium" pitchFamily="50" charset="0"/>
              </a:defRPr>
            </a:lvl3pPr>
            <a:lvl4pPr>
              <a:defRPr>
                <a:latin typeface="iCiel Gotham Medium" pitchFamily="50" charset="0"/>
                <a:cs typeface="iCiel Gotham Medium" pitchFamily="50" charset="0"/>
              </a:defRPr>
            </a:lvl4pPr>
            <a:lvl5pPr>
              <a:defRPr>
                <a:latin typeface="iCiel Gotham Medium" pitchFamily="50" charset="0"/>
                <a:cs typeface="iCiel Gotham Medium" pitchFamily="50" charset="0"/>
              </a:defRPr>
            </a:lvl5pPr>
          </a:lstStyle>
          <a:p>
            <a:pPr lvl="0"/>
            <a:r>
              <a:rPr lang="vi-VN" dirty="0" err="1"/>
              <a:t>Text</a:t>
            </a:r>
            <a:endParaRPr lang="vi-VN" dirty="0"/>
          </a:p>
        </p:txBody>
      </p:sp>
      <p:sp>
        <p:nvSpPr>
          <p:cNvPr id="18" name="Chỗ dành sẵn cho Văn bản 15">
            <a:extLst>
              <a:ext uri="{FF2B5EF4-FFF2-40B4-BE49-F238E27FC236}">
                <a16:creationId xmlns:a16="http://schemas.microsoft.com/office/drawing/2014/main" id="{4C3DB18E-606E-46CA-8CAF-5439C2B4DFE2}"/>
              </a:ext>
            </a:extLst>
          </p:cNvPr>
          <p:cNvSpPr>
            <a:spLocks noGrp="1"/>
          </p:cNvSpPr>
          <p:nvPr>
            <p:ph type="body" sz="quarter" idx="15" hasCustomPrompt="1"/>
          </p:nvPr>
        </p:nvSpPr>
        <p:spPr>
          <a:xfrm>
            <a:off x="3731138" y="4280014"/>
            <a:ext cx="1536700" cy="584200"/>
          </a:xfrm>
        </p:spPr>
        <p:txBody>
          <a:bodyPr/>
          <a:lstStyle>
            <a:lvl1pPr marL="0" indent="0" algn="ctr">
              <a:buNone/>
              <a:defRPr lang="vi-VN" sz="3200" b="0" i="0" kern="1200" dirty="0" smtClean="0">
                <a:solidFill>
                  <a:srgbClr val="C45A15"/>
                </a:solidFill>
                <a:latin typeface="iCiel Gotham Medium" pitchFamily="2" charset="77"/>
                <a:ea typeface="+mn-ea"/>
                <a:cs typeface="iCiel Gotham Medium" pitchFamily="2" charset="77"/>
              </a:defRPr>
            </a:lvl1pPr>
            <a:lvl2pPr>
              <a:defRPr>
                <a:latin typeface="iCiel Gotham Medium" pitchFamily="50" charset="0"/>
                <a:cs typeface="iCiel Gotham Medium" pitchFamily="50" charset="0"/>
              </a:defRPr>
            </a:lvl2pPr>
            <a:lvl3pPr>
              <a:defRPr>
                <a:latin typeface="iCiel Gotham Medium" pitchFamily="50" charset="0"/>
                <a:cs typeface="iCiel Gotham Medium" pitchFamily="50" charset="0"/>
              </a:defRPr>
            </a:lvl3pPr>
            <a:lvl4pPr>
              <a:defRPr>
                <a:latin typeface="iCiel Gotham Medium" pitchFamily="50" charset="0"/>
                <a:cs typeface="iCiel Gotham Medium" pitchFamily="50" charset="0"/>
              </a:defRPr>
            </a:lvl4pPr>
            <a:lvl5pPr>
              <a:defRPr>
                <a:latin typeface="iCiel Gotham Medium" pitchFamily="50" charset="0"/>
                <a:cs typeface="iCiel Gotham Medium" pitchFamily="50" charset="0"/>
              </a:defRPr>
            </a:lvl5pPr>
          </a:lstStyle>
          <a:p>
            <a:pPr lvl="0"/>
            <a:r>
              <a:rPr lang="vi-VN" dirty="0" err="1"/>
              <a:t>Text</a:t>
            </a:r>
            <a:endParaRPr lang="vi-VN" dirty="0"/>
          </a:p>
        </p:txBody>
      </p:sp>
      <p:sp>
        <p:nvSpPr>
          <p:cNvPr id="19" name="Chỗ dành sẵn cho Văn bản 15">
            <a:extLst>
              <a:ext uri="{FF2B5EF4-FFF2-40B4-BE49-F238E27FC236}">
                <a16:creationId xmlns:a16="http://schemas.microsoft.com/office/drawing/2014/main" id="{865C3661-0477-4821-8B40-C21B4447B72F}"/>
              </a:ext>
            </a:extLst>
          </p:cNvPr>
          <p:cNvSpPr>
            <a:spLocks noGrp="1"/>
          </p:cNvSpPr>
          <p:nvPr>
            <p:ph type="body" sz="quarter" idx="16" hasCustomPrompt="1"/>
          </p:nvPr>
        </p:nvSpPr>
        <p:spPr>
          <a:xfrm>
            <a:off x="6840071" y="4280014"/>
            <a:ext cx="1536700" cy="584200"/>
          </a:xfrm>
        </p:spPr>
        <p:txBody>
          <a:bodyPr/>
          <a:lstStyle>
            <a:lvl1pPr marL="0" indent="0" algn="ctr">
              <a:buNone/>
              <a:defRPr lang="vi-VN" sz="3200" b="0" i="0" kern="1200" dirty="0" smtClean="0">
                <a:solidFill>
                  <a:srgbClr val="C45A15"/>
                </a:solidFill>
                <a:latin typeface="iCiel Gotham Medium" pitchFamily="2" charset="77"/>
                <a:ea typeface="+mn-ea"/>
                <a:cs typeface="iCiel Gotham Medium" pitchFamily="2" charset="77"/>
              </a:defRPr>
            </a:lvl1pPr>
            <a:lvl2pPr>
              <a:defRPr>
                <a:latin typeface="iCiel Gotham Medium" pitchFamily="50" charset="0"/>
                <a:cs typeface="iCiel Gotham Medium" pitchFamily="50" charset="0"/>
              </a:defRPr>
            </a:lvl2pPr>
            <a:lvl3pPr>
              <a:defRPr>
                <a:latin typeface="iCiel Gotham Medium" pitchFamily="50" charset="0"/>
                <a:cs typeface="iCiel Gotham Medium" pitchFamily="50" charset="0"/>
              </a:defRPr>
            </a:lvl3pPr>
            <a:lvl4pPr>
              <a:defRPr>
                <a:latin typeface="iCiel Gotham Medium" pitchFamily="50" charset="0"/>
                <a:cs typeface="iCiel Gotham Medium" pitchFamily="50" charset="0"/>
              </a:defRPr>
            </a:lvl4pPr>
            <a:lvl5pPr>
              <a:defRPr>
                <a:latin typeface="iCiel Gotham Medium" pitchFamily="50" charset="0"/>
                <a:cs typeface="iCiel Gotham Medium" pitchFamily="50" charset="0"/>
              </a:defRPr>
            </a:lvl5pPr>
          </a:lstStyle>
          <a:p>
            <a:pPr lvl="0"/>
            <a:r>
              <a:rPr lang="vi-VN" dirty="0" err="1"/>
              <a:t>Text</a:t>
            </a:r>
            <a:endParaRPr lang="vi-VN" dirty="0"/>
          </a:p>
        </p:txBody>
      </p:sp>
    </p:spTree>
    <p:extLst>
      <p:ext uri="{BB962C8B-B14F-4D97-AF65-F5344CB8AC3E}">
        <p14:creationId xmlns:p14="http://schemas.microsoft.com/office/powerpoint/2010/main" val="3033072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0CD72955-9D4A-4ED8-98DA-750EB80E009A}"/>
              </a:ext>
            </a:extLst>
          </p:cNvPr>
          <p:cNvSpPr>
            <a:spLocks noGrp="1"/>
          </p:cNvSpPr>
          <p:nvPr>
            <p:ph type="dt" sz="half" idx="10"/>
          </p:nvPr>
        </p:nvSpPr>
        <p:spPr/>
        <p:txBody>
          <a:bodyPr/>
          <a:lstStyle/>
          <a:p>
            <a:fld id="{0F4BAEF2-DE76-408A-95D3-6F9678485B4F}" type="datetime1">
              <a:rPr lang="en-US" smtClean="0"/>
              <a:t>12/29/2023</a:t>
            </a:fld>
            <a:endParaRPr lang="en-US"/>
          </a:p>
        </p:txBody>
      </p:sp>
      <p:sp>
        <p:nvSpPr>
          <p:cNvPr id="3" name="Chỗ dành sẵn cho Chân trang 2">
            <a:extLst>
              <a:ext uri="{FF2B5EF4-FFF2-40B4-BE49-F238E27FC236}">
                <a16:creationId xmlns:a16="http://schemas.microsoft.com/office/drawing/2014/main" id="{B3213016-67A8-421D-80B0-B944F1DE817F}"/>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C298C642-E5B9-4153-A16F-7869B801942F}"/>
              </a:ext>
            </a:extLst>
          </p:cNvPr>
          <p:cNvSpPr>
            <a:spLocks noGrp="1"/>
          </p:cNvSpPr>
          <p:nvPr>
            <p:ph type="sldNum" sz="quarter" idx="12"/>
          </p:nvPr>
        </p:nvSpPr>
        <p:spPr/>
        <p:txBody>
          <a:bodyPr/>
          <a:lstStyle/>
          <a:p>
            <a:fld id="{822A708D-C984-4439-A215-56EF5D7602F5}" type="slidenum">
              <a:rPr lang="en-US" smtClean="0"/>
              <a:t>‹#›</a:t>
            </a:fld>
            <a:endParaRPr lang="en-US"/>
          </a:p>
        </p:txBody>
      </p:sp>
      <p:sp>
        <p:nvSpPr>
          <p:cNvPr id="8" name="Rectangle 15">
            <a:extLst>
              <a:ext uri="{FF2B5EF4-FFF2-40B4-BE49-F238E27FC236}">
                <a16:creationId xmlns:a16="http://schemas.microsoft.com/office/drawing/2014/main" id="{E4A9F465-A20C-4BE9-8F81-64729FB199E6}"/>
              </a:ext>
            </a:extLst>
          </p:cNvPr>
          <p:cNvSpPr/>
          <p:nvPr userDrawn="1"/>
        </p:nvSpPr>
        <p:spPr>
          <a:xfrm>
            <a:off x="5267838" y="1454079"/>
            <a:ext cx="1470454" cy="45719"/>
          </a:xfrm>
          <a:prstGeom prst="rect">
            <a:avLst/>
          </a:prstGeom>
          <a:solidFill>
            <a:srgbClr val="005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4" name="Tiêu đề 1">
            <a:extLst>
              <a:ext uri="{FF2B5EF4-FFF2-40B4-BE49-F238E27FC236}">
                <a16:creationId xmlns:a16="http://schemas.microsoft.com/office/drawing/2014/main" id="{BFB302E5-C58E-4D54-92E2-07FEAB19839E}"/>
              </a:ext>
            </a:extLst>
          </p:cNvPr>
          <p:cNvSpPr>
            <a:spLocks noGrp="1"/>
          </p:cNvSpPr>
          <p:nvPr>
            <p:ph type="title"/>
          </p:nvPr>
        </p:nvSpPr>
        <p:spPr>
          <a:xfrm>
            <a:off x="839788" y="365125"/>
            <a:ext cx="10515600" cy="1325563"/>
          </a:xfrm>
        </p:spPr>
        <p:txBody>
          <a:bodyPr/>
          <a:lstStyle>
            <a:lvl1pPr algn="ctr">
              <a:defRPr/>
            </a:lvl1pPr>
          </a:lstStyle>
          <a:p>
            <a:r>
              <a:rPr lang="vi-VN" dirty="0"/>
              <a:t>Bấm để sửa kiểu tiêu đề Bản cái</a:t>
            </a:r>
            <a:endParaRPr lang="en-US" dirty="0"/>
          </a:p>
        </p:txBody>
      </p:sp>
      <p:sp>
        <p:nvSpPr>
          <p:cNvPr id="16" name="Chỗ dành sẵn cho Văn bản 15">
            <a:extLst>
              <a:ext uri="{FF2B5EF4-FFF2-40B4-BE49-F238E27FC236}">
                <a16:creationId xmlns:a16="http://schemas.microsoft.com/office/drawing/2014/main" id="{B01912E1-5834-4C13-A701-0571D84BC463}"/>
              </a:ext>
            </a:extLst>
          </p:cNvPr>
          <p:cNvSpPr>
            <a:spLocks noGrp="1"/>
          </p:cNvSpPr>
          <p:nvPr>
            <p:ph type="body" sz="quarter" idx="13" hasCustomPrompt="1"/>
          </p:nvPr>
        </p:nvSpPr>
        <p:spPr>
          <a:xfrm>
            <a:off x="754109" y="4227139"/>
            <a:ext cx="1536700" cy="584200"/>
          </a:xfrm>
        </p:spPr>
        <p:txBody>
          <a:bodyPr/>
          <a:lstStyle>
            <a:lvl1pPr marL="0" indent="0" algn="ctr">
              <a:buNone/>
              <a:defRPr lang="vi-VN" sz="3200" b="0" i="0" kern="1200" dirty="0" smtClean="0">
                <a:solidFill>
                  <a:srgbClr val="C45A15"/>
                </a:solidFill>
                <a:latin typeface="iCiel Gotham Medium" pitchFamily="2" charset="77"/>
                <a:ea typeface="+mn-ea"/>
                <a:cs typeface="iCiel Gotham Medium" pitchFamily="2" charset="77"/>
              </a:defRPr>
            </a:lvl1pPr>
            <a:lvl2pPr>
              <a:defRPr>
                <a:latin typeface="iCiel Gotham Medium" pitchFamily="50" charset="0"/>
                <a:cs typeface="iCiel Gotham Medium" pitchFamily="50" charset="0"/>
              </a:defRPr>
            </a:lvl2pPr>
            <a:lvl3pPr>
              <a:defRPr>
                <a:latin typeface="iCiel Gotham Medium" pitchFamily="50" charset="0"/>
                <a:cs typeface="iCiel Gotham Medium" pitchFamily="50" charset="0"/>
              </a:defRPr>
            </a:lvl3pPr>
            <a:lvl4pPr>
              <a:defRPr>
                <a:latin typeface="iCiel Gotham Medium" pitchFamily="50" charset="0"/>
                <a:cs typeface="iCiel Gotham Medium" pitchFamily="50" charset="0"/>
              </a:defRPr>
            </a:lvl4pPr>
            <a:lvl5pPr>
              <a:defRPr>
                <a:latin typeface="iCiel Gotham Medium" pitchFamily="50" charset="0"/>
                <a:cs typeface="iCiel Gotham Medium" pitchFamily="50" charset="0"/>
              </a:defRPr>
            </a:lvl5pPr>
          </a:lstStyle>
          <a:p>
            <a:pPr lvl="0"/>
            <a:r>
              <a:rPr lang="vi-VN" dirty="0" err="1"/>
              <a:t>Text</a:t>
            </a:r>
            <a:endParaRPr lang="vi-VN" dirty="0"/>
          </a:p>
        </p:txBody>
      </p:sp>
      <p:sp>
        <p:nvSpPr>
          <p:cNvPr id="17" name="Chỗ dành sẵn cho Văn bản 15">
            <a:extLst>
              <a:ext uri="{FF2B5EF4-FFF2-40B4-BE49-F238E27FC236}">
                <a16:creationId xmlns:a16="http://schemas.microsoft.com/office/drawing/2014/main" id="{2D948F72-122A-475B-AD6A-04E3100461A3}"/>
              </a:ext>
            </a:extLst>
          </p:cNvPr>
          <p:cNvSpPr>
            <a:spLocks noGrp="1"/>
          </p:cNvSpPr>
          <p:nvPr>
            <p:ph type="body" sz="quarter" idx="14" hasCustomPrompt="1"/>
          </p:nvPr>
        </p:nvSpPr>
        <p:spPr>
          <a:xfrm>
            <a:off x="9817100" y="4284663"/>
            <a:ext cx="1536700" cy="584200"/>
          </a:xfrm>
        </p:spPr>
        <p:txBody>
          <a:bodyPr/>
          <a:lstStyle>
            <a:lvl1pPr marL="0" indent="0" algn="ctr">
              <a:buNone/>
              <a:defRPr lang="vi-VN" sz="3200" b="0" i="0" kern="1200" dirty="0" smtClean="0">
                <a:solidFill>
                  <a:srgbClr val="C45A15"/>
                </a:solidFill>
                <a:latin typeface="iCiel Gotham Medium" pitchFamily="2" charset="77"/>
                <a:ea typeface="+mn-ea"/>
                <a:cs typeface="iCiel Gotham Medium" pitchFamily="2" charset="77"/>
              </a:defRPr>
            </a:lvl1pPr>
            <a:lvl2pPr>
              <a:defRPr>
                <a:latin typeface="iCiel Gotham Medium" pitchFamily="50" charset="0"/>
                <a:cs typeface="iCiel Gotham Medium" pitchFamily="50" charset="0"/>
              </a:defRPr>
            </a:lvl2pPr>
            <a:lvl3pPr>
              <a:defRPr>
                <a:latin typeface="iCiel Gotham Medium" pitchFamily="50" charset="0"/>
                <a:cs typeface="iCiel Gotham Medium" pitchFamily="50" charset="0"/>
              </a:defRPr>
            </a:lvl3pPr>
            <a:lvl4pPr>
              <a:defRPr>
                <a:latin typeface="iCiel Gotham Medium" pitchFamily="50" charset="0"/>
                <a:cs typeface="iCiel Gotham Medium" pitchFamily="50" charset="0"/>
              </a:defRPr>
            </a:lvl4pPr>
            <a:lvl5pPr>
              <a:defRPr>
                <a:latin typeface="iCiel Gotham Medium" pitchFamily="50" charset="0"/>
                <a:cs typeface="iCiel Gotham Medium" pitchFamily="50" charset="0"/>
              </a:defRPr>
            </a:lvl5pPr>
          </a:lstStyle>
          <a:p>
            <a:pPr lvl="0"/>
            <a:r>
              <a:rPr lang="vi-VN" dirty="0" err="1"/>
              <a:t>Text</a:t>
            </a:r>
            <a:endParaRPr lang="vi-VN" dirty="0"/>
          </a:p>
        </p:txBody>
      </p:sp>
      <p:sp>
        <p:nvSpPr>
          <p:cNvPr id="18" name="Chỗ dành sẵn cho Văn bản 15">
            <a:extLst>
              <a:ext uri="{FF2B5EF4-FFF2-40B4-BE49-F238E27FC236}">
                <a16:creationId xmlns:a16="http://schemas.microsoft.com/office/drawing/2014/main" id="{4C3DB18E-606E-46CA-8CAF-5439C2B4DFE2}"/>
              </a:ext>
            </a:extLst>
          </p:cNvPr>
          <p:cNvSpPr>
            <a:spLocks noGrp="1"/>
          </p:cNvSpPr>
          <p:nvPr>
            <p:ph type="body" sz="quarter" idx="15" hasCustomPrompt="1"/>
          </p:nvPr>
        </p:nvSpPr>
        <p:spPr>
          <a:xfrm>
            <a:off x="3731138" y="4280014"/>
            <a:ext cx="1536700" cy="584200"/>
          </a:xfrm>
        </p:spPr>
        <p:txBody>
          <a:bodyPr/>
          <a:lstStyle>
            <a:lvl1pPr marL="0" indent="0" algn="ctr">
              <a:buNone/>
              <a:defRPr lang="vi-VN" sz="3200" b="0" i="0" kern="1200" dirty="0" smtClean="0">
                <a:solidFill>
                  <a:srgbClr val="C45A15"/>
                </a:solidFill>
                <a:latin typeface="iCiel Gotham Medium" pitchFamily="2" charset="77"/>
                <a:ea typeface="+mn-ea"/>
                <a:cs typeface="iCiel Gotham Medium" pitchFamily="2" charset="77"/>
              </a:defRPr>
            </a:lvl1pPr>
            <a:lvl2pPr>
              <a:defRPr>
                <a:latin typeface="iCiel Gotham Medium" pitchFamily="50" charset="0"/>
                <a:cs typeface="iCiel Gotham Medium" pitchFamily="50" charset="0"/>
              </a:defRPr>
            </a:lvl2pPr>
            <a:lvl3pPr>
              <a:defRPr>
                <a:latin typeface="iCiel Gotham Medium" pitchFamily="50" charset="0"/>
                <a:cs typeface="iCiel Gotham Medium" pitchFamily="50" charset="0"/>
              </a:defRPr>
            </a:lvl3pPr>
            <a:lvl4pPr>
              <a:defRPr>
                <a:latin typeface="iCiel Gotham Medium" pitchFamily="50" charset="0"/>
                <a:cs typeface="iCiel Gotham Medium" pitchFamily="50" charset="0"/>
              </a:defRPr>
            </a:lvl4pPr>
            <a:lvl5pPr>
              <a:defRPr>
                <a:latin typeface="iCiel Gotham Medium" pitchFamily="50" charset="0"/>
                <a:cs typeface="iCiel Gotham Medium" pitchFamily="50" charset="0"/>
              </a:defRPr>
            </a:lvl5pPr>
          </a:lstStyle>
          <a:p>
            <a:pPr lvl="0"/>
            <a:r>
              <a:rPr lang="vi-VN" dirty="0" err="1"/>
              <a:t>Text</a:t>
            </a:r>
            <a:endParaRPr lang="vi-VN" dirty="0"/>
          </a:p>
        </p:txBody>
      </p:sp>
      <p:sp>
        <p:nvSpPr>
          <p:cNvPr id="19" name="Chỗ dành sẵn cho Văn bản 15">
            <a:extLst>
              <a:ext uri="{FF2B5EF4-FFF2-40B4-BE49-F238E27FC236}">
                <a16:creationId xmlns:a16="http://schemas.microsoft.com/office/drawing/2014/main" id="{865C3661-0477-4821-8B40-C21B4447B72F}"/>
              </a:ext>
            </a:extLst>
          </p:cNvPr>
          <p:cNvSpPr>
            <a:spLocks noGrp="1"/>
          </p:cNvSpPr>
          <p:nvPr>
            <p:ph type="body" sz="quarter" idx="16" hasCustomPrompt="1"/>
          </p:nvPr>
        </p:nvSpPr>
        <p:spPr>
          <a:xfrm>
            <a:off x="6840071" y="4280014"/>
            <a:ext cx="1536700" cy="584200"/>
          </a:xfrm>
        </p:spPr>
        <p:txBody>
          <a:bodyPr/>
          <a:lstStyle>
            <a:lvl1pPr marL="0" indent="0" algn="ctr">
              <a:buNone/>
              <a:defRPr lang="vi-VN" sz="3200" b="0" i="0" kern="1200" dirty="0" smtClean="0">
                <a:solidFill>
                  <a:srgbClr val="C45A15"/>
                </a:solidFill>
                <a:latin typeface="iCiel Gotham Medium" pitchFamily="2" charset="77"/>
                <a:ea typeface="+mn-ea"/>
                <a:cs typeface="iCiel Gotham Medium" pitchFamily="2" charset="77"/>
              </a:defRPr>
            </a:lvl1pPr>
            <a:lvl2pPr>
              <a:defRPr>
                <a:latin typeface="iCiel Gotham Medium" pitchFamily="50" charset="0"/>
                <a:cs typeface="iCiel Gotham Medium" pitchFamily="50" charset="0"/>
              </a:defRPr>
            </a:lvl2pPr>
            <a:lvl3pPr>
              <a:defRPr>
                <a:latin typeface="iCiel Gotham Medium" pitchFamily="50" charset="0"/>
                <a:cs typeface="iCiel Gotham Medium" pitchFamily="50" charset="0"/>
              </a:defRPr>
            </a:lvl3pPr>
            <a:lvl4pPr>
              <a:defRPr>
                <a:latin typeface="iCiel Gotham Medium" pitchFamily="50" charset="0"/>
                <a:cs typeface="iCiel Gotham Medium" pitchFamily="50" charset="0"/>
              </a:defRPr>
            </a:lvl4pPr>
            <a:lvl5pPr>
              <a:defRPr>
                <a:latin typeface="iCiel Gotham Medium" pitchFamily="50" charset="0"/>
                <a:cs typeface="iCiel Gotham Medium" pitchFamily="50" charset="0"/>
              </a:defRPr>
            </a:lvl5pPr>
          </a:lstStyle>
          <a:p>
            <a:pPr lvl="0"/>
            <a:r>
              <a:rPr lang="vi-VN" dirty="0" err="1"/>
              <a:t>Text</a:t>
            </a:r>
            <a:endParaRPr lang="vi-VN" dirty="0"/>
          </a:p>
        </p:txBody>
      </p:sp>
    </p:spTree>
    <p:extLst>
      <p:ext uri="{BB962C8B-B14F-4D97-AF65-F5344CB8AC3E}">
        <p14:creationId xmlns:p14="http://schemas.microsoft.com/office/powerpoint/2010/main" val="2287008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FC6501-2D1F-45B1-BF4F-26D78FB6FA04}"/>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D53774D5-8F1B-4EB9-9208-E8042BD0AF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74A4EC14-22A2-4D89-9EC1-470CECBAA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E98F15E8-80FB-460F-8375-E42D9A75139B}"/>
              </a:ext>
            </a:extLst>
          </p:cNvPr>
          <p:cNvSpPr>
            <a:spLocks noGrp="1"/>
          </p:cNvSpPr>
          <p:nvPr>
            <p:ph type="dt" sz="half" idx="10"/>
          </p:nvPr>
        </p:nvSpPr>
        <p:spPr/>
        <p:txBody>
          <a:bodyPr/>
          <a:lstStyle/>
          <a:p>
            <a:fld id="{862DE1F2-01DD-4D88-B9F6-3F97B8CE9DE0}" type="datetime1">
              <a:rPr lang="en-US" smtClean="0"/>
              <a:t>12/29/2023</a:t>
            </a:fld>
            <a:endParaRPr lang="en-US"/>
          </a:p>
        </p:txBody>
      </p:sp>
      <p:sp>
        <p:nvSpPr>
          <p:cNvPr id="6" name="Chỗ dành sẵn cho Chân trang 5">
            <a:extLst>
              <a:ext uri="{FF2B5EF4-FFF2-40B4-BE49-F238E27FC236}">
                <a16:creationId xmlns:a16="http://schemas.microsoft.com/office/drawing/2014/main" id="{1392D699-F2E9-4AFE-914B-8230C05D535F}"/>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6AF1C04B-5C45-4545-BA4B-14A8DE0FD08C}"/>
              </a:ext>
            </a:extLst>
          </p:cNvPr>
          <p:cNvSpPr>
            <a:spLocks noGrp="1"/>
          </p:cNvSpPr>
          <p:nvPr>
            <p:ph type="sldNum" sz="quarter" idx="12"/>
          </p:nvPr>
        </p:nvSpPr>
        <p:spPr/>
        <p:txBody>
          <a:bodyPr/>
          <a:lstStyle/>
          <a:p>
            <a:fld id="{822A708D-C984-4439-A215-56EF5D7602F5}" type="slidenum">
              <a:rPr lang="en-US" smtClean="0"/>
              <a:t>‹#›</a:t>
            </a:fld>
            <a:endParaRPr lang="en-US"/>
          </a:p>
        </p:txBody>
      </p:sp>
    </p:spTree>
    <p:extLst>
      <p:ext uri="{BB962C8B-B14F-4D97-AF65-F5344CB8AC3E}">
        <p14:creationId xmlns:p14="http://schemas.microsoft.com/office/powerpoint/2010/main" val="2354350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1_Nội dung với Chú thích">
    <p:bg>
      <p:bgPr>
        <a:solidFill>
          <a:srgbClr val="005F69"/>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9FC6501-2D1F-45B1-BF4F-26D78FB6FA04}"/>
              </a:ext>
            </a:extLst>
          </p:cNvPr>
          <p:cNvSpPr>
            <a:spLocks noGrp="1"/>
          </p:cNvSpPr>
          <p:nvPr>
            <p:ph type="title"/>
          </p:nvPr>
        </p:nvSpPr>
        <p:spPr>
          <a:xfrm>
            <a:off x="839788" y="457200"/>
            <a:ext cx="3932237" cy="1600200"/>
          </a:xfrm>
        </p:spPr>
        <p:txBody>
          <a:bodyPr anchor="b"/>
          <a:lstStyle>
            <a:lvl1pPr>
              <a:defRPr sz="3200">
                <a:solidFill>
                  <a:schemeClr val="bg1"/>
                </a:solidFill>
              </a:defRPr>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D53774D5-8F1B-4EB9-9208-E8042BD0AF0A}"/>
              </a:ext>
            </a:extLst>
          </p:cNvPr>
          <p:cNvSpPr>
            <a:spLocks noGrp="1"/>
          </p:cNvSpPr>
          <p:nvPr>
            <p:ph idx="1"/>
          </p:nvPr>
        </p:nvSpPr>
        <p:spPr>
          <a:xfrm>
            <a:off x="5183188" y="987425"/>
            <a:ext cx="6172200" cy="4873625"/>
          </a:xfrm>
        </p:spPr>
        <p:txBody>
          <a:bodyPr/>
          <a:lstStyle>
            <a:lvl1pPr>
              <a:defRPr sz="3200">
                <a:solidFill>
                  <a:schemeClr val="bg1"/>
                </a:solidFill>
              </a:defRPr>
            </a:lvl1pPr>
            <a:lvl2pPr>
              <a:defRPr sz="2800">
                <a:solidFill>
                  <a:schemeClr val="bg1"/>
                </a:solidFill>
              </a:defRPr>
            </a:lvl2pPr>
            <a:lvl3pPr>
              <a:defRPr sz="2400">
                <a:solidFill>
                  <a:schemeClr val="bg1"/>
                </a:solidFill>
              </a:defRPr>
            </a:lvl3pPr>
            <a:lvl4pPr>
              <a:defRPr sz="2000">
                <a:solidFill>
                  <a:schemeClr val="bg1"/>
                </a:solidFill>
              </a:defRPr>
            </a:lvl4pPr>
            <a:lvl5pPr>
              <a:defRPr sz="2000">
                <a:solidFill>
                  <a:schemeClr val="bg1"/>
                </a:solidFill>
              </a:defRPr>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74A4EC14-22A2-4D89-9EC1-470CECBAAE54}"/>
              </a:ext>
            </a:extLst>
          </p:cNvPr>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E98F15E8-80FB-460F-8375-E42D9A75139B}"/>
              </a:ext>
            </a:extLst>
          </p:cNvPr>
          <p:cNvSpPr>
            <a:spLocks noGrp="1"/>
          </p:cNvSpPr>
          <p:nvPr>
            <p:ph type="dt" sz="half" idx="10"/>
          </p:nvPr>
        </p:nvSpPr>
        <p:spPr/>
        <p:txBody>
          <a:bodyPr/>
          <a:lstStyle>
            <a:lvl1pPr>
              <a:defRPr>
                <a:solidFill>
                  <a:schemeClr val="bg1"/>
                </a:solidFill>
              </a:defRPr>
            </a:lvl1pPr>
          </a:lstStyle>
          <a:p>
            <a:fld id="{72BF3506-C9FD-42ED-B3CA-7EB10032863F}" type="datetime1">
              <a:rPr lang="en-US" smtClean="0"/>
              <a:t>12/29/2023</a:t>
            </a:fld>
            <a:endParaRPr lang="en-US"/>
          </a:p>
        </p:txBody>
      </p:sp>
      <p:sp>
        <p:nvSpPr>
          <p:cNvPr id="6" name="Chỗ dành sẵn cho Chân trang 5">
            <a:extLst>
              <a:ext uri="{FF2B5EF4-FFF2-40B4-BE49-F238E27FC236}">
                <a16:creationId xmlns:a16="http://schemas.microsoft.com/office/drawing/2014/main" id="{1392D699-F2E9-4AFE-914B-8230C05D535F}"/>
              </a:ext>
            </a:extLst>
          </p:cNvPr>
          <p:cNvSpPr>
            <a:spLocks noGrp="1"/>
          </p:cNvSpPr>
          <p:nvPr>
            <p:ph type="ftr" sz="quarter" idx="11"/>
          </p:nvPr>
        </p:nvSpPr>
        <p:spPr/>
        <p:txBody>
          <a:bodyPr/>
          <a:lstStyle>
            <a:lvl1pPr>
              <a:defRPr>
                <a:solidFill>
                  <a:schemeClr val="bg1"/>
                </a:solidFill>
              </a:defRPr>
            </a:lvl1pPr>
          </a:lstStyle>
          <a:p>
            <a:endParaRPr lang="en-US"/>
          </a:p>
        </p:txBody>
      </p:sp>
      <p:sp>
        <p:nvSpPr>
          <p:cNvPr id="7" name="Chỗ dành sẵn cho Số hiệu Bản chiếu 6">
            <a:extLst>
              <a:ext uri="{FF2B5EF4-FFF2-40B4-BE49-F238E27FC236}">
                <a16:creationId xmlns:a16="http://schemas.microsoft.com/office/drawing/2014/main" id="{6AF1C04B-5C45-4545-BA4B-14A8DE0FD08C}"/>
              </a:ext>
            </a:extLst>
          </p:cNvPr>
          <p:cNvSpPr>
            <a:spLocks noGrp="1"/>
          </p:cNvSpPr>
          <p:nvPr>
            <p:ph type="sldNum" sz="quarter" idx="12"/>
          </p:nvPr>
        </p:nvSpPr>
        <p:spPr/>
        <p:txBody>
          <a:bodyPr/>
          <a:lstStyle>
            <a:lvl1pPr>
              <a:defRPr>
                <a:solidFill>
                  <a:schemeClr val="bg1"/>
                </a:solidFill>
              </a:defRPr>
            </a:lvl1pPr>
          </a:lstStyle>
          <a:p>
            <a:fld id="{822A708D-C984-4439-A215-56EF5D7602F5}" type="slidenum">
              <a:rPr lang="en-US" smtClean="0"/>
              <a:pPr/>
              <a:t>‹#›</a:t>
            </a:fld>
            <a:endParaRPr lang="en-US"/>
          </a:p>
        </p:txBody>
      </p:sp>
    </p:spTree>
    <p:extLst>
      <p:ext uri="{BB962C8B-B14F-4D97-AF65-F5344CB8AC3E}">
        <p14:creationId xmlns:p14="http://schemas.microsoft.com/office/powerpoint/2010/main" val="34814049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1_Ảnh với Chú thích">
    <p:bg>
      <p:bgPr>
        <a:solidFill>
          <a:srgbClr val="1E2D5A"/>
        </a:solid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0FD77E2-698E-4F52-BD9C-6494314610ED}"/>
              </a:ext>
            </a:extLst>
          </p:cNvPr>
          <p:cNvSpPr>
            <a:spLocks noGrp="1"/>
          </p:cNvSpPr>
          <p:nvPr>
            <p:ph type="title"/>
          </p:nvPr>
        </p:nvSpPr>
        <p:spPr>
          <a:xfrm>
            <a:off x="839788" y="457200"/>
            <a:ext cx="3932237" cy="1600200"/>
          </a:xfrm>
        </p:spPr>
        <p:txBody>
          <a:bodyPr anchor="b"/>
          <a:lstStyle>
            <a:lvl1pPr>
              <a:defRPr sz="3200">
                <a:solidFill>
                  <a:schemeClr val="bg1"/>
                </a:solidFill>
              </a:defRPr>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4AC24CA6-D5B9-4269-999A-7F9C0AB2BF59}"/>
              </a:ext>
            </a:extLst>
          </p:cNvPr>
          <p:cNvSpPr>
            <a:spLocks noGrp="1"/>
          </p:cNvSpPr>
          <p:nvPr>
            <p:ph type="pic" idx="1"/>
          </p:nvPr>
        </p:nvSpPr>
        <p:spPr>
          <a:xfrm>
            <a:off x="5183188" y="987425"/>
            <a:ext cx="6172200" cy="4873625"/>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BFCD2DCE-CB0A-4F08-BC53-95F393D131F9}"/>
              </a:ext>
            </a:extLst>
          </p:cNvPr>
          <p:cNvSpPr>
            <a:spLocks noGrp="1"/>
          </p:cNvSpPr>
          <p:nvPr>
            <p:ph type="body" sz="half" idx="2"/>
          </p:nvPr>
        </p:nvSpPr>
        <p:spPr>
          <a:xfrm>
            <a:off x="839788" y="2057400"/>
            <a:ext cx="3932237" cy="381158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9048B147-6AC0-43A9-B557-0F81BAB70855}"/>
              </a:ext>
            </a:extLst>
          </p:cNvPr>
          <p:cNvSpPr>
            <a:spLocks noGrp="1"/>
          </p:cNvSpPr>
          <p:nvPr>
            <p:ph type="dt" sz="half" idx="10"/>
          </p:nvPr>
        </p:nvSpPr>
        <p:spPr/>
        <p:txBody>
          <a:bodyPr/>
          <a:lstStyle>
            <a:lvl1pPr>
              <a:defRPr>
                <a:solidFill>
                  <a:schemeClr val="bg1"/>
                </a:solidFill>
              </a:defRPr>
            </a:lvl1pPr>
          </a:lstStyle>
          <a:p>
            <a:fld id="{F0886A6F-679D-45A3-8DAF-480871199AB7}" type="datetime1">
              <a:rPr lang="en-US" smtClean="0"/>
              <a:t>12/29/2023</a:t>
            </a:fld>
            <a:endParaRPr lang="en-US"/>
          </a:p>
        </p:txBody>
      </p:sp>
      <p:sp>
        <p:nvSpPr>
          <p:cNvPr id="6" name="Chỗ dành sẵn cho Chân trang 5">
            <a:extLst>
              <a:ext uri="{FF2B5EF4-FFF2-40B4-BE49-F238E27FC236}">
                <a16:creationId xmlns:a16="http://schemas.microsoft.com/office/drawing/2014/main" id="{0EF11048-C0DF-495D-98BD-9B6AD934CD9A}"/>
              </a:ext>
            </a:extLst>
          </p:cNvPr>
          <p:cNvSpPr>
            <a:spLocks noGrp="1"/>
          </p:cNvSpPr>
          <p:nvPr>
            <p:ph type="ftr" sz="quarter" idx="11"/>
          </p:nvPr>
        </p:nvSpPr>
        <p:spPr/>
        <p:txBody>
          <a:bodyPr/>
          <a:lstStyle>
            <a:lvl1pPr>
              <a:defRPr>
                <a:solidFill>
                  <a:schemeClr val="bg1"/>
                </a:solidFill>
              </a:defRPr>
            </a:lvl1pPr>
          </a:lstStyle>
          <a:p>
            <a:endParaRPr lang="en-US"/>
          </a:p>
        </p:txBody>
      </p:sp>
      <p:sp>
        <p:nvSpPr>
          <p:cNvPr id="7" name="Chỗ dành sẵn cho Số hiệu Bản chiếu 6">
            <a:extLst>
              <a:ext uri="{FF2B5EF4-FFF2-40B4-BE49-F238E27FC236}">
                <a16:creationId xmlns:a16="http://schemas.microsoft.com/office/drawing/2014/main" id="{214572F3-F07F-4DBF-BA8D-C98E89E21AA1}"/>
              </a:ext>
            </a:extLst>
          </p:cNvPr>
          <p:cNvSpPr>
            <a:spLocks noGrp="1"/>
          </p:cNvSpPr>
          <p:nvPr>
            <p:ph type="sldNum" sz="quarter" idx="12"/>
          </p:nvPr>
        </p:nvSpPr>
        <p:spPr/>
        <p:txBody>
          <a:bodyPr/>
          <a:lstStyle>
            <a:lvl1pPr>
              <a:defRPr>
                <a:solidFill>
                  <a:schemeClr val="bg1"/>
                </a:solidFill>
              </a:defRPr>
            </a:lvl1pPr>
          </a:lstStyle>
          <a:p>
            <a:fld id="{822A708D-C984-4439-A215-56EF5D7602F5}" type="slidenum">
              <a:rPr lang="en-US" smtClean="0"/>
              <a:pPr/>
              <a:t>‹#›</a:t>
            </a:fld>
            <a:endParaRPr lang="en-US"/>
          </a:p>
        </p:txBody>
      </p:sp>
    </p:spTree>
    <p:extLst>
      <p:ext uri="{BB962C8B-B14F-4D97-AF65-F5344CB8AC3E}">
        <p14:creationId xmlns:p14="http://schemas.microsoft.com/office/powerpoint/2010/main" val="491207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0FD77E2-698E-4F52-BD9C-6494314610ED}"/>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4AC24CA6-D5B9-4269-999A-7F9C0AB2B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BFCD2DCE-CB0A-4F08-BC53-95F393D131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9048B147-6AC0-43A9-B557-0F81BAB70855}"/>
              </a:ext>
            </a:extLst>
          </p:cNvPr>
          <p:cNvSpPr>
            <a:spLocks noGrp="1"/>
          </p:cNvSpPr>
          <p:nvPr>
            <p:ph type="dt" sz="half" idx="10"/>
          </p:nvPr>
        </p:nvSpPr>
        <p:spPr/>
        <p:txBody>
          <a:bodyPr/>
          <a:lstStyle/>
          <a:p>
            <a:fld id="{BB503563-CAB3-4A6A-AD6E-086D917BC7D3}" type="datetime1">
              <a:rPr lang="en-US" smtClean="0"/>
              <a:t>12/29/2023</a:t>
            </a:fld>
            <a:endParaRPr lang="en-US"/>
          </a:p>
        </p:txBody>
      </p:sp>
      <p:sp>
        <p:nvSpPr>
          <p:cNvPr id="6" name="Chỗ dành sẵn cho Chân trang 5">
            <a:extLst>
              <a:ext uri="{FF2B5EF4-FFF2-40B4-BE49-F238E27FC236}">
                <a16:creationId xmlns:a16="http://schemas.microsoft.com/office/drawing/2014/main" id="{0EF11048-C0DF-495D-98BD-9B6AD934CD9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214572F3-F07F-4DBF-BA8D-C98E89E21AA1}"/>
              </a:ext>
            </a:extLst>
          </p:cNvPr>
          <p:cNvSpPr>
            <a:spLocks noGrp="1"/>
          </p:cNvSpPr>
          <p:nvPr>
            <p:ph type="sldNum" sz="quarter" idx="12"/>
          </p:nvPr>
        </p:nvSpPr>
        <p:spPr/>
        <p:txBody>
          <a:bodyPr/>
          <a:lstStyle/>
          <a:p>
            <a:fld id="{822A708D-C984-4439-A215-56EF5D7602F5}" type="slidenum">
              <a:rPr lang="en-US" smtClean="0"/>
              <a:t>‹#›</a:t>
            </a:fld>
            <a:endParaRPr lang="en-US"/>
          </a:p>
        </p:txBody>
      </p:sp>
    </p:spTree>
    <p:extLst>
      <p:ext uri="{BB962C8B-B14F-4D97-AF65-F5344CB8AC3E}">
        <p14:creationId xmlns:p14="http://schemas.microsoft.com/office/powerpoint/2010/main" val="1970711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6178D4F-31F1-4058-874A-47700C169B41}"/>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936C5E21-070F-4B4F-81AA-C419D8C33D5F}"/>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092D711-7583-46B8-AB7E-9B540B847FBD}"/>
              </a:ext>
            </a:extLst>
          </p:cNvPr>
          <p:cNvSpPr>
            <a:spLocks noGrp="1"/>
          </p:cNvSpPr>
          <p:nvPr>
            <p:ph type="dt" sz="half" idx="10"/>
          </p:nvPr>
        </p:nvSpPr>
        <p:spPr/>
        <p:txBody>
          <a:bodyPr/>
          <a:lstStyle/>
          <a:p>
            <a:fld id="{A3498B0C-B2BC-4A7C-9577-8097DCA9A011}" type="datetime1">
              <a:rPr lang="en-US" smtClean="0"/>
              <a:t>12/29/2023</a:t>
            </a:fld>
            <a:endParaRPr lang="en-US"/>
          </a:p>
        </p:txBody>
      </p:sp>
      <p:sp>
        <p:nvSpPr>
          <p:cNvPr id="5" name="Chỗ dành sẵn cho Chân trang 4">
            <a:extLst>
              <a:ext uri="{FF2B5EF4-FFF2-40B4-BE49-F238E27FC236}">
                <a16:creationId xmlns:a16="http://schemas.microsoft.com/office/drawing/2014/main" id="{98BCCE59-CE72-409E-811C-6D7081B79602}"/>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75762688-A215-44A3-A8D7-DEB207333D7B}"/>
              </a:ext>
            </a:extLst>
          </p:cNvPr>
          <p:cNvSpPr>
            <a:spLocks noGrp="1"/>
          </p:cNvSpPr>
          <p:nvPr>
            <p:ph type="sldNum" sz="quarter" idx="12"/>
          </p:nvPr>
        </p:nvSpPr>
        <p:spPr/>
        <p:txBody>
          <a:bodyPr/>
          <a:lstStyle/>
          <a:p>
            <a:fld id="{822A708D-C984-4439-A215-56EF5D7602F5}" type="slidenum">
              <a:rPr lang="en-US" smtClean="0"/>
              <a:t>‹#›</a:t>
            </a:fld>
            <a:endParaRPr lang="en-US"/>
          </a:p>
        </p:txBody>
      </p:sp>
    </p:spTree>
    <p:extLst>
      <p:ext uri="{BB962C8B-B14F-4D97-AF65-F5344CB8AC3E}">
        <p14:creationId xmlns:p14="http://schemas.microsoft.com/office/powerpoint/2010/main" val="3663025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302524EF-3AC7-47C9-93F8-373DA2C93428}"/>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0C276696-8883-41B2-BFAA-9644E45FC38D}"/>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1FA97122-8E21-4799-A9BA-80ED5C666FF3}"/>
              </a:ext>
            </a:extLst>
          </p:cNvPr>
          <p:cNvSpPr>
            <a:spLocks noGrp="1"/>
          </p:cNvSpPr>
          <p:nvPr>
            <p:ph type="dt" sz="half" idx="10"/>
          </p:nvPr>
        </p:nvSpPr>
        <p:spPr/>
        <p:txBody>
          <a:bodyPr/>
          <a:lstStyle/>
          <a:p>
            <a:fld id="{4FA3DA4A-CAF0-4646-B8B2-EDCE32A9C9A0}" type="datetime1">
              <a:rPr lang="en-US" smtClean="0"/>
              <a:t>12/29/2023</a:t>
            </a:fld>
            <a:endParaRPr lang="en-US"/>
          </a:p>
        </p:txBody>
      </p:sp>
      <p:sp>
        <p:nvSpPr>
          <p:cNvPr id="5" name="Chỗ dành sẵn cho Chân trang 4">
            <a:extLst>
              <a:ext uri="{FF2B5EF4-FFF2-40B4-BE49-F238E27FC236}">
                <a16:creationId xmlns:a16="http://schemas.microsoft.com/office/drawing/2014/main" id="{BE6B322F-92F7-4719-8D59-738905A205E4}"/>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C517B359-B835-4066-B8C5-99F3DD9B4D16}"/>
              </a:ext>
            </a:extLst>
          </p:cNvPr>
          <p:cNvSpPr>
            <a:spLocks noGrp="1"/>
          </p:cNvSpPr>
          <p:nvPr>
            <p:ph type="sldNum" sz="quarter" idx="12"/>
          </p:nvPr>
        </p:nvSpPr>
        <p:spPr/>
        <p:txBody>
          <a:bodyPr/>
          <a:lstStyle/>
          <a:p>
            <a:fld id="{822A708D-C984-4439-A215-56EF5D7602F5}" type="slidenum">
              <a:rPr lang="en-US" smtClean="0"/>
              <a:t>‹#›</a:t>
            </a:fld>
            <a:endParaRPr lang="en-US"/>
          </a:p>
        </p:txBody>
      </p:sp>
    </p:spTree>
    <p:extLst>
      <p:ext uri="{BB962C8B-B14F-4D97-AF65-F5344CB8AC3E}">
        <p14:creationId xmlns:p14="http://schemas.microsoft.com/office/powerpoint/2010/main" val="1432089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ố trí Tùy chỉnh">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3E1DBE-8692-E242-ACAF-FAC9F76A32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493" y="0"/>
            <a:ext cx="12153014" cy="6858000"/>
          </a:xfrm>
          <a:prstGeom prst="rect">
            <a:avLst/>
          </a:prstGeom>
        </p:spPr>
      </p:pic>
      <p:sp>
        <p:nvSpPr>
          <p:cNvPr id="6" name="Rectangle 4">
            <a:extLst>
              <a:ext uri="{FF2B5EF4-FFF2-40B4-BE49-F238E27FC236}">
                <a16:creationId xmlns:a16="http://schemas.microsoft.com/office/drawing/2014/main" id="{E3110719-3E37-43BD-95A7-8CCCEE49B83A}"/>
              </a:ext>
            </a:extLst>
          </p:cNvPr>
          <p:cNvSpPr/>
          <p:nvPr userDrawn="1"/>
        </p:nvSpPr>
        <p:spPr>
          <a:xfrm>
            <a:off x="0" y="0"/>
            <a:ext cx="134132" cy="2863534"/>
          </a:xfrm>
          <a:prstGeom prst="rect">
            <a:avLst/>
          </a:prstGeom>
          <a:solidFill>
            <a:srgbClr val="C45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7" name="Rectangle 5">
            <a:extLst>
              <a:ext uri="{FF2B5EF4-FFF2-40B4-BE49-F238E27FC236}">
                <a16:creationId xmlns:a16="http://schemas.microsoft.com/office/drawing/2014/main" id="{13D63B68-597E-4A2D-8ADD-ABB3A68E267D}"/>
              </a:ext>
            </a:extLst>
          </p:cNvPr>
          <p:cNvSpPr/>
          <p:nvPr userDrawn="1"/>
        </p:nvSpPr>
        <p:spPr>
          <a:xfrm>
            <a:off x="12080614" y="2852382"/>
            <a:ext cx="134132" cy="4026090"/>
          </a:xfrm>
          <a:prstGeom prst="rect">
            <a:avLst/>
          </a:prstGeom>
          <a:solidFill>
            <a:srgbClr val="C45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0" name="TextBox 8">
            <a:extLst>
              <a:ext uri="{FF2B5EF4-FFF2-40B4-BE49-F238E27FC236}">
                <a16:creationId xmlns:a16="http://schemas.microsoft.com/office/drawing/2014/main" id="{F97D7A04-FB69-4313-9462-063F69FED1B3}"/>
              </a:ext>
            </a:extLst>
          </p:cNvPr>
          <p:cNvSpPr txBox="1"/>
          <p:nvPr userDrawn="1"/>
        </p:nvSpPr>
        <p:spPr>
          <a:xfrm>
            <a:off x="7025429" y="5478499"/>
            <a:ext cx="4738032" cy="1015663"/>
          </a:xfrm>
          <a:prstGeom prst="rect">
            <a:avLst/>
          </a:prstGeom>
          <a:noFill/>
        </p:spPr>
        <p:txBody>
          <a:bodyPr wrap="square" rtlCol="0">
            <a:spAutoFit/>
          </a:bodyPr>
          <a:lstStyle/>
          <a:p>
            <a:r>
              <a:rPr lang="en-VN" sz="6000" b="1">
                <a:solidFill>
                  <a:srgbClr val="13605F"/>
                </a:solidFill>
                <a:latin typeface="iCiel Gotham Ultra" pitchFamily="2" charset="77"/>
                <a:cs typeface="iCiel Gotham Ultra" pitchFamily="2" charset="77"/>
              </a:rPr>
              <a:t>Thank You</a:t>
            </a:r>
            <a:endParaRPr lang="en-VN" sz="6000" b="1" i="0">
              <a:solidFill>
                <a:srgbClr val="13605F"/>
              </a:solidFill>
              <a:latin typeface="iCiel Gotham Ultra" pitchFamily="2" charset="77"/>
              <a:cs typeface="iCiel Gotham Ultra" pitchFamily="2" charset="77"/>
            </a:endParaRPr>
          </a:p>
        </p:txBody>
      </p:sp>
    </p:spTree>
    <p:extLst>
      <p:ext uri="{BB962C8B-B14F-4D97-AF65-F5344CB8AC3E}">
        <p14:creationId xmlns:p14="http://schemas.microsoft.com/office/powerpoint/2010/main" val="19862418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A19850F-4667-4C4C-8698-6511F7E93A28}"/>
              </a:ext>
            </a:extLst>
          </p:cNvPr>
          <p:cNvSpPr>
            <a:spLocks noGrp="1"/>
          </p:cNvSpPr>
          <p:nvPr>
            <p:ph type="title"/>
          </p:nvPr>
        </p:nvSpPr>
        <p:spPr>
          <a:xfrm>
            <a:off x="838200" y="365126"/>
            <a:ext cx="10515600" cy="1055302"/>
          </a:xfrm>
        </p:spPr>
        <p:txBody>
          <a:bodyPr/>
          <a:lstStyle>
            <a:lvl1pPr>
              <a:defRPr>
                <a:solidFill>
                  <a:srgbClr val="005F69"/>
                </a:solidFill>
              </a:defRPr>
            </a:lvl1pPr>
          </a:lstStyle>
          <a:p>
            <a:r>
              <a:rPr lang="vi-VN" dirty="0"/>
              <a:t>Bấm để sửa kiểu tiêu đề Bản cái</a:t>
            </a:r>
            <a:endParaRPr lang="en-US" dirty="0"/>
          </a:p>
        </p:txBody>
      </p:sp>
      <p:sp>
        <p:nvSpPr>
          <p:cNvPr id="3" name="Chỗ dành sẵn cho Nội dung 2">
            <a:extLst>
              <a:ext uri="{FF2B5EF4-FFF2-40B4-BE49-F238E27FC236}">
                <a16:creationId xmlns:a16="http://schemas.microsoft.com/office/drawing/2014/main" id="{AF7BAE1B-D466-4EBD-A1E5-23C8D4917B43}"/>
              </a:ext>
            </a:extLst>
          </p:cNvPr>
          <p:cNvSpPr>
            <a:spLocks noGrp="1"/>
          </p:cNvSpPr>
          <p:nvPr>
            <p:ph idx="1"/>
          </p:nvPr>
        </p:nvSpPr>
        <p:spPr>
          <a:xfrm>
            <a:off x="838200" y="1518082"/>
            <a:ext cx="10515600" cy="4838268"/>
          </a:xfrm>
        </p:spPr>
        <p:txBody>
          <a:bodyPr/>
          <a:lstStyle>
            <a:lvl1pPr algn="just">
              <a:defRPr sz="2200"/>
            </a:lvl1pPr>
            <a:lvl2pPr algn="just">
              <a:defRPr sz="2000"/>
            </a:lvl2pPr>
            <a:lvl3pPr algn="just">
              <a:defRPr sz="1800"/>
            </a:lvl3pPr>
            <a:lvl4pPr algn="just">
              <a:defRPr sz="1600"/>
            </a:lvl4pPr>
            <a:lvl5pPr algn="just">
              <a:defRPr sz="1400"/>
            </a:lvl5pPr>
          </a:lstStyle>
          <a:p>
            <a:pPr lvl="0"/>
            <a:r>
              <a:rPr lang="vi-VN" dirty="0"/>
              <a:t>Bấm để chỉnh sửa kiểu văn bản của Bản cái</a:t>
            </a:r>
          </a:p>
          <a:p>
            <a:pPr lvl="1"/>
            <a:r>
              <a:rPr lang="vi-VN" dirty="0"/>
              <a:t>Mức hai</a:t>
            </a:r>
          </a:p>
          <a:p>
            <a:pPr lvl="2"/>
            <a:r>
              <a:rPr lang="vi-VN" dirty="0"/>
              <a:t>Mức ba</a:t>
            </a:r>
          </a:p>
          <a:p>
            <a:pPr lvl="3"/>
            <a:r>
              <a:rPr lang="vi-VN" dirty="0"/>
              <a:t>Mức bốn</a:t>
            </a:r>
          </a:p>
          <a:p>
            <a:pPr lvl="4"/>
            <a:r>
              <a:rPr lang="vi-VN" dirty="0"/>
              <a:t>Mức năm</a:t>
            </a:r>
            <a:endParaRPr lang="en-US" dirty="0"/>
          </a:p>
        </p:txBody>
      </p:sp>
      <p:sp>
        <p:nvSpPr>
          <p:cNvPr id="4" name="Chỗ dành sẵn cho Ngày tháng 3">
            <a:extLst>
              <a:ext uri="{FF2B5EF4-FFF2-40B4-BE49-F238E27FC236}">
                <a16:creationId xmlns:a16="http://schemas.microsoft.com/office/drawing/2014/main" id="{676AE8C9-B455-4218-AC43-0F4E8F4F3D15}"/>
              </a:ext>
            </a:extLst>
          </p:cNvPr>
          <p:cNvSpPr>
            <a:spLocks noGrp="1"/>
          </p:cNvSpPr>
          <p:nvPr>
            <p:ph type="dt" sz="half" idx="10"/>
          </p:nvPr>
        </p:nvSpPr>
        <p:spPr/>
        <p:txBody>
          <a:bodyPr/>
          <a:lstStyle/>
          <a:p>
            <a:fld id="{9E359BF4-D06D-408D-9637-A49939190AC2}" type="datetime1">
              <a:rPr lang="en-US" smtClean="0"/>
              <a:t>12/29/2023</a:t>
            </a:fld>
            <a:endParaRPr lang="en-US"/>
          </a:p>
        </p:txBody>
      </p:sp>
      <p:sp>
        <p:nvSpPr>
          <p:cNvPr id="5" name="Chỗ dành sẵn cho Chân trang 4">
            <a:extLst>
              <a:ext uri="{FF2B5EF4-FFF2-40B4-BE49-F238E27FC236}">
                <a16:creationId xmlns:a16="http://schemas.microsoft.com/office/drawing/2014/main" id="{57452F8A-D1C4-4207-9774-76F9A6B85FC8}"/>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E45F029-3544-4A22-A84B-9DD81CC58993}"/>
              </a:ext>
            </a:extLst>
          </p:cNvPr>
          <p:cNvSpPr>
            <a:spLocks noGrp="1"/>
          </p:cNvSpPr>
          <p:nvPr>
            <p:ph type="sldNum" sz="quarter" idx="12"/>
          </p:nvPr>
        </p:nvSpPr>
        <p:spPr/>
        <p:txBody>
          <a:bodyPr/>
          <a:lstStyle/>
          <a:p>
            <a:fld id="{822A708D-C984-4439-A215-56EF5D7602F5}" type="slidenum">
              <a:rPr lang="en-US" smtClean="0"/>
              <a:t>‹#›</a:t>
            </a:fld>
            <a:endParaRPr lang="en-US"/>
          </a:p>
        </p:txBody>
      </p:sp>
      <p:sp>
        <p:nvSpPr>
          <p:cNvPr id="7" name="Rectangle 4">
            <a:extLst>
              <a:ext uri="{FF2B5EF4-FFF2-40B4-BE49-F238E27FC236}">
                <a16:creationId xmlns:a16="http://schemas.microsoft.com/office/drawing/2014/main" id="{8BE75B98-B990-45C6-9123-5619EDBCC759}"/>
              </a:ext>
            </a:extLst>
          </p:cNvPr>
          <p:cNvSpPr/>
          <p:nvPr userDrawn="1"/>
        </p:nvSpPr>
        <p:spPr>
          <a:xfrm>
            <a:off x="0" y="0"/>
            <a:ext cx="134132" cy="2863534"/>
          </a:xfrm>
          <a:prstGeom prst="rect">
            <a:avLst/>
          </a:prstGeom>
          <a:solidFill>
            <a:srgbClr val="C45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5">
            <a:extLst>
              <a:ext uri="{FF2B5EF4-FFF2-40B4-BE49-F238E27FC236}">
                <a16:creationId xmlns:a16="http://schemas.microsoft.com/office/drawing/2014/main" id="{EB2CE738-48A1-4C75-A029-6BFFA2B345A5}"/>
              </a:ext>
            </a:extLst>
          </p:cNvPr>
          <p:cNvSpPr/>
          <p:nvPr userDrawn="1"/>
        </p:nvSpPr>
        <p:spPr>
          <a:xfrm>
            <a:off x="12080614" y="2852382"/>
            <a:ext cx="134132" cy="4026090"/>
          </a:xfrm>
          <a:prstGeom prst="rect">
            <a:avLst/>
          </a:prstGeom>
          <a:solidFill>
            <a:srgbClr val="C45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646077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ố trí Tùy chỉnh">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5F9EC84B-CEE4-4318-846C-9105B3DB415C}"/>
              </a:ext>
            </a:extLst>
          </p:cNvPr>
          <p:cNvSpPr/>
          <p:nvPr userDrawn="1"/>
        </p:nvSpPr>
        <p:spPr>
          <a:xfrm>
            <a:off x="7510272" y="0"/>
            <a:ext cx="4681728" cy="6858000"/>
          </a:xfrm>
          <a:prstGeom prst="rect">
            <a:avLst/>
          </a:prstGeom>
          <a:solidFill>
            <a:srgbClr val="13605F">
              <a:alpha val="314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2" name="Tiêu đề 1">
            <a:extLst>
              <a:ext uri="{FF2B5EF4-FFF2-40B4-BE49-F238E27FC236}">
                <a16:creationId xmlns:a16="http://schemas.microsoft.com/office/drawing/2014/main" id="{784000E8-F8D5-40B8-B84D-C51FBCBB569A}"/>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9D97A4A5-13E7-4069-B629-FC98400BA2EE}"/>
              </a:ext>
            </a:extLst>
          </p:cNvPr>
          <p:cNvSpPr>
            <a:spLocks noGrp="1"/>
          </p:cNvSpPr>
          <p:nvPr>
            <p:ph type="dt" sz="half" idx="10"/>
          </p:nvPr>
        </p:nvSpPr>
        <p:spPr/>
        <p:txBody>
          <a:bodyPr/>
          <a:lstStyle/>
          <a:p>
            <a:fld id="{87A4050B-11E2-4738-A712-5989D5493779}" type="datetime1">
              <a:rPr lang="en-US" smtClean="0"/>
              <a:t>12/29/2023</a:t>
            </a:fld>
            <a:endParaRPr lang="en-US"/>
          </a:p>
        </p:txBody>
      </p:sp>
      <p:sp>
        <p:nvSpPr>
          <p:cNvPr id="4" name="Chỗ dành sẵn cho Chân trang 3">
            <a:extLst>
              <a:ext uri="{FF2B5EF4-FFF2-40B4-BE49-F238E27FC236}">
                <a16:creationId xmlns:a16="http://schemas.microsoft.com/office/drawing/2014/main" id="{BB750BBD-38F6-4541-96E6-CEF226823983}"/>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F463FE33-405F-43F4-AB99-698BE125840A}"/>
              </a:ext>
            </a:extLst>
          </p:cNvPr>
          <p:cNvSpPr>
            <a:spLocks noGrp="1"/>
          </p:cNvSpPr>
          <p:nvPr>
            <p:ph type="sldNum" sz="quarter" idx="12"/>
          </p:nvPr>
        </p:nvSpPr>
        <p:spPr/>
        <p:txBody>
          <a:bodyPr/>
          <a:lstStyle/>
          <a:p>
            <a:fld id="{822A708D-C984-4439-A215-56EF5D7602F5}" type="slidenum">
              <a:rPr lang="en-US" smtClean="0"/>
              <a:t>‹#›</a:t>
            </a:fld>
            <a:endParaRPr lang="en-US"/>
          </a:p>
        </p:txBody>
      </p:sp>
    </p:spTree>
    <p:extLst>
      <p:ext uri="{BB962C8B-B14F-4D97-AF65-F5344CB8AC3E}">
        <p14:creationId xmlns:p14="http://schemas.microsoft.com/office/powerpoint/2010/main" val="3574137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6B96B29-97C5-4F36-9951-4243E87B9201}"/>
              </a:ext>
            </a:extLst>
          </p:cNvPr>
          <p:cNvSpPr>
            <a:spLocks noGrp="1"/>
          </p:cNvSpPr>
          <p:nvPr>
            <p:ph type="title"/>
          </p:nvPr>
        </p:nvSpPr>
        <p:spPr>
          <a:xfrm>
            <a:off x="647819" y="835595"/>
            <a:ext cx="6862453" cy="2852737"/>
          </a:xfrm>
        </p:spPr>
        <p:txBody>
          <a:bodyPr anchor="b">
            <a:normAutofit/>
          </a:bodyPr>
          <a:lstStyle>
            <a:lvl1pPr>
              <a:defRPr sz="4400">
                <a:solidFill>
                  <a:srgbClr val="005F69"/>
                </a:solidFill>
              </a:defRPr>
            </a:lvl1pPr>
          </a:lstStyle>
          <a:p>
            <a:r>
              <a:rPr lang="vi-VN" dirty="0"/>
              <a:t>Bấm để sửa kiểu</a:t>
            </a:r>
            <a:endParaRPr lang="en-US" dirty="0"/>
          </a:p>
        </p:txBody>
      </p:sp>
      <p:sp>
        <p:nvSpPr>
          <p:cNvPr id="3" name="Chỗ dành sẵn cho Văn bản 2">
            <a:extLst>
              <a:ext uri="{FF2B5EF4-FFF2-40B4-BE49-F238E27FC236}">
                <a16:creationId xmlns:a16="http://schemas.microsoft.com/office/drawing/2014/main" id="{01BC9068-490F-47F4-A305-35994A562498}"/>
              </a:ext>
            </a:extLst>
          </p:cNvPr>
          <p:cNvSpPr>
            <a:spLocks noGrp="1"/>
          </p:cNvSpPr>
          <p:nvPr>
            <p:ph type="body" idx="1"/>
          </p:nvPr>
        </p:nvSpPr>
        <p:spPr>
          <a:xfrm>
            <a:off x="647819" y="3715320"/>
            <a:ext cx="6862453"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dirty="0" err="1"/>
              <a:t>Bấm</a:t>
            </a:r>
            <a:r>
              <a:rPr lang="vi-VN" dirty="0"/>
              <a:t> </a:t>
            </a:r>
            <a:r>
              <a:rPr lang="vi-VN" dirty="0" err="1"/>
              <a:t>để</a:t>
            </a:r>
            <a:r>
              <a:rPr lang="vi-VN" dirty="0"/>
              <a:t> </a:t>
            </a:r>
            <a:r>
              <a:rPr lang="vi-VN" dirty="0" err="1"/>
              <a:t>chỉnh</a:t>
            </a:r>
            <a:r>
              <a:rPr lang="vi-VN" dirty="0"/>
              <a:t> </a:t>
            </a:r>
            <a:r>
              <a:rPr lang="vi-VN" dirty="0" err="1"/>
              <a:t>sửa</a:t>
            </a:r>
            <a:r>
              <a:rPr lang="vi-VN" dirty="0"/>
              <a:t> </a:t>
            </a:r>
            <a:r>
              <a:rPr lang="vi-VN" dirty="0" err="1"/>
              <a:t>kiểu</a:t>
            </a:r>
            <a:r>
              <a:rPr lang="vi-VN" dirty="0"/>
              <a:t> văn </a:t>
            </a:r>
            <a:r>
              <a:rPr lang="vi-VN" dirty="0" err="1"/>
              <a:t>bản</a:t>
            </a:r>
            <a:r>
              <a:rPr lang="vi-VN" dirty="0"/>
              <a:t> </a:t>
            </a:r>
            <a:r>
              <a:rPr lang="vi-VN" dirty="0" err="1"/>
              <a:t>của</a:t>
            </a:r>
            <a:r>
              <a:rPr lang="vi-VN" dirty="0"/>
              <a:t> </a:t>
            </a:r>
            <a:r>
              <a:rPr lang="vi-VN" dirty="0" err="1"/>
              <a:t>Bản</a:t>
            </a:r>
            <a:r>
              <a:rPr lang="vi-VN" dirty="0"/>
              <a:t> </a:t>
            </a:r>
            <a:r>
              <a:rPr lang="vi-VN" dirty="0" err="1"/>
              <a:t>cái</a:t>
            </a:r>
            <a:endParaRPr lang="vi-VN" dirty="0"/>
          </a:p>
        </p:txBody>
      </p:sp>
      <p:sp>
        <p:nvSpPr>
          <p:cNvPr id="4" name="Chỗ dành sẵn cho Ngày tháng 3">
            <a:extLst>
              <a:ext uri="{FF2B5EF4-FFF2-40B4-BE49-F238E27FC236}">
                <a16:creationId xmlns:a16="http://schemas.microsoft.com/office/drawing/2014/main" id="{AF544862-9A1C-4A46-AF75-3825CD9E582F}"/>
              </a:ext>
            </a:extLst>
          </p:cNvPr>
          <p:cNvSpPr>
            <a:spLocks noGrp="1"/>
          </p:cNvSpPr>
          <p:nvPr>
            <p:ph type="dt" sz="half" idx="10"/>
          </p:nvPr>
        </p:nvSpPr>
        <p:spPr/>
        <p:txBody>
          <a:bodyPr/>
          <a:lstStyle/>
          <a:p>
            <a:fld id="{83F6FE22-47A3-4788-B82A-235B73045AF7}" type="datetime1">
              <a:rPr lang="en-US" smtClean="0"/>
              <a:t>12/29/2023</a:t>
            </a:fld>
            <a:endParaRPr lang="en-US"/>
          </a:p>
        </p:txBody>
      </p:sp>
      <p:sp>
        <p:nvSpPr>
          <p:cNvPr id="5" name="Chỗ dành sẵn cho Chân trang 4">
            <a:extLst>
              <a:ext uri="{FF2B5EF4-FFF2-40B4-BE49-F238E27FC236}">
                <a16:creationId xmlns:a16="http://schemas.microsoft.com/office/drawing/2014/main" id="{F4513E78-8304-4CEC-B2D5-FCEA8978DFE5}"/>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9142DA60-A6F0-477D-8D1D-4C32A30F0890}"/>
              </a:ext>
            </a:extLst>
          </p:cNvPr>
          <p:cNvSpPr>
            <a:spLocks noGrp="1"/>
          </p:cNvSpPr>
          <p:nvPr>
            <p:ph type="sldNum" sz="quarter" idx="12"/>
          </p:nvPr>
        </p:nvSpPr>
        <p:spPr/>
        <p:txBody>
          <a:bodyPr/>
          <a:lstStyle/>
          <a:p>
            <a:fld id="{822A708D-C984-4439-A215-56EF5D7602F5}" type="slidenum">
              <a:rPr lang="en-US" smtClean="0"/>
              <a:t>‹#›</a:t>
            </a:fld>
            <a:endParaRPr lang="en-US"/>
          </a:p>
        </p:txBody>
      </p:sp>
      <p:sp>
        <p:nvSpPr>
          <p:cNvPr id="7" name="Rectangle 3">
            <a:extLst>
              <a:ext uri="{FF2B5EF4-FFF2-40B4-BE49-F238E27FC236}">
                <a16:creationId xmlns:a16="http://schemas.microsoft.com/office/drawing/2014/main" id="{E0155C33-CCE1-431C-A0E8-A5997F45A3C1}"/>
              </a:ext>
            </a:extLst>
          </p:cNvPr>
          <p:cNvSpPr/>
          <p:nvPr userDrawn="1"/>
        </p:nvSpPr>
        <p:spPr>
          <a:xfrm>
            <a:off x="7510272" y="0"/>
            <a:ext cx="4681728" cy="6858000"/>
          </a:xfrm>
          <a:prstGeom prst="rect">
            <a:avLst/>
          </a:prstGeom>
          <a:solidFill>
            <a:srgbClr val="13605F">
              <a:alpha val="3147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Rectangle 4">
            <a:extLst>
              <a:ext uri="{FF2B5EF4-FFF2-40B4-BE49-F238E27FC236}">
                <a16:creationId xmlns:a16="http://schemas.microsoft.com/office/drawing/2014/main" id="{BC96FAAC-2233-4C1C-803E-4DECEB4CCBD1}"/>
              </a:ext>
            </a:extLst>
          </p:cNvPr>
          <p:cNvSpPr/>
          <p:nvPr userDrawn="1"/>
        </p:nvSpPr>
        <p:spPr>
          <a:xfrm>
            <a:off x="0" y="0"/>
            <a:ext cx="134132" cy="2863534"/>
          </a:xfrm>
          <a:prstGeom prst="rect">
            <a:avLst/>
          </a:prstGeom>
          <a:solidFill>
            <a:srgbClr val="C45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Rectangle 5">
            <a:extLst>
              <a:ext uri="{FF2B5EF4-FFF2-40B4-BE49-F238E27FC236}">
                <a16:creationId xmlns:a16="http://schemas.microsoft.com/office/drawing/2014/main" id="{954F40F2-6909-49DC-9723-AF77BCE6E5C3}"/>
              </a:ext>
            </a:extLst>
          </p:cNvPr>
          <p:cNvSpPr/>
          <p:nvPr userDrawn="1"/>
        </p:nvSpPr>
        <p:spPr>
          <a:xfrm>
            <a:off x="12080614" y="2852382"/>
            <a:ext cx="134132" cy="4026090"/>
          </a:xfrm>
          <a:prstGeom prst="rect">
            <a:avLst/>
          </a:prstGeom>
          <a:solidFill>
            <a:srgbClr val="C45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29" name="Picture 6">
            <a:extLst>
              <a:ext uri="{FF2B5EF4-FFF2-40B4-BE49-F238E27FC236}">
                <a16:creationId xmlns:a16="http://schemas.microsoft.com/office/drawing/2014/main" id="{434F2A1E-ADEA-4652-A3EF-ADA5673844B8}"/>
              </a:ext>
            </a:extLst>
          </p:cNvPr>
          <p:cNvPicPr>
            <a:picLocks noChangeAspect="1"/>
          </p:cNvPicPr>
          <p:nvPr userDrawn="1"/>
        </p:nvPicPr>
        <p:blipFill>
          <a:blip r:embed="rId2"/>
          <a:stretch>
            <a:fillRect/>
          </a:stretch>
        </p:blipFill>
        <p:spPr>
          <a:xfrm>
            <a:off x="386661" y="309369"/>
            <a:ext cx="1137339" cy="659830"/>
          </a:xfrm>
          <a:prstGeom prst="rect">
            <a:avLst/>
          </a:prstGeom>
        </p:spPr>
      </p:pic>
      <p:sp>
        <p:nvSpPr>
          <p:cNvPr id="11" name="Chỗ dành sẵn cho Hình ảnh 10">
            <a:extLst>
              <a:ext uri="{FF2B5EF4-FFF2-40B4-BE49-F238E27FC236}">
                <a16:creationId xmlns:a16="http://schemas.microsoft.com/office/drawing/2014/main" id="{F818108B-6521-43CD-8AC9-130F5523F200}"/>
              </a:ext>
            </a:extLst>
          </p:cNvPr>
          <p:cNvSpPr>
            <a:spLocks noGrp="1"/>
          </p:cNvSpPr>
          <p:nvPr>
            <p:ph type="pic" sz="quarter" idx="13" hasCustomPrompt="1"/>
          </p:nvPr>
        </p:nvSpPr>
        <p:spPr>
          <a:xfrm>
            <a:off x="7510463" y="0"/>
            <a:ext cx="4640262" cy="6858000"/>
          </a:xfrm>
        </p:spPr>
        <p:txBody>
          <a:bodyPr/>
          <a:lstStyle>
            <a:lvl1pPr>
              <a:defRPr/>
            </a:lvl1pPr>
          </a:lstStyle>
          <a:p>
            <a:r>
              <a:rPr lang="en-US" err="1"/>
              <a:t>Chèn</a:t>
            </a:r>
            <a:r>
              <a:rPr lang="en-US"/>
              <a:t> </a:t>
            </a:r>
            <a:r>
              <a:rPr lang="en-US" err="1"/>
              <a:t>hình</a:t>
            </a:r>
            <a:r>
              <a:rPr lang="en-US"/>
              <a:t> </a:t>
            </a:r>
            <a:r>
              <a:rPr lang="en-US" err="1"/>
              <a:t>ảnh</a:t>
            </a:r>
            <a:r>
              <a:rPr lang="en-US"/>
              <a:t> </a:t>
            </a:r>
            <a:r>
              <a:rPr lang="en-US" err="1"/>
              <a:t>vào</a:t>
            </a:r>
            <a:r>
              <a:rPr lang="en-US"/>
              <a:t> </a:t>
            </a:r>
            <a:r>
              <a:rPr lang="en-US" err="1"/>
              <a:t>đây</a:t>
            </a:r>
            <a:endParaRPr lang="en-US"/>
          </a:p>
        </p:txBody>
      </p:sp>
    </p:spTree>
    <p:extLst>
      <p:ext uri="{BB962C8B-B14F-4D97-AF65-F5344CB8AC3E}">
        <p14:creationId xmlns:p14="http://schemas.microsoft.com/office/powerpoint/2010/main" val="614495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Đầu trang của Phần">
    <p:spTree>
      <p:nvGrpSpPr>
        <p:cNvPr id="1" name=""/>
        <p:cNvGrpSpPr/>
        <p:nvPr/>
      </p:nvGrpSpPr>
      <p:grpSpPr>
        <a:xfrm>
          <a:off x="0" y="0"/>
          <a:ext cx="0" cy="0"/>
          <a:chOff x="0" y="0"/>
          <a:chExt cx="0" cy="0"/>
        </a:xfrm>
      </p:grpSpPr>
      <p:sp>
        <p:nvSpPr>
          <p:cNvPr id="4" name="Chỗ dành sẵn cho Ngày tháng 3">
            <a:extLst>
              <a:ext uri="{FF2B5EF4-FFF2-40B4-BE49-F238E27FC236}">
                <a16:creationId xmlns:a16="http://schemas.microsoft.com/office/drawing/2014/main" id="{AF544862-9A1C-4A46-AF75-3825CD9E582F}"/>
              </a:ext>
            </a:extLst>
          </p:cNvPr>
          <p:cNvSpPr>
            <a:spLocks noGrp="1"/>
          </p:cNvSpPr>
          <p:nvPr>
            <p:ph type="dt" sz="half" idx="10"/>
          </p:nvPr>
        </p:nvSpPr>
        <p:spPr/>
        <p:txBody>
          <a:bodyPr/>
          <a:lstStyle/>
          <a:p>
            <a:fld id="{1E522FB8-C3BD-49DC-835F-6338EB31547D}" type="datetime1">
              <a:rPr lang="en-US" smtClean="0"/>
              <a:t>12/29/2023</a:t>
            </a:fld>
            <a:endParaRPr lang="en-US"/>
          </a:p>
        </p:txBody>
      </p:sp>
      <p:sp>
        <p:nvSpPr>
          <p:cNvPr id="5" name="Chỗ dành sẵn cho Chân trang 4">
            <a:extLst>
              <a:ext uri="{FF2B5EF4-FFF2-40B4-BE49-F238E27FC236}">
                <a16:creationId xmlns:a16="http://schemas.microsoft.com/office/drawing/2014/main" id="{F4513E78-8304-4CEC-B2D5-FCEA8978DFE5}"/>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9142DA60-A6F0-477D-8D1D-4C32A30F0890}"/>
              </a:ext>
            </a:extLst>
          </p:cNvPr>
          <p:cNvSpPr>
            <a:spLocks noGrp="1"/>
          </p:cNvSpPr>
          <p:nvPr>
            <p:ph type="sldNum" sz="quarter" idx="12"/>
          </p:nvPr>
        </p:nvSpPr>
        <p:spPr/>
        <p:txBody>
          <a:bodyPr/>
          <a:lstStyle/>
          <a:p>
            <a:fld id="{822A708D-C984-4439-A215-56EF5D7602F5}" type="slidenum">
              <a:rPr lang="en-US" smtClean="0"/>
              <a:t>‹#›</a:t>
            </a:fld>
            <a:endParaRPr lang="en-US"/>
          </a:p>
        </p:txBody>
      </p:sp>
      <p:sp>
        <p:nvSpPr>
          <p:cNvPr id="8" name="Rectangle 4">
            <a:extLst>
              <a:ext uri="{FF2B5EF4-FFF2-40B4-BE49-F238E27FC236}">
                <a16:creationId xmlns:a16="http://schemas.microsoft.com/office/drawing/2014/main" id="{BC96FAAC-2233-4C1C-803E-4DECEB4CCBD1}"/>
              </a:ext>
            </a:extLst>
          </p:cNvPr>
          <p:cNvSpPr/>
          <p:nvPr userDrawn="1"/>
        </p:nvSpPr>
        <p:spPr>
          <a:xfrm>
            <a:off x="0" y="0"/>
            <a:ext cx="134132" cy="2863534"/>
          </a:xfrm>
          <a:prstGeom prst="rect">
            <a:avLst/>
          </a:prstGeom>
          <a:solidFill>
            <a:srgbClr val="C45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9" name="Rectangle 5">
            <a:extLst>
              <a:ext uri="{FF2B5EF4-FFF2-40B4-BE49-F238E27FC236}">
                <a16:creationId xmlns:a16="http://schemas.microsoft.com/office/drawing/2014/main" id="{954F40F2-6909-49DC-9723-AF77BCE6E5C3}"/>
              </a:ext>
            </a:extLst>
          </p:cNvPr>
          <p:cNvSpPr/>
          <p:nvPr userDrawn="1"/>
        </p:nvSpPr>
        <p:spPr>
          <a:xfrm>
            <a:off x="12080614" y="2852382"/>
            <a:ext cx="134132" cy="4026090"/>
          </a:xfrm>
          <a:prstGeom prst="rect">
            <a:avLst/>
          </a:prstGeom>
          <a:solidFill>
            <a:srgbClr val="C45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pic>
        <p:nvPicPr>
          <p:cNvPr id="11" name="Picture 6">
            <a:extLst>
              <a:ext uri="{FF2B5EF4-FFF2-40B4-BE49-F238E27FC236}">
                <a16:creationId xmlns:a16="http://schemas.microsoft.com/office/drawing/2014/main" id="{7CBD55E4-6A16-40F9-BD1E-715EFDCFD5A4}"/>
              </a:ext>
            </a:extLst>
          </p:cNvPr>
          <p:cNvPicPr>
            <a:picLocks noChangeAspect="1"/>
          </p:cNvPicPr>
          <p:nvPr userDrawn="1"/>
        </p:nvPicPr>
        <p:blipFill>
          <a:blip r:embed="rId2"/>
          <a:stretch>
            <a:fillRect/>
          </a:stretch>
        </p:blipFill>
        <p:spPr>
          <a:xfrm>
            <a:off x="346162" y="363839"/>
            <a:ext cx="855785" cy="496486"/>
          </a:xfrm>
          <a:prstGeom prst="rect">
            <a:avLst/>
          </a:prstGeom>
        </p:spPr>
      </p:pic>
      <p:sp>
        <p:nvSpPr>
          <p:cNvPr id="25" name="Chỗ dành sẵn cho Tiêu đề 1">
            <a:extLst>
              <a:ext uri="{FF2B5EF4-FFF2-40B4-BE49-F238E27FC236}">
                <a16:creationId xmlns:a16="http://schemas.microsoft.com/office/drawing/2014/main" id="{92100B22-3F03-4510-BC00-FF77C95E42E5}"/>
              </a:ext>
            </a:extLst>
          </p:cNvPr>
          <p:cNvSpPr>
            <a:spLocks noGrp="1"/>
          </p:cNvSpPr>
          <p:nvPr>
            <p:ph type="title"/>
          </p:nvPr>
        </p:nvSpPr>
        <p:spPr>
          <a:xfrm>
            <a:off x="1456841" y="979933"/>
            <a:ext cx="6053431" cy="1325563"/>
          </a:xfrm>
          <a:prstGeom prst="rect">
            <a:avLst/>
          </a:prstGeom>
        </p:spPr>
        <p:txBody>
          <a:bodyPr vert="horz" lIns="91440" tIns="45720" rIns="91440" bIns="45720" rtlCol="0" anchor="ctr">
            <a:normAutofit/>
          </a:bodyPr>
          <a:lstStyle/>
          <a:p>
            <a:r>
              <a:rPr lang="vi-VN" dirty="0"/>
              <a:t>Bấm để sửa kiểu</a:t>
            </a:r>
            <a:endParaRPr lang="en-US" dirty="0"/>
          </a:p>
        </p:txBody>
      </p:sp>
    </p:spTree>
    <p:extLst>
      <p:ext uri="{BB962C8B-B14F-4D97-AF65-F5344CB8AC3E}">
        <p14:creationId xmlns:p14="http://schemas.microsoft.com/office/powerpoint/2010/main" val="138672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ỉ Tiêu đề">
    <p:spTree>
      <p:nvGrpSpPr>
        <p:cNvPr id="1" name=""/>
        <p:cNvGrpSpPr/>
        <p:nvPr/>
      </p:nvGrpSpPr>
      <p:grpSpPr>
        <a:xfrm>
          <a:off x="0" y="0"/>
          <a:ext cx="0" cy="0"/>
          <a:chOff x="0" y="0"/>
          <a:chExt cx="0" cy="0"/>
        </a:xfrm>
      </p:grpSpPr>
      <p:sp>
        <p:nvSpPr>
          <p:cNvPr id="3" name="Chỗ dành sẵn cho Ngày tháng 2">
            <a:extLst>
              <a:ext uri="{FF2B5EF4-FFF2-40B4-BE49-F238E27FC236}">
                <a16:creationId xmlns:a16="http://schemas.microsoft.com/office/drawing/2014/main" id="{B7443E54-BA7B-41EC-B73E-EB646925B3A2}"/>
              </a:ext>
            </a:extLst>
          </p:cNvPr>
          <p:cNvSpPr>
            <a:spLocks noGrp="1"/>
          </p:cNvSpPr>
          <p:nvPr>
            <p:ph type="dt" sz="half" idx="10"/>
          </p:nvPr>
        </p:nvSpPr>
        <p:spPr/>
        <p:txBody>
          <a:bodyPr/>
          <a:lstStyle/>
          <a:p>
            <a:fld id="{72CEF1DD-B9CC-4ED8-AC2D-06EAFE8EFC31}" type="datetime1">
              <a:rPr lang="en-US" smtClean="0"/>
              <a:t>12/29/2023</a:t>
            </a:fld>
            <a:endParaRPr lang="en-US"/>
          </a:p>
        </p:txBody>
      </p:sp>
      <p:sp>
        <p:nvSpPr>
          <p:cNvPr id="4" name="Chỗ dành sẵn cho Chân trang 3">
            <a:extLst>
              <a:ext uri="{FF2B5EF4-FFF2-40B4-BE49-F238E27FC236}">
                <a16:creationId xmlns:a16="http://schemas.microsoft.com/office/drawing/2014/main" id="{EA087A5C-5F43-4470-904A-04BC7328B58E}"/>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63C43074-D104-4BBA-AE4F-29F9C1239381}"/>
              </a:ext>
            </a:extLst>
          </p:cNvPr>
          <p:cNvSpPr>
            <a:spLocks noGrp="1"/>
          </p:cNvSpPr>
          <p:nvPr>
            <p:ph type="sldNum" sz="quarter" idx="12"/>
          </p:nvPr>
        </p:nvSpPr>
        <p:spPr/>
        <p:txBody>
          <a:bodyPr/>
          <a:lstStyle/>
          <a:p>
            <a:fld id="{822A708D-C984-4439-A215-56EF5D7602F5}" type="slidenum">
              <a:rPr lang="en-US" smtClean="0"/>
              <a:t>‹#›</a:t>
            </a:fld>
            <a:endParaRPr lang="en-US"/>
          </a:p>
        </p:txBody>
      </p:sp>
      <p:sp>
        <p:nvSpPr>
          <p:cNvPr id="15" name="Rectangle 22">
            <a:extLst>
              <a:ext uri="{FF2B5EF4-FFF2-40B4-BE49-F238E27FC236}">
                <a16:creationId xmlns:a16="http://schemas.microsoft.com/office/drawing/2014/main" id="{B896863F-081D-44FA-A098-6A6E3796C99D}"/>
              </a:ext>
            </a:extLst>
          </p:cNvPr>
          <p:cNvSpPr/>
          <p:nvPr userDrawn="1"/>
        </p:nvSpPr>
        <p:spPr>
          <a:xfrm>
            <a:off x="0" y="-233330"/>
            <a:ext cx="12344400" cy="3096864"/>
          </a:xfrm>
          <a:prstGeom prst="rect">
            <a:avLst/>
          </a:prstGeom>
          <a:solidFill>
            <a:srgbClr val="136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6" name="Rectangle 4">
            <a:extLst>
              <a:ext uri="{FF2B5EF4-FFF2-40B4-BE49-F238E27FC236}">
                <a16:creationId xmlns:a16="http://schemas.microsoft.com/office/drawing/2014/main" id="{E7B0303A-D4F5-4141-81C3-7CE5C2F474B8}"/>
              </a:ext>
            </a:extLst>
          </p:cNvPr>
          <p:cNvSpPr/>
          <p:nvPr userDrawn="1"/>
        </p:nvSpPr>
        <p:spPr>
          <a:xfrm>
            <a:off x="0" y="0"/>
            <a:ext cx="134132" cy="2863534"/>
          </a:xfrm>
          <a:prstGeom prst="rect">
            <a:avLst/>
          </a:prstGeom>
          <a:solidFill>
            <a:srgbClr val="C45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7" name="Rectangle 5">
            <a:extLst>
              <a:ext uri="{FF2B5EF4-FFF2-40B4-BE49-F238E27FC236}">
                <a16:creationId xmlns:a16="http://schemas.microsoft.com/office/drawing/2014/main" id="{A3965ED9-91DA-43CA-B074-FBB4D4C1F57E}"/>
              </a:ext>
            </a:extLst>
          </p:cNvPr>
          <p:cNvSpPr/>
          <p:nvPr userDrawn="1"/>
        </p:nvSpPr>
        <p:spPr>
          <a:xfrm>
            <a:off x="12080614" y="2852382"/>
            <a:ext cx="134132" cy="4026090"/>
          </a:xfrm>
          <a:prstGeom prst="rect">
            <a:avLst/>
          </a:prstGeom>
          <a:solidFill>
            <a:srgbClr val="C45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9" name="Rectangle 1">
            <a:extLst>
              <a:ext uri="{FF2B5EF4-FFF2-40B4-BE49-F238E27FC236}">
                <a16:creationId xmlns:a16="http://schemas.microsoft.com/office/drawing/2014/main" id="{1D7C1FAA-06F4-4D4F-B699-EBFC98D4A3FB}"/>
              </a:ext>
            </a:extLst>
          </p:cNvPr>
          <p:cNvSpPr/>
          <p:nvPr userDrawn="1"/>
        </p:nvSpPr>
        <p:spPr>
          <a:xfrm>
            <a:off x="864973" y="3813720"/>
            <a:ext cx="1470454" cy="45719"/>
          </a:xfrm>
          <a:prstGeom prst="rect">
            <a:avLst/>
          </a:prstGeom>
          <a:solidFill>
            <a:srgbClr val="005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005F69"/>
              </a:solidFill>
            </a:endParaRPr>
          </a:p>
        </p:txBody>
      </p:sp>
      <p:sp>
        <p:nvSpPr>
          <p:cNvPr id="24" name="Tiêu đề 1">
            <a:extLst>
              <a:ext uri="{FF2B5EF4-FFF2-40B4-BE49-F238E27FC236}">
                <a16:creationId xmlns:a16="http://schemas.microsoft.com/office/drawing/2014/main" id="{451E23BA-EBC4-4EC9-BAD3-43B1311DD65D}"/>
              </a:ext>
            </a:extLst>
          </p:cNvPr>
          <p:cNvSpPr>
            <a:spLocks noGrp="1"/>
          </p:cNvSpPr>
          <p:nvPr>
            <p:ph type="title"/>
          </p:nvPr>
        </p:nvSpPr>
        <p:spPr>
          <a:xfrm>
            <a:off x="782507" y="2852382"/>
            <a:ext cx="10515600" cy="1325563"/>
          </a:xfrm>
        </p:spPr>
        <p:txBody>
          <a:bodyPr/>
          <a:lstStyle>
            <a:lvl1pPr>
              <a:defRPr>
                <a:solidFill>
                  <a:srgbClr val="005F69"/>
                </a:solidFill>
              </a:defRPr>
            </a:lvl1pPr>
          </a:lstStyle>
          <a:p>
            <a:r>
              <a:rPr lang="vi-VN" dirty="0"/>
              <a:t>Bấm để sửa kiểu tiêu đề Bản cái</a:t>
            </a:r>
            <a:endParaRPr lang="en-US" dirty="0"/>
          </a:p>
        </p:txBody>
      </p:sp>
    </p:spTree>
    <p:extLst>
      <p:ext uri="{BB962C8B-B14F-4D97-AF65-F5344CB8AC3E}">
        <p14:creationId xmlns:p14="http://schemas.microsoft.com/office/powerpoint/2010/main" val="13297035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ỉ Tiêu đề">
    <p:spTree>
      <p:nvGrpSpPr>
        <p:cNvPr id="1" name=""/>
        <p:cNvGrpSpPr/>
        <p:nvPr/>
      </p:nvGrpSpPr>
      <p:grpSpPr>
        <a:xfrm>
          <a:off x="0" y="0"/>
          <a:ext cx="0" cy="0"/>
          <a:chOff x="0" y="0"/>
          <a:chExt cx="0" cy="0"/>
        </a:xfrm>
      </p:grpSpPr>
      <p:sp>
        <p:nvSpPr>
          <p:cNvPr id="3" name="Chỗ dành sẵn cho Ngày tháng 2">
            <a:extLst>
              <a:ext uri="{FF2B5EF4-FFF2-40B4-BE49-F238E27FC236}">
                <a16:creationId xmlns:a16="http://schemas.microsoft.com/office/drawing/2014/main" id="{B7443E54-BA7B-41EC-B73E-EB646925B3A2}"/>
              </a:ext>
            </a:extLst>
          </p:cNvPr>
          <p:cNvSpPr>
            <a:spLocks noGrp="1"/>
          </p:cNvSpPr>
          <p:nvPr>
            <p:ph type="dt" sz="half" idx="10"/>
          </p:nvPr>
        </p:nvSpPr>
        <p:spPr/>
        <p:txBody>
          <a:bodyPr/>
          <a:lstStyle/>
          <a:p>
            <a:fld id="{C1E52939-21AD-4A23-A0B3-FC6B914688E7}" type="datetime1">
              <a:rPr lang="en-US" smtClean="0"/>
              <a:t>12/29/2023</a:t>
            </a:fld>
            <a:endParaRPr lang="en-US"/>
          </a:p>
        </p:txBody>
      </p:sp>
      <p:sp>
        <p:nvSpPr>
          <p:cNvPr id="4" name="Chỗ dành sẵn cho Chân trang 3">
            <a:extLst>
              <a:ext uri="{FF2B5EF4-FFF2-40B4-BE49-F238E27FC236}">
                <a16:creationId xmlns:a16="http://schemas.microsoft.com/office/drawing/2014/main" id="{EA087A5C-5F43-4470-904A-04BC7328B58E}"/>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63C43074-D104-4BBA-AE4F-29F9C1239381}"/>
              </a:ext>
            </a:extLst>
          </p:cNvPr>
          <p:cNvSpPr>
            <a:spLocks noGrp="1"/>
          </p:cNvSpPr>
          <p:nvPr>
            <p:ph type="sldNum" sz="quarter" idx="12"/>
          </p:nvPr>
        </p:nvSpPr>
        <p:spPr/>
        <p:txBody>
          <a:bodyPr/>
          <a:lstStyle/>
          <a:p>
            <a:fld id="{822A708D-C984-4439-A215-56EF5D7602F5}" type="slidenum">
              <a:rPr lang="en-US" smtClean="0"/>
              <a:t>‹#›</a:t>
            </a:fld>
            <a:endParaRPr lang="en-US"/>
          </a:p>
        </p:txBody>
      </p:sp>
      <p:sp>
        <p:nvSpPr>
          <p:cNvPr id="15" name="Rectangle 22">
            <a:extLst>
              <a:ext uri="{FF2B5EF4-FFF2-40B4-BE49-F238E27FC236}">
                <a16:creationId xmlns:a16="http://schemas.microsoft.com/office/drawing/2014/main" id="{B896863F-081D-44FA-A098-6A6E3796C99D}"/>
              </a:ext>
            </a:extLst>
          </p:cNvPr>
          <p:cNvSpPr/>
          <p:nvPr userDrawn="1"/>
        </p:nvSpPr>
        <p:spPr>
          <a:xfrm>
            <a:off x="0" y="-233330"/>
            <a:ext cx="12344400" cy="3096864"/>
          </a:xfrm>
          <a:prstGeom prst="rect">
            <a:avLst/>
          </a:prstGeom>
          <a:solidFill>
            <a:srgbClr val="1360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6" name="Rectangle 4">
            <a:extLst>
              <a:ext uri="{FF2B5EF4-FFF2-40B4-BE49-F238E27FC236}">
                <a16:creationId xmlns:a16="http://schemas.microsoft.com/office/drawing/2014/main" id="{E7B0303A-D4F5-4141-81C3-7CE5C2F474B8}"/>
              </a:ext>
            </a:extLst>
          </p:cNvPr>
          <p:cNvSpPr/>
          <p:nvPr userDrawn="1"/>
        </p:nvSpPr>
        <p:spPr>
          <a:xfrm>
            <a:off x="0" y="0"/>
            <a:ext cx="134132" cy="2863534"/>
          </a:xfrm>
          <a:prstGeom prst="rect">
            <a:avLst/>
          </a:prstGeom>
          <a:solidFill>
            <a:srgbClr val="C45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7" name="Rectangle 5">
            <a:extLst>
              <a:ext uri="{FF2B5EF4-FFF2-40B4-BE49-F238E27FC236}">
                <a16:creationId xmlns:a16="http://schemas.microsoft.com/office/drawing/2014/main" id="{A3965ED9-91DA-43CA-B074-FBB4D4C1F57E}"/>
              </a:ext>
            </a:extLst>
          </p:cNvPr>
          <p:cNvSpPr/>
          <p:nvPr userDrawn="1"/>
        </p:nvSpPr>
        <p:spPr>
          <a:xfrm>
            <a:off x="12080614" y="2852382"/>
            <a:ext cx="134132" cy="4026090"/>
          </a:xfrm>
          <a:prstGeom prst="rect">
            <a:avLst/>
          </a:prstGeom>
          <a:solidFill>
            <a:srgbClr val="C45A1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9" name="Rectangle 1">
            <a:extLst>
              <a:ext uri="{FF2B5EF4-FFF2-40B4-BE49-F238E27FC236}">
                <a16:creationId xmlns:a16="http://schemas.microsoft.com/office/drawing/2014/main" id="{1D7C1FAA-06F4-4D4F-B699-EBFC98D4A3FB}"/>
              </a:ext>
            </a:extLst>
          </p:cNvPr>
          <p:cNvSpPr/>
          <p:nvPr userDrawn="1"/>
        </p:nvSpPr>
        <p:spPr>
          <a:xfrm>
            <a:off x="864973" y="3813720"/>
            <a:ext cx="1470454" cy="45719"/>
          </a:xfrm>
          <a:prstGeom prst="rect">
            <a:avLst/>
          </a:prstGeom>
          <a:solidFill>
            <a:srgbClr val="005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solidFill>
                <a:srgbClr val="005F69"/>
              </a:solidFill>
            </a:endParaRPr>
          </a:p>
        </p:txBody>
      </p:sp>
      <p:sp>
        <p:nvSpPr>
          <p:cNvPr id="20" name="TextBox 23">
            <a:extLst>
              <a:ext uri="{FF2B5EF4-FFF2-40B4-BE49-F238E27FC236}">
                <a16:creationId xmlns:a16="http://schemas.microsoft.com/office/drawing/2014/main" id="{F0204D9F-F76A-488E-A75D-4DF5D3C02CA3}"/>
              </a:ext>
            </a:extLst>
          </p:cNvPr>
          <p:cNvSpPr txBox="1"/>
          <p:nvPr userDrawn="1"/>
        </p:nvSpPr>
        <p:spPr>
          <a:xfrm>
            <a:off x="1566995" y="4413884"/>
            <a:ext cx="1536863" cy="584775"/>
          </a:xfrm>
          <a:prstGeom prst="rect">
            <a:avLst/>
          </a:prstGeom>
          <a:noFill/>
        </p:spPr>
        <p:txBody>
          <a:bodyPr wrap="square" rtlCol="0">
            <a:spAutoFit/>
          </a:bodyPr>
          <a:lstStyle/>
          <a:p>
            <a:r>
              <a:rPr lang="en-VN" sz="3200" b="0" i="0">
                <a:solidFill>
                  <a:srgbClr val="C45A15"/>
                </a:solidFill>
                <a:latin typeface="iCiel Gotham Medium" pitchFamily="2" charset="77"/>
                <a:cs typeface="iCiel Gotham Medium" pitchFamily="2" charset="77"/>
              </a:rPr>
              <a:t>Text</a:t>
            </a:r>
          </a:p>
        </p:txBody>
      </p:sp>
      <p:sp>
        <p:nvSpPr>
          <p:cNvPr id="21" name="TextBox 24">
            <a:extLst>
              <a:ext uri="{FF2B5EF4-FFF2-40B4-BE49-F238E27FC236}">
                <a16:creationId xmlns:a16="http://schemas.microsoft.com/office/drawing/2014/main" id="{15193F10-9A64-4A2C-ACE7-6AD5DBE2F80A}"/>
              </a:ext>
            </a:extLst>
          </p:cNvPr>
          <p:cNvSpPr txBox="1"/>
          <p:nvPr userDrawn="1"/>
        </p:nvSpPr>
        <p:spPr>
          <a:xfrm>
            <a:off x="1600200" y="4998659"/>
            <a:ext cx="1043935" cy="400110"/>
          </a:xfrm>
          <a:prstGeom prst="rect">
            <a:avLst/>
          </a:prstGeom>
          <a:noFill/>
        </p:spPr>
        <p:txBody>
          <a:bodyPr wrap="square" rtlCol="0">
            <a:spAutoFit/>
          </a:bodyPr>
          <a:lstStyle/>
          <a:p>
            <a:r>
              <a:rPr lang="en-VN" sz="2000" b="0" i="0">
                <a:solidFill>
                  <a:schemeClr val="tx1"/>
                </a:solidFill>
                <a:latin typeface="Myriad Pro" panose="020B0503030403020204" pitchFamily="34" charset="0"/>
                <a:cs typeface="iCiel Gotham Medium" pitchFamily="2" charset="77"/>
              </a:rPr>
              <a:t>Text</a:t>
            </a:r>
          </a:p>
        </p:txBody>
      </p:sp>
      <p:sp>
        <p:nvSpPr>
          <p:cNvPr id="22" name="TextBox 25">
            <a:extLst>
              <a:ext uri="{FF2B5EF4-FFF2-40B4-BE49-F238E27FC236}">
                <a16:creationId xmlns:a16="http://schemas.microsoft.com/office/drawing/2014/main" id="{8F2ED616-914B-4898-926E-A83D843B00C1}"/>
              </a:ext>
            </a:extLst>
          </p:cNvPr>
          <p:cNvSpPr txBox="1"/>
          <p:nvPr userDrawn="1"/>
        </p:nvSpPr>
        <p:spPr>
          <a:xfrm>
            <a:off x="7349957" y="4413884"/>
            <a:ext cx="1536863" cy="584775"/>
          </a:xfrm>
          <a:prstGeom prst="rect">
            <a:avLst/>
          </a:prstGeom>
          <a:noFill/>
        </p:spPr>
        <p:txBody>
          <a:bodyPr wrap="square" rtlCol="0">
            <a:spAutoFit/>
          </a:bodyPr>
          <a:lstStyle/>
          <a:p>
            <a:r>
              <a:rPr lang="en-VN" sz="3200" b="0" i="0">
                <a:solidFill>
                  <a:srgbClr val="C45A15"/>
                </a:solidFill>
                <a:latin typeface="iCiel Gotham Medium" pitchFamily="2" charset="77"/>
                <a:cs typeface="iCiel Gotham Medium" pitchFamily="2" charset="77"/>
              </a:rPr>
              <a:t>Text</a:t>
            </a:r>
          </a:p>
        </p:txBody>
      </p:sp>
      <p:sp>
        <p:nvSpPr>
          <p:cNvPr id="23" name="TextBox 26">
            <a:extLst>
              <a:ext uri="{FF2B5EF4-FFF2-40B4-BE49-F238E27FC236}">
                <a16:creationId xmlns:a16="http://schemas.microsoft.com/office/drawing/2014/main" id="{43FABC07-E802-4C35-9290-2D6B05A088C2}"/>
              </a:ext>
            </a:extLst>
          </p:cNvPr>
          <p:cNvSpPr txBox="1"/>
          <p:nvPr userDrawn="1"/>
        </p:nvSpPr>
        <p:spPr>
          <a:xfrm>
            <a:off x="7383162" y="4998659"/>
            <a:ext cx="1043935" cy="400110"/>
          </a:xfrm>
          <a:prstGeom prst="rect">
            <a:avLst/>
          </a:prstGeom>
          <a:noFill/>
        </p:spPr>
        <p:txBody>
          <a:bodyPr wrap="square" rtlCol="0">
            <a:spAutoFit/>
          </a:bodyPr>
          <a:lstStyle/>
          <a:p>
            <a:r>
              <a:rPr lang="en-VN" sz="2000" b="0" i="0">
                <a:solidFill>
                  <a:schemeClr val="tx1"/>
                </a:solidFill>
                <a:latin typeface="Myriad Pro" panose="020B0503030403020204" pitchFamily="34" charset="0"/>
                <a:cs typeface="iCiel Gotham Medium" pitchFamily="2" charset="77"/>
              </a:rPr>
              <a:t>Text</a:t>
            </a:r>
          </a:p>
        </p:txBody>
      </p:sp>
      <p:sp>
        <p:nvSpPr>
          <p:cNvPr id="24" name="Tiêu đề 1">
            <a:extLst>
              <a:ext uri="{FF2B5EF4-FFF2-40B4-BE49-F238E27FC236}">
                <a16:creationId xmlns:a16="http://schemas.microsoft.com/office/drawing/2014/main" id="{451E23BA-EBC4-4EC9-BAD3-43B1311DD65D}"/>
              </a:ext>
            </a:extLst>
          </p:cNvPr>
          <p:cNvSpPr>
            <a:spLocks noGrp="1"/>
          </p:cNvSpPr>
          <p:nvPr>
            <p:ph type="title"/>
          </p:nvPr>
        </p:nvSpPr>
        <p:spPr>
          <a:xfrm>
            <a:off x="782507" y="2852382"/>
            <a:ext cx="10515600" cy="1325563"/>
          </a:xfrm>
        </p:spPr>
        <p:txBody>
          <a:bodyPr/>
          <a:lstStyle>
            <a:lvl1pPr>
              <a:defRPr>
                <a:solidFill>
                  <a:srgbClr val="005F69"/>
                </a:solidFill>
              </a:defRPr>
            </a:lvl1pPr>
          </a:lstStyle>
          <a:p>
            <a:r>
              <a:rPr lang="vi-VN" dirty="0"/>
              <a:t>Bấm để sửa kiểu tiêu đề Bản cái</a:t>
            </a:r>
            <a:endParaRPr lang="en-US" dirty="0"/>
          </a:p>
        </p:txBody>
      </p:sp>
    </p:spTree>
    <p:extLst>
      <p:ext uri="{BB962C8B-B14F-4D97-AF65-F5344CB8AC3E}">
        <p14:creationId xmlns:p14="http://schemas.microsoft.com/office/powerpoint/2010/main" val="381131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BB2E044-2A70-4A69-982B-EEA21220542A}"/>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81A0A206-7902-4E43-A8D4-151C9DD3B045}"/>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3ACD3945-8555-4BF2-8EB3-CE60EAB1FAD0}"/>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C8F33072-1327-4327-87FA-0E6FD57D309E}"/>
              </a:ext>
            </a:extLst>
          </p:cNvPr>
          <p:cNvSpPr>
            <a:spLocks noGrp="1"/>
          </p:cNvSpPr>
          <p:nvPr>
            <p:ph type="dt" sz="half" idx="10"/>
          </p:nvPr>
        </p:nvSpPr>
        <p:spPr/>
        <p:txBody>
          <a:bodyPr/>
          <a:lstStyle/>
          <a:p>
            <a:fld id="{FA92F4E3-6471-4096-8218-E112917D4180}" type="datetime1">
              <a:rPr lang="en-US" smtClean="0"/>
              <a:t>12/29/2023</a:t>
            </a:fld>
            <a:endParaRPr lang="en-US"/>
          </a:p>
        </p:txBody>
      </p:sp>
      <p:sp>
        <p:nvSpPr>
          <p:cNvPr id="6" name="Chỗ dành sẵn cho Chân trang 5">
            <a:extLst>
              <a:ext uri="{FF2B5EF4-FFF2-40B4-BE49-F238E27FC236}">
                <a16:creationId xmlns:a16="http://schemas.microsoft.com/office/drawing/2014/main" id="{A4E16FC0-7268-49F6-A659-6C92E4FEFDC4}"/>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F7B9430-CB40-442F-90EC-495F47662DCB}"/>
              </a:ext>
            </a:extLst>
          </p:cNvPr>
          <p:cNvSpPr>
            <a:spLocks noGrp="1"/>
          </p:cNvSpPr>
          <p:nvPr>
            <p:ph type="sldNum" sz="quarter" idx="12"/>
          </p:nvPr>
        </p:nvSpPr>
        <p:spPr/>
        <p:txBody>
          <a:bodyPr/>
          <a:lstStyle/>
          <a:p>
            <a:fld id="{822A708D-C984-4439-A215-56EF5D7602F5}" type="slidenum">
              <a:rPr lang="en-US" smtClean="0"/>
              <a:t>‹#›</a:t>
            </a:fld>
            <a:endParaRPr lang="en-US"/>
          </a:p>
        </p:txBody>
      </p:sp>
    </p:spTree>
    <p:extLst>
      <p:ext uri="{BB962C8B-B14F-4D97-AF65-F5344CB8AC3E}">
        <p14:creationId xmlns:p14="http://schemas.microsoft.com/office/powerpoint/2010/main" val="2790743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310449D-E193-421C-B745-ACBB4467C3CF}"/>
              </a:ext>
            </a:extLst>
          </p:cNvPr>
          <p:cNvSpPr>
            <a:spLocks noGrp="1"/>
          </p:cNvSpPr>
          <p:nvPr>
            <p:ph type="title"/>
          </p:nvPr>
        </p:nvSpPr>
        <p:spPr>
          <a:xfrm>
            <a:off x="839788" y="365125"/>
            <a:ext cx="10515600" cy="1325563"/>
          </a:xfrm>
        </p:spPr>
        <p:txBody>
          <a:bodyPr/>
          <a:lstStyle/>
          <a:p>
            <a:r>
              <a:rPr lang="vi-VN" dirty="0"/>
              <a:t>Bấm để sửa kiểu tiêu đề Bản cái</a:t>
            </a:r>
            <a:endParaRPr lang="en-US" dirty="0"/>
          </a:p>
        </p:txBody>
      </p:sp>
      <p:sp>
        <p:nvSpPr>
          <p:cNvPr id="3" name="Chỗ dành sẵn cho Văn bản 2">
            <a:extLst>
              <a:ext uri="{FF2B5EF4-FFF2-40B4-BE49-F238E27FC236}">
                <a16:creationId xmlns:a16="http://schemas.microsoft.com/office/drawing/2014/main" id="{68DBA317-DD50-44B7-9EA2-44136B0DF0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0F1EF77A-5C35-4C41-B3D0-0C5713952848}"/>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899A5FD2-0FC9-4325-B548-43BD6838A2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4402967C-D66C-4BC1-8CD2-14451FC32D38}"/>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CECFFC97-3254-4CB3-8D76-F56D49600653}"/>
              </a:ext>
            </a:extLst>
          </p:cNvPr>
          <p:cNvSpPr>
            <a:spLocks noGrp="1"/>
          </p:cNvSpPr>
          <p:nvPr>
            <p:ph type="dt" sz="half" idx="10"/>
          </p:nvPr>
        </p:nvSpPr>
        <p:spPr/>
        <p:txBody>
          <a:bodyPr/>
          <a:lstStyle/>
          <a:p>
            <a:fld id="{00723876-C755-4705-9AA6-3BEDE7B12E43}" type="datetime1">
              <a:rPr lang="en-US" smtClean="0"/>
              <a:t>12/29/2023</a:t>
            </a:fld>
            <a:endParaRPr lang="en-US"/>
          </a:p>
        </p:txBody>
      </p:sp>
      <p:sp>
        <p:nvSpPr>
          <p:cNvPr id="8" name="Chỗ dành sẵn cho Chân trang 7">
            <a:extLst>
              <a:ext uri="{FF2B5EF4-FFF2-40B4-BE49-F238E27FC236}">
                <a16:creationId xmlns:a16="http://schemas.microsoft.com/office/drawing/2014/main" id="{8AB77366-6915-4FFD-BCEE-974E9DB0EED3}"/>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DBA8E27A-3F54-44D8-A7C5-4C5B1C9A1B98}"/>
              </a:ext>
            </a:extLst>
          </p:cNvPr>
          <p:cNvSpPr>
            <a:spLocks noGrp="1"/>
          </p:cNvSpPr>
          <p:nvPr>
            <p:ph type="sldNum" sz="quarter" idx="12"/>
          </p:nvPr>
        </p:nvSpPr>
        <p:spPr/>
        <p:txBody>
          <a:bodyPr/>
          <a:lstStyle/>
          <a:p>
            <a:fld id="{822A708D-C984-4439-A215-56EF5D7602F5}" type="slidenum">
              <a:rPr lang="en-US" smtClean="0"/>
              <a:t>‹#›</a:t>
            </a:fld>
            <a:endParaRPr lang="en-US"/>
          </a:p>
        </p:txBody>
      </p:sp>
    </p:spTree>
    <p:extLst>
      <p:ext uri="{BB962C8B-B14F-4D97-AF65-F5344CB8AC3E}">
        <p14:creationId xmlns:p14="http://schemas.microsoft.com/office/powerpoint/2010/main" val="2076116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186235B5-81BA-49E9-84DB-96C57BB60A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dirty="0"/>
              <a:t>Bấm để sửa kiểu tiêu đề Bản cái</a:t>
            </a:r>
            <a:endParaRPr lang="en-US" dirty="0"/>
          </a:p>
        </p:txBody>
      </p:sp>
      <p:sp>
        <p:nvSpPr>
          <p:cNvPr id="3" name="Chỗ dành sẵn cho Văn bản 2">
            <a:extLst>
              <a:ext uri="{FF2B5EF4-FFF2-40B4-BE49-F238E27FC236}">
                <a16:creationId xmlns:a16="http://schemas.microsoft.com/office/drawing/2014/main" id="{7587BC4C-BF52-4BAE-A73E-DBB1457452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dirty="0"/>
              <a:t>Bấm để chỉnh sửa kiểu văn bản của Bản cái</a:t>
            </a:r>
          </a:p>
          <a:p>
            <a:pPr lvl="1"/>
            <a:r>
              <a:rPr lang="vi-VN" dirty="0"/>
              <a:t>Mức hai</a:t>
            </a:r>
          </a:p>
          <a:p>
            <a:pPr lvl="2"/>
            <a:r>
              <a:rPr lang="vi-VN" dirty="0"/>
              <a:t>Mức ba</a:t>
            </a:r>
          </a:p>
          <a:p>
            <a:pPr lvl="3"/>
            <a:r>
              <a:rPr lang="vi-VN" dirty="0"/>
              <a:t>Mức bốn</a:t>
            </a:r>
          </a:p>
          <a:p>
            <a:pPr lvl="4"/>
            <a:r>
              <a:rPr lang="vi-VN" dirty="0"/>
              <a:t>Mức năm</a:t>
            </a:r>
            <a:endParaRPr lang="en-US" dirty="0"/>
          </a:p>
        </p:txBody>
      </p:sp>
      <p:sp>
        <p:nvSpPr>
          <p:cNvPr id="4" name="Chỗ dành sẵn cho Ngày tháng 3">
            <a:extLst>
              <a:ext uri="{FF2B5EF4-FFF2-40B4-BE49-F238E27FC236}">
                <a16:creationId xmlns:a16="http://schemas.microsoft.com/office/drawing/2014/main" id="{EA34C33F-5A54-4406-A1E9-DA9CA49245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951AC9-2C98-4082-8C0B-1D2C518D9C27}" type="datetime1">
              <a:rPr lang="en-US" smtClean="0"/>
              <a:t>12/29/2023</a:t>
            </a:fld>
            <a:endParaRPr lang="en-US"/>
          </a:p>
        </p:txBody>
      </p:sp>
      <p:sp>
        <p:nvSpPr>
          <p:cNvPr id="5" name="Chỗ dành sẵn cho Chân trang 4">
            <a:extLst>
              <a:ext uri="{FF2B5EF4-FFF2-40B4-BE49-F238E27FC236}">
                <a16:creationId xmlns:a16="http://schemas.microsoft.com/office/drawing/2014/main" id="{113A770B-E17E-4DDF-A13C-C79D33838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5BEB9490-7C3C-4B3A-936F-9AF6738F3C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2A708D-C984-4439-A215-56EF5D7602F5}" type="slidenum">
              <a:rPr lang="en-US" smtClean="0"/>
              <a:t>‹#›</a:t>
            </a:fld>
            <a:endParaRPr lang="en-US"/>
          </a:p>
        </p:txBody>
      </p:sp>
    </p:spTree>
    <p:extLst>
      <p:ext uri="{BB962C8B-B14F-4D97-AF65-F5344CB8AC3E}">
        <p14:creationId xmlns:p14="http://schemas.microsoft.com/office/powerpoint/2010/main" val="17081265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hf hdr="0" ftr="0" dt="0"/>
  <p:txStyles>
    <p:titleStyle>
      <a:lvl1pPr algn="l" defTabSz="914400" rtl="0" eaLnBrk="1" latinLnBrk="0" hangingPunct="1">
        <a:lnSpc>
          <a:spcPct val="90000"/>
        </a:lnSpc>
        <a:spcBef>
          <a:spcPct val="0"/>
        </a:spcBef>
        <a:buNone/>
        <a:defRPr sz="3000" b="1" kern="1200">
          <a:solidFill>
            <a:srgbClr val="005F69"/>
          </a:solidFill>
          <a:latin typeface="Calibri Light" panose="020F0302020204030204" pitchFamily="34" charset="0"/>
          <a:ea typeface="Calibri Light" panose="020F0302020204030204" pitchFamily="34" charset="0"/>
          <a:cs typeface="Calibri Light" panose="020F03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Light" panose="020F0302020204030204" pitchFamily="34" charset="0"/>
          <a:ea typeface="Calibri Light" panose="020F0302020204030204" pitchFamily="34" charset="0"/>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930B-1187-B423-575A-65F860A65235}"/>
              </a:ext>
            </a:extLst>
          </p:cNvPr>
          <p:cNvSpPr>
            <a:spLocks noGrp="1"/>
          </p:cNvSpPr>
          <p:nvPr>
            <p:ph type="title"/>
          </p:nvPr>
        </p:nvSpPr>
        <p:spPr/>
        <p:txBody>
          <a:bodyPr/>
          <a:lstStyle/>
          <a:p>
            <a:r>
              <a:rPr lang="en-US"/>
              <a:t>Network flow models</a:t>
            </a:r>
          </a:p>
        </p:txBody>
      </p:sp>
      <p:sp>
        <p:nvSpPr>
          <p:cNvPr id="3" name="Content Placeholder 2">
            <a:extLst>
              <a:ext uri="{FF2B5EF4-FFF2-40B4-BE49-F238E27FC236}">
                <a16:creationId xmlns:a16="http://schemas.microsoft.com/office/drawing/2014/main" id="{3F92BFA1-C5A3-3066-08B1-67B906E4EA69}"/>
              </a:ext>
            </a:extLst>
          </p:cNvPr>
          <p:cNvSpPr>
            <a:spLocks noGrp="1"/>
          </p:cNvSpPr>
          <p:nvPr>
            <p:ph idx="1"/>
          </p:nvPr>
        </p:nvSpPr>
        <p:spPr/>
        <p:txBody>
          <a:bodyPr>
            <a:normAutofit/>
          </a:bodyPr>
          <a:lstStyle/>
          <a:p>
            <a:r>
              <a:rPr lang="en-US"/>
              <a:t>A </a:t>
            </a:r>
            <a:r>
              <a:rPr lang="en-US" b="1">
                <a:solidFill>
                  <a:srgbClr val="FF0000"/>
                </a:solidFill>
              </a:rPr>
              <a:t>network</a:t>
            </a:r>
            <a:r>
              <a:rPr lang="en-US"/>
              <a:t> is an arrangement of paths connected at various points, through which items move.</a:t>
            </a:r>
          </a:p>
          <a:p>
            <a:r>
              <a:rPr lang="en-US" b="1">
                <a:solidFill>
                  <a:srgbClr val="FF0000"/>
                </a:solidFill>
              </a:rPr>
              <a:t>Networks</a:t>
            </a:r>
            <a:r>
              <a:rPr lang="en-US"/>
              <a:t> are popular because they provide a picture of a system and because a large number of systems can be easily modeled as networks.</a:t>
            </a:r>
          </a:p>
          <a:p>
            <a:r>
              <a:rPr lang="en-US" b="1">
                <a:solidFill>
                  <a:srgbClr val="FF0000"/>
                </a:solidFill>
              </a:rPr>
              <a:t>Network flow models</a:t>
            </a:r>
            <a:r>
              <a:rPr lang="en-US"/>
              <a:t> describe the flow of items through a system.</a:t>
            </a:r>
          </a:p>
          <a:p>
            <a:r>
              <a:rPr lang="en-US" b="1">
                <a:solidFill>
                  <a:srgbClr val="FF0000"/>
                </a:solidFill>
              </a:rPr>
              <a:t>Nodes</a:t>
            </a:r>
            <a:r>
              <a:rPr lang="en-US"/>
              <a:t>, denoted by circles, represent junction points connecting branches.</a:t>
            </a:r>
          </a:p>
          <a:p>
            <a:r>
              <a:rPr lang="en-US" b="1">
                <a:solidFill>
                  <a:srgbClr val="FF0000"/>
                </a:solidFill>
              </a:rPr>
              <a:t>Branches</a:t>
            </a:r>
            <a:r>
              <a:rPr lang="en-US"/>
              <a:t>, represented as lines, connect nodes and show flow from one point to another</a:t>
            </a:r>
          </a:p>
          <a:p>
            <a:r>
              <a:rPr lang="en-US"/>
              <a:t>We will discuss the use of network flow models to analyze three types of problems: the </a:t>
            </a:r>
            <a:r>
              <a:rPr lang="en-US" b="1">
                <a:solidFill>
                  <a:srgbClr val="FF0000"/>
                </a:solidFill>
              </a:rPr>
              <a:t>shortest route problem</a:t>
            </a:r>
            <a:r>
              <a:rPr lang="en-US"/>
              <a:t>, the </a:t>
            </a:r>
            <a:r>
              <a:rPr lang="en-US" b="1">
                <a:solidFill>
                  <a:srgbClr val="FF0000"/>
                </a:solidFill>
              </a:rPr>
              <a:t>minimal spanning tree problem</a:t>
            </a:r>
            <a:r>
              <a:rPr lang="en-US"/>
              <a:t>, and the </a:t>
            </a:r>
            <a:r>
              <a:rPr lang="en-US" b="1">
                <a:solidFill>
                  <a:srgbClr val="FF0000"/>
                </a:solidFill>
              </a:rPr>
              <a:t>maximal flow problem</a:t>
            </a:r>
            <a:r>
              <a:rPr lang="en-US"/>
              <a:t>. </a:t>
            </a:r>
          </a:p>
        </p:txBody>
      </p:sp>
      <p:sp>
        <p:nvSpPr>
          <p:cNvPr id="4" name="Slide Number Placeholder 3">
            <a:extLst>
              <a:ext uri="{FF2B5EF4-FFF2-40B4-BE49-F238E27FC236}">
                <a16:creationId xmlns:a16="http://schemas.microsoft.com/office/drawing/2014/main" id="{758CB38E-1902-76B2-2591-6483EEBC508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sp>
        <p:nvSpPr>
          <p:cNvPr id="5" name="TextBox 4">
            <a:extLst>
              <a:ext uri="{FF2B5EF4-FFF2-40B4-BE49-F238E27FC236}">
                <a16:creationId xmlns:a16="http://schemas.microsoft.com/office/drawing/2014/main" id="{1BA1578F-B8C4-F8A7-2BAD-13520620FEC2}"/>
              </a:ext>
            </a:extLst>
          </p:cNvPr>
          <p:cNvSpPr txBox="1"/>
          <p:nvPr/>
        </p:nvSpPr>
        <p:spPr>
          <a:xfrm>
            <a:off x="0" y="6411582"/>
            <a:ext cx="3485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Light" panose="020F0302020204030204" pitchFamily="34" charset="0"/>
                <a:ea typeface="Calibri Light" panose="020F0302020204030204" pitchFamily="34" charset="0"/>
                <a:cs typeface="Calibri Light" panose="020F0302020204030204" pitchFamily="34" charset="0"/>
              </a:rPr>
              <a:t>Source: Taylor III (2018)</a:t>
            </a:r>
          </a:p>
        </p:txBody>
      </p:sp>
    </p:spTree>
    <p:extLst>
      <p:ext uri="{BB962C8B-B14F-4D97-AF65-F5344CB8AC3E}">
        <p14:creationId xmlns:p14="http://schemas.microsoft.com/office/powerpoint/2010/main" val="3223263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3B3CF-E5AF-3FBE-73A2-5C3DDECFEF0B}"/>
              </a:ext>
            </a:extLst>
          </p:cNvPr>
          <p:cNvSpPr>
            <a:spLocks noGrp="1"/>
          </p:cNvSpPr>
          <p:nvPr>
            <p:ph type="title"/>
          </p:nvPr>
        </p:nvSpPr>
        <p:spPr/>
        <p:txBody>
          <a:bodyPr/>
          <a:lstStyle/>
          <a:p>
            <a:r>
              <a:rPr lang="en-US"/>
              <a:t>Other instances of shortest route problem</a:t>
            </a:r>
          </a:p>
        </p:txBody>
      </p:sp>
      <p:sp>
        <p:nvSpPr>
          <p:cNvPr id="3" name="Content Placeholder 2">
            <a:extLst>
              <a:ext uri="{FF2B5EF4-FFF2-40B4-BE49-F238E27FC236}">
                <a16:creationId xmlns:a16="http://schemas.microsoft.com/office/drawing/2014/main" id="{9D9903B5-1ED0-6274-A9F7-BB37EF3C2AAB}"/>
              </a:ext>
            </a:extLst>
          </p:cNvPr>
          <p:cNvSpPr>
            <a:spLocks noGrp="1"/>
          </p:cNvSpPr>
          <p:nvPr>
            <p:ph idx="1"/>
          </p:nvPr>
        </p:nvSpPr>
        <p:spPr/>
        <p:txBody>
          <a:bodyPr/>
          <a:lstStyle/>
          <a:p>
            <a:pPr marL="457200" indent="-457200">
              <a:buFont typeface="+mj-lt"/>
              <a:buAutoNum type="arabicPeriod"/>
            </a:pPr>
            <a:r>
              <a:rPr lang="en-US"/>
              <a:t>Between a given origin and all points on the network</a:t>
            </a:r>
          </a:p>
          <a:p>
            <a:pPr marL="457200" indent="-457200">
              <a:buFont typeface="+mj-lt"/>
              <a:buAutoNum type="arabicPeriod"/>
            </a:pPr>
            <a:r>
              <a:rPr lang="en-US"/>
              <a:t>Between all origins and a single destination on a network</a:t>
            </a:r>
          </a:p>
          <a:p>
            <a:pPr marL="457200" indent="-457200">
              <a:buFont typeface="+mj-lt"/>
              <a:buAutoNum type="arabicPeriod"/>
            </a:pPr>
            <a:r>
              <a:rPr lang="en-US"/>
              <a:t>Between a given origin and a given destination passing through a certain node</a:t>
            </a:r>
          </a:p>
          <a:p>
            <a:pPr marL="457200" indent="-457200">
              <a:buFont typeface="+mj-lt"/>
              <a:buAutoNum type="arabicPeriod"/>
            </a:pPr>
            <a:r>
              <a:rPr lang="en-US"/>
              <a:t>Between every point and every other point in the network</a:t>
            </a:r>
          </a:p>
          <a:p>
            <a:pPr marL="457200" indent="-457200">
              <a:buFont typeface="+mj-lt"/>
              <a:buAutoNum type="arabicPeriod"/>
            </a:pPr>
            <a:r>
              <a:rPr lang="en-US"/>
              <a:t>Second, third and successive shortest paths between a given origin and given destination</a:t>
            </a:r>
          </a:p>
          <a:p>
            <a:pPr marL="457200" indent="-457200">
              <a:buFont typeface="+mj-lt"/>
              <a:buAutoNum type="arabicPeriod"/>
            </a:pPr>
            <a:r>
              <a:rPr lang="en-US"/>
              <a:t>Constrained shortest path problems</a:t>
            </a:r>
          </a:p>
        </p:txBody>
      </p:sp>
      <p:sp>
        <p:nvSpPr>
          <p:cNvPr id="4" name="Slide Number Placeholder 3">
            <a:extLst>
              <a:ext uri="{FF2B5EF4-FFF2-40B4-BE49-F238E27FC236}">
                <a16:creationId xmlns:a16="http://schemas.microsoft.com/office/drawing/2014/main" id="{8480AFAD-94B2-4D1F-CA8B-1F2762F32A2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sp>
        <p:nvSpPr>
          <p:cNvPr id="5" name="TextBox 4">
            <a:extLst>
              <a:ext uri="{FF2B5EF4-FFF2-40B4-BE49-F238E27FC236}">
                <a16:creationId xmlns:a16="http://schemas.microsoft.com/office/drawing/2014/main" id="{A91E8593-1DDE-10CC-F43C-3A140A7F79B8}"/>
              </a:ext>
            </a:extLst>
          </p:cNvPr>
          <p:cNvSpPr txBox="1"/>
          <p:nvPr/>
        </p:nvSpPr>
        <p:spPr>
          <a:xfrm>
            <a:off x="0" y="6411582"/>
            <a:ext cx="3485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Light" panose="020F0302020204030204" pitchFamily="34" charset="0"/>
                <a:ea typeface="Calibri Light" panose="020F0302020204030204" pitchFamily="34" charset="0"/>
                <a:cs typeface="Calibri Light" panose="020F0302020204030204" pitchFamily="34" charset="0"/>
              </a:rPr>
              <a:t>Source: Srinivasan (2017)</a:t>
            </a:r>
          </a:p>
        </p:txBody>
      </p:sp>
    </p:spTree>
    <p:extLst>
      <p:ext uri="{BB962C8B-B14F-4D97-AF65-F5344CB8AC3E}">
        <p14:creationId xmlns:p14="http://schemas.microsoft.com/office/powerpoint/2010/main" val="3254149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419A3-CD19-31F1-D174-AABAB744CADC}"/>
              </a:ext>
            </a:extLst>
          </p:cNvPr>
          <p:cNvSpPr>
            <a:spLocks noGrp="1"/>
          </p:cNvSpPr>
          <p:nvPr>
            <p:ph type="title"/>
          </p:nvPr>
        </p:nvSpPr>
        <p:spPr/>
        <p:txBody>
          <a:bodyPr/>
          <a:lstStyle/>
          <a:p>
            <a:r>
              <a:rPr lang="en-US"/>
              <a:t>Shortest Route between all Pairs of Nodes in a Network</a:t>
            </a:r>
          </a:p>
        </p:txBody>
      </p:sp>
      <p:sp>
        <p:nvSpPr>
          <p:cNvPr id="3" name="Content Placeholder 2">
            <a:extLst>
              <a:ext uri="{FF2B5EF4-FFF2-40B4-BE49-F238E27FC236}">
                <a16:creationId xmlns:a16="http://schemas.microsoft.com/office/drawing/2014/main" id="{4D9F09C3-D2B2-9EF4-40FE-DDF6C69BC579}"/>
              </a:ext>
            </a:extLst>
          </p:cNvPr>
          <p:cNvSpPr>
            <a:spLocks noGrp="1"/>
          </p:cNvSpPr>
          <p:nvPr>
            <p:ph idx="1"/>
          </p:nvPr>
        </p:nvSpPr>
        <p:spPr/>
        <p:txBody>
          <a:bodyPr/>
          <a:lstStyle/>
          <a:p>
            <a:pPr marL="0" indent="0">
              <a:buNone/>
            </a:pPr>
            <a:r>
              <a:rPr lang="en-US"/>
              <a:t>Find the shortest path among all nodes in the network shown in Figure 8.9.</a:t>
            </a:r>
          </a:p>
        </p:txBody>
      </p:sp>
      <p:sp>
        <p:nvSpPr>
          <p:cNvPr id="4" name="Slide Number Placeholder 3">
            <a:extLst>
              <a:ext uri="{FF2B5EF4-FFF2-40B4-BE49-F238E27FC236}">
                <a16:creationId xmlns:a16="http://schemas.microsoft.com/office/drawing/2014/main" id="{71647A12-ED78-1DFA-2EAC-C81000A6FAB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pic>
        <p:nvPicPr>
          <p:cNvPr id="6" name="Picture 5">
            <a:extLst>
              <a:ext uri="{FF2B5EF4-FFF2-40B4-BE49-F238E27FC236}">
                <a16:creationId xmlns:a16="http://schemas.microsoft.com/office/drawing/2014/main" id="{B2DAEF36-A0F7-83D9-B0CA-3D20B3CB5E96}"/>
              </a:ext>
            </a:extLst>
          </p:cNvPr>
          <p:cNvPicPr>
            <a:picLocks noChangeAspect="1"/>
          </p:cNvPicPr>
          <p:nvPr/>
        </p:nvPicPr>
        <p:blipFill>
          <a:blip r:embed="rId2"/>
          <a:stretch>
            <a:fillRect/>
          </a:stretch>
        </p:blipFill>
        <p:spPr>
          <a:xfrm>
            <a:off x="4083230" y="2049333"/>
            <a:ext cx="4025540" cy="4489579"/>
          </a:xfrm>
          <a:prstGeom prst="rect">
            <a:avLst/>
          </a:prstGeom>
        </p:spPr>
      </p:pic>
      <p:sp>
        <p:nvSpPr>
          <p:cNvPr id="7" name="TextBox 6">
            <a:extLst>
              <a:ext uri="{FF2B5EF4-FFF2-40B4-BE49-F238E27FC236}">
                <a16:creationId xmlns:a16="http://schemas.microsoft.com/office/drawing/2014/main" id="{D90A520B-58A4-AF5E-1ABF-D21948511004}"/>
              </a:ext>
            </a:extLst>
          </p:cNvPr>
          <p:cNvSpPr txBox="1"/>
          <p:nvPr/>
        </p:nvSpPr>
        <p:spPr>
          <a:xfrm>
            <a:off x="0" y="6411582"/>
            <a:ext cx="3485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Light" panose="020F0302020204030204" pitchFamily="34" charset="0"/>
                <a:ea typeface="Calibri Light" panose="020F0302020204030204" pitchFamily="34" charset="0"/>
                <a:cs typeface="Calibri Light" panose="020F0302020204030204" pitchFamily="34" charset="0"/>
              </a:rPr>
              <a:t>Source: Srinivasan (2017)</a:t>
            </a:r>
          </a:p>
        </p:txBody>
      </p:sp>
    </p:spTree>
    <p:extLst>
      <p:ext uri="{BB962C8B-B14F-4D97-AF65-F5344CB8AC3E}">
        <p14:creationId xmlns:p14="http://schemas.microsoft.com/office/powerpoint/2010/main" val="1124196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7E462-F389-E9F5-4221-B1EF0C320EE1}"/>
              </a:ext>
            </a:extLst>
          </p:cNvPr>
          <p:cNvSpPr>
            <a:spLocks noGrp="1"/>
          </p:cNvSpPr>
          <p:nvPr>
            <p:ph type="title"/>
          </p:nvPr>
        </p:nvSpPr>
        <p:spPr/>
        <p:txBody>
          <a:bodyPr/>
          <a:lstStyle/>
          <a:p>
            <a:r>
              <a:rPr lang="en-US"/>
              <a:t>Shortest Route between all Pairs of Nodes in a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C783F6-79B6-557D-C5DC-8AFC303BDC56}"/>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𝐷</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4"/>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m:t>
                                </m:r>
                              </m:e>
                              <m:e>
                                <m:r>
                                  <a:rPr lang="en-US" sz="2000" b="0" i="1" smtClean="0">
                                    <a:latin typeface="Cambria Math" panose="02040503050406030204" pitchFamily="18" charset="0"/>
                                  </a:rPr>
                                  <m:t>5</m:t>
                                </m:r>
                              </m:e>
                              <m:e>
                                <m:r>
                                  <a:rPr lang="en-US" sz="2000" b="0" i="1" smtClean="0">
                                    <a:latin typeface="Cambria Math" panose="02040503050406030204" pitchFamily="18" charset="0"/>
                                  </a:rPr>
                                  <m:t>−</m:t>
                                </m:r>
                              </m:e>
                              <m:e>
                                <m:r>
                                  <a:rPr lang="en-US" sz="2000" b="0" i="1" smtClean="0">
                                    <a:latin typeface="Cambria Math" panose="02040503050406030204" pitchFamily="18" charset="0"/>
                                  </a:rPr>
                                  <m:t>15</m:t>
                                </m:r>
                              </m:e>
                            </m:mr>
                            <m:mr>
                              <m:e>
                                <m:r>
                                  <a:rPr lang="en-US" sz="2000" b="0" i="1" smtClean="0">
                                    <a:latin typeface="Cambria Math" panose="02040503050406030204" pitchFamily="18" charset="0"/>
                                  </a:rPr>
                                  <m:t>10</m:t>
                                </m:r>
                              </m:e>
                              <m:e>
                                <m:r>
                                  <a:rPr lang="en-US" sz="2000" b="0" i="1" smtClean="0">
                                    <a:latin typeface="Cambria Math" panose="02040503050406030204" pitchFamily="18" charset="0"/>
                                  </a:rPr>
                                  <m:t>−</m:t>
                                </m:r>
                              </m:e>
                              <m:e>
                                <m:r>
                                  <a:rPr lang="en-US" sz="2000" b="0" i="1" smtClean="0">
                                    <a:latin typeface="Cambria Math" panose="02040503050406030204" pitchFamily="18" charset="0"/>
                                  </a:rPr>
                                  <m:t>20</m:t>
                                </m:r>
                              </m:e>
                              <m:e>
                                <m:r>
                                  <a:rPr lang="en-US" sz="2000" b="0" i="1" smtClean="0">
                                    <a:latin typeface="Cambria Math" panose="02040503050406030204" pitchFamily="18" charset="0"/>
                                  </a:rPr>
                                  <m:t>5</m:t>
                                </m:r>
                              </m:e>
                            </m:mr>
                            <m:mr>
                              <m:e>
                                <m:r>
                                  <a:rPr lang="en-US" sz="2000" b="0" i="1" smtClean="0">
                                    <a:latin typeface="Cambria Math" panose="02040503050406030204" pitchFamily="18" charset="0"/>
                                  </a:rPr>
                                  <m:t>5</m:t>
                                </m:r>
                              </m:e>
                              <m:e>
                                <m:r>
                                  <a:rPr lang="en-US" sz="2000" b="0" i="1" smtClean="0">
                                    <a:latin typeface="Cambria Math" panose="02040503050406030204" pitchFamily="18" charset="0"/>
                                  </a:rPr>
                                  <m:t>15</m:t>
                                </m:r>
                              </m:e>
                              <m:e>
                                <m:r>
                                  <a:rPr lang="en-US" sz="2000" b="0" i="1" smtClean="0">
                                    <a:latin typeface="Cambria Math" panose="02040503050406030204" pitchFamily="18" charset="0"/>
                                  </a:rPr>
                                  <m:t>−</m:t>
                                </m:r>
                              </m:e>
                              <m:e>
                                <m:r>
                                  <a:rPr lang="en-US" sz="2000" b="0" i="1" smtClean="0">
                                    <a:latin typeface="Cambria Math" panose="02040503050406030204" pitchFamily="18" charset="0"/>
                                  </a:rPr>
                                  <m:t>−</m:t>
                                </m:r>
                              </m:e>
                            </m:mr>
                            <m:mr>
                              <m:e>
                                <m:r>
                                  <a:rPr lang="en-US" sz="2000" b="0" i="1" smtClean="0">
                                    <a:latin typeface="Cambria Math" panose="02040503050406030204" pitchFamily="18" charset="0"/>
                                  </a:rPr>
                                  <m:t>−</m:t>
                                </m:r>
                              </m:e>
                              <m:e>
                                <m:r>
                                  <a:rPr lang="en-US" sz="2000" b="0" i="1" smtClean="0">
                                    <a:latin typeface="Cambria Math" panose="02040503050406030204" pitchFamily="18" charset="0"/>
                                  </a:rPr>
                                  <m:t>10</m:t>
                                </m:r>
                              </m:e>
                              <m:e>
                                <m:r>
                                  <a:rPr lang="en-US" sz="2000" b="0" i="1" smtClean="0">
                                    <a:latin typeface="Cambria Math" panose="02040503050406030204" pitchFamily="18" charset="0"/>
                                  </a:rPr>
                                  <m:t>10</m:t>
                                </m:r>
                              </m:e>
                              <m:e>
                                <m:r>
                                  <a:rPr lang="en-US" sz="2000" b="0" i="1" smtClean="0">
                                    <a:latin typeface="Cambria Math" panose="02040503050406030204" pitchFamily="18" charset="0"/>
                                  </a:rPr>
                                  <m:t>−</m:t>
                                </m:r>
                              </m:e>
                            </m:mr>
                          </m:m>
                        </m:e>
                      </m:d>
                    </m:oMath>
                  </m:oMathPara>
                </a14:m>
                <a:endParaRPr lang="en-US" sz="2000"/>
              </a:p>
              <a:p>
                <a:pPr marL="0" indent="0">
                  <a:buNone/>
                </a:pPr>
                <a:r>
                  <a:rPr lang="en-US" sz="2000"/>
                  <a:t>Let us assume that we travel from every point to every other point passing through Point 1.</a:t>
                </a:r>
              </a:p>
              <a:p>
                <a:pPr marL="0" indent="0">
                  <a:buNone/>
                </a:pPr>
                <a:endParaRPr lang="en-US" sz="2000"/>
              </a:p>
              <a:p>
                <a:pPr marL="0" indent="0">
                  <a:buNone/>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𝐷</m:t>
                          </m:r>
                        </m:e>
                        <m:sup>
                          <m:r>
                            <a:rPr lang="en-US" sz="2000" b="0" i="1" smtClean="0">
                              <a:latin typeface="Cambria Math" panose="02040503050406030204" pitchFamily="18" charset="0"/>
                            </a:rPr>
                            <m:t>1</m:t>
                          </m:r>
                        </m:sup>
                      </m:sSup>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4"/>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m:t>
                                </m:r>
                              </m:e>
                              <m:e>
                                <m:r>
                                  <a:rPr lang="en-US" sz="2000" b="0" i="1" smtClean="0">
                                    <a:latin typeface="Cambria Math" panose="02040503050406030204" pitchFamily="18" charset="0"/>
                                  </a:rPr>
                                  <m:t>5</m:t>
                                </m:r>
                              </m:e>
                              <m:e>
                                <m:r>
                                  <a:rPr lang="en-US" sz="2000" b="0" i="1" smtClean="0">
                                    <a:latin typeface="Cambria Math" panose="02040503050406030204" pitchFamily="18" charset="0"/>
                                  </a:rPr>
                                  <m:t>−</m:t>
                                </m:r>
                              </m:e>
                              <m:e>
                                <m:r>
                                  <a:rPr lang="en-US" sz="2000" b="0" i="1" smtClean="0">
                                    <a:latin typeface="Cambria Math" panose="02040503050406030204" pitchFamily="18" charset="0"/>
                                  </a:rPr>
                                  <m:t>15</m:t>
                                </m:r>
                              </m:e>
                            </m:mr>
                            <m:mr>
                              <m:e>
                                <m:r>
                                  <a:rPr lang="en-US" sz="2000" b="0" i="1" smtClean="0">
                                    <a:latin typeface="Cambria Math" panose="02040503050406030204" pitchFamily="18" charset="0"/>
                                  </a:rPr>
                                  <m:t>10</m:t>
                                </m:r>
                              </m:e>
                              <m:e>
                                <m:r>
                                  <a:rPr lang="en-US" sz="2000" b="0" i="1" smtClean="0">
                                    <a:latin typeface="Cambria Math" panose="02040503050406030204" pitchFamily="18" charset="0"/>
                                  </a:rPr>
                                  <m:t>−</m:t>
                                </m:r>
                              </m:e>
                              <m:e>
                                <m:r>
                                  <a:rPr lang="en-US" sz="2000" b="0" i="1" smtClean="0">
                                    <a:latin typeface="Cambria Math" panose="02040503050406030204" pitchFamily="18" charset="0"/>
                                  </a:rPr>
                                  <m:t>20</m:t>
                                </m:r>
                              </m:e>
                              <m:e>
                                <m:r>
                                  <a:rPr lang="en-US" sz="2000" b="0" i="1" smtClean="0">
                                    <a:latin typeface="Cambria Math" panose="02040503050406030204" pitchFamily="18" charset="0"/>
                                  </a:rPr>
                                  <m:t>5</m:t>
                                </m:r>
                              </m:e>
                            </m:mr>
                            <m:mr>
                              <m:e>
                                <m:r>
                                  <a:rPr lang="en-US" sz="2000" b="0" i="1" smtClean="0">
                                    <a:latin typeface="Cambria Math" panose="02040503050406030204" pitchFamily="18" charset="0"/>
                                  </a:rPr>
                                  <m:t>5</m:t>
                                </m:r>
                              </m:e>
                              <m:e>
                                <m:r>
                                  <a:rPr lang="en-US" sz="2000" b="0" i="1" smtClean="0">
                                    <a:solidFill>
                                      <a:srgbClr val="FF0000"/>
                                    </a:solidFill>
                                    <a:latin typeface="Cambria Math" panose="02040503050406030204" pitchFamily="18" charset="0"/>
                                  </a:rPr>
                                  <m:t>10</m:t>
                                </m:r>
                              </m:e>
                              <m:e>
                                <m:r>
                                  <a:rPr lang="en-US" sz="2000" b="0" i="1" smtClean="0">
                                    <a:latin typeface="Cambria Math" panose="02040503050406030204" pitchFamily="18" charset="0"/>
                                  </a:rPr>
                                  <m:t>−</m:t>
                                </m:r>
                              </m:e>
                              <m:e>
                                <m:r>
                                  <a:rPr lang="en-US" sz="2000" b="0" i="1" smtClean="0">
                                    <a:solidFill>
                                      <a:srgbClr val="FF0000"/>
                                    </a:solidFill>
                                    <a:latin typeface="Cambria Math" panose="02040503050406030204" pitchFamily="18" charset="0"/>
                                  </a:rPr>
                                  <m:t>20</m:t>
                                </m:r>
                              </m:e>
                            </m:mr>
                            <m:mr>
                              <m:e>
                                <m:r>
                                  <a:rPr lang="en-US" sz="2000" b="0" i="1" smtClean="0">
                                    <a:latin typeface="Cambria Math" panose="02040503050406030204" pitchFamily="18" charset="0"/>
                                  </a:rPr>
                                  <m:t>−</m:t>
                                </m:r>
                              </m:e>
                              <m:e>
                                <m:r>
                                  <a:rPr lang="en-US" sz="2000" b="0" i="1" smtClean="0">
                                    <a:latin typeface="Cambria Math" panose="02040503050406030204" pitchFamily="18" charset="0"/>
                                  </a:rPr>
                                  <m:t>10</m:t>
                                </m:r>
                              </m:e>
                              <m:e>
                                <m:r>
                                  <a:rPr lang="en-US" sz="2000" b="0" i="1" smtClean="0">
                                    <a:latin typeface="Cambria Math" panose="02040503050406030204" pitchFamily="18" charset="0"/>
                                  </a:rPr>
                                  <m:t>10</m:t>
                                </m:r>
                              </m:e>
                              <m:e>
                                <m:r>
                                  <a:rPr lang="en-US" sz="2000" b="0" i="1" smtClean="0">
                                    <a:latin typeface="Cambria Math" panose="02040503050406030204" pitchFamily="18" charset="0"/>
                                  </a:rPr>
                                  <m:t>−</m:t>
                                </m:r>
                              </m:e>
                            </m:mr>
                          </m:m>
                        </m:e>
                      </m:d>
                    </m:oMath>
                  </m:oMathPara>
                </a14:m>
                <a:endParaRPr lang="en-US" sz="2000"/>
              </a:p>
              <a:p>
                <a:pPr marL="0" indent="0">
                  <a:buNone/>
                </a:pPr>
                <a:r>
                  <a:rPr lang="en-US" sz="2000"/>
                  <a:t>Let us assume that we travel from every point to every other point passing through Point 2.</a:t>
                </a:r>
              </a:p>
              <a:p>
                <a:pPr marL="0" indent="0">
                  <a:buNone/>
                </a:pPr>
                <a:endParaRPr lang="en-US" sz="2000"/>
              </a:p>
              <a:p>
                <a:pPr marL="0" indent="0">
                  <a:buNone/>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𝐷</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4"/>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m:t>
                                </m:r>
                              </m:e>
                              <m:e>
                                <m:r>
                                  <a:rPr lang="en-US" sz="2000" i="1">
                                    <a:latin typeface="Cambria Math" panose="02040503050406030204" pitchFamily="18" charset="0"/>
                                  </a:rPr>
                                  <m:t>5</m:t>
                                </m:r>
                              </m:e>
                              <m:e>
                                <m:r>
                                  <a:rPr lang="en-US" sz="2000" b="0" i="1" smtClean="0">
                                    <a:solidFill>
                                      <a:srgbClr val="FF0000"/>
                                    </a:solidFill>
                                    <a:latin typeface="Cambria Math" panose="02040503050406030204" pitchFamily="18" charset="0"/>
                                  </a:rPr>
                                  <m:t>25</m:t>
                                </m:r>
                              </m:e>
                              <m:e>
                                <m:r>
                                  <a:rPr lang="en-US" sz="2000" i="1" smtClean="0">
                                    <a:solidFill>
                                      <a:srgbClr val="FF0000"/>
                                    </a:solidFill>
                                    <a:latin typeface="Cambria Math" panose="02040503050406030204" pitchFamily="18" charset="0"/>
                                  </a:rPr>
                                  <m:t>1</m:t>
                                </m:r>
                                <m:r>
                                  <a:rPr lang="en-US" sz="2000" b="0" i="1" smtClean="0">
                                    <a:solidFill>
                                      <a:srgbClr val="FF0000"/>
                                    </a:solidFill>
                                    <a:latin typeface="Cambria Math" panose="02040503050406030204" pitchFamily="18" charset="0"/>
                                  </a:rPr>
                                  <m:t>0</m:t>
                                </m:r>
                              </m:e>
                            </m:mr>
                            <m:mr>
                              <m:e>
                                <m:r>
                                  <a:rPr lang="en-US" sz="2000" i="1">
                                    <a:latin typeface="Cambria Math" panose="02040503050406030204" pitchFamily="18" charset="0"/>
                                  </a:rPr>
                                  <m:t>10</m:t>
                                </m:r>
                              </m:e>
                              <m:e>
                                <m:r>
                                  <a:rPr lang="en-US" sz="2000" i="1">
                                    <a:latin typeface="Cambria Math" panose="02040503050406030204" pitchFamily="18" charset="0"/>
                                  </a:rPr>
                                  <m:t>−</m:t>
                                </m:r>
                              </m:e>
                              <m:e>
                                <m:r>
                                  <a:rPr lang="en-US" sz="2000" i="1">
                                    <a:latin typeface="Cambria Math" panose="02040503050406030204" pitchFamily="18" charset="0"/>
                                  </a:rPr>
                                  <m:t>20</m:t>
                                </m:r>
                              </m:e>
                              <m:e>
                                <m:r>
                                  <a:rPr lang="en-US" sz="2000" i="1">
                                    <a:latin typeface="Cambria Math" panose="02040503050406030204" pitchFamily="18" charset="0"/>
                                  </a:rPr>
                                  <m:t>5</m:t>
                                </m:r>
                              </m:e>
                            </m:mr>
                            <m:mr>
                              <m:e>
                                <m:r>
                                  <a:rPr lang="en-US" sz="2000" i="1">
                                    <a:latin typeface="Cambria Math" panose="02040503050406030204" pitchFamily="18" charset="0"/>
                                  </a:rPr>
                                  <m:t>5</m:t>
                                </m:r>
                              </m:e>
                              <m:e>
                                <m:r>
                                  <a:rPr lang="en-US" sz="2000" i="1">
                                    <a:solidFill>
                                      <a:srgbClr val="FF0000"/>
                                    </a:solidFill>
                                    <a:latin typeface="Cambria Math" panose="02040503050406030204" pitchFamily="18" charset="0"/>
                                  </a:rPr>
                                  <m:t>10</m:t>
                                </m:r>
                              </m:e>
                              <m:e>
                                <m:r>
                                  <a:rPr lang="en-US" sz="2000" i="1">
                                    <a:latin typeface="Cambria Math" panose="02040503050406030204" pitchFamily="18" charset="0"/>
                                  </a:rPr>
                                  <m:t>−</m:t>
                                </m:r>
                              </m:e>
                              <m:e>
                                <m:r>
                                  <a:rPr lang="en-US" sz="2000" b="0" i="1" smtClean="0">
                                    <a:solidFill>
                                      <a:srgbClr val="FF0000"/>
                                    </a:solidFill>
                                    <a:latin typeface="Cambria Math" panose="02040503050406030204" pitchFamily="18" charset="0"/>
                                  </a:rPr>
                                  <m:t>15</m:t>
                                </m:r>
                              </m:e>
                            </m:mr>
                            <m:mr>
                              <m:e>
                                <m:r>
                                  <a:rPr lang="en-US" sz="2000" i="1">
                                    <a:latin typeface="Cambria Math" panose="02040503050406030204" pitchFamily="18" charset="0"/>
                                  </a:rPr>
                                  <m:t>−</m:t>
                                </m:r>
                              </m:e>
                              <m:e>
                                <m:r>
                                  <a:rPr lang="en-US" sz="2000" i="1">
                                    <a:latin typeface="Cambria Math" panose="02040503050406030204" pitchFamily="18" charset="0"/>
                                  </a:rPr>
                                  <m:t>10</m:t>
                                </m:r>
                              </m:e>
                              <m:e>
                                <m:r>
                                  <a:rPr lang="en-US" sz="2000" i="1">
                                    <a:latin typeface="Cambria Math" panose="02040503050406030204" pitchFamily="18" charset="0"/>
                                  </a:rPr>
                                  <m:t>10</m:t>
                                </m:r>
                              </m:e>
                              <m:e>
                                <m:r>
                                  <a:rPr lang="en-US" sz="2000" i="1">
                                    <a:latin typeface="Cambria Math" panose="02040503050406030204" pitchFamily="18" charset="0"/>
                                  </a:rPr>
                                  <m:t>−</m:t>
                                </m:r>
                              </m:e>
                            </m:mr>
                          </m:m>
                        </m:e>
                      </m:d>
                    </m:oMath>
                  </m:oMathPara>
                </a14:m>
                <a:endParaRPr lang="en-US" sz="2000"/>
              </a:p>
              <a:p>
                <a:pPr marL="0" indent="0">
                  <a:buNone/>
                </a:pPr>
                <a:endParaRPr lang="en-US" sz="2000"/>
              </a:p>
            </p:txBody>
          </p:sp>
        </mc:Choice>
        <mc:Fallback xmlns="">
          <p:sp>
            <p:nvSpPr>
              <p:cNvPr id="3" name="Content Placeholder 2">
                <a:extLst>
                  <a:ext uri="{FF2B5EF4-FFF2-40B4-BE49-F238E27FC236}">
                    <a16:creationId xmlns:a16="http://schemas.microsoft.com/office/drawing/2014/main" id="{CCC783F6-79B6-557D-C5DC-8AFC303BDC56}"/>
                  </a:ext>
                </a:extLst>
              </p:cNvPr>
              <p:cNvSpPr>
                <a:spLocks noGrp="1" noRot="1" noChangeAspect="1" noMove="1" noResize="1" noEditPoints="1" noAdjustHandles="1" noChangeArrowheads="1" noChangeShapeType="1" noTextEdit="1"/>
              </p:cNvSpPr>
              <p:nvPr>
                <p:ph idx="1"/>
              </p:nvPr>
            </p:nvSpPr>
            <p:spPr>
              <a:blipFill>
                <a:blip r:embed="rId2"/>
                <a:stretch>
                  <a:fillRect l="-638" t="-37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DE28865-866F-D14E-D18D-06AD22211C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spTree>
    <p:extLst>
      <p:ext uri="{BB962C8B-B14F-4D97-AF65-F5344CB8AC3E}">
        <p14:creationId xmlns:p14="http://schemas.microsoft.com/office/powerpoint/2010/main" val="1922695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ED88B-2797-8122-27BD-D005B2BCC3E0}"/>
              </a:ext>
            </a:extLst>
          </p:cNvPr>
          <p:cNvSpPr>
            <a:spLocks noGrp="1"/>
          </p:cNvSpPr>
          <p:nvPr>
            <p:ph type="title"/>
          </p:nvPr>
        </p:nvSpPr>
        <p:spPr/>
        <p:txBody>
          <a:bodyPr/>
          <a:lstStyle/>
          <a:p>
            <a:r>
              <a:rPr lang="en-US"/>
              <a:t>Shortest Route between all Pairs of Nodes in a Network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7B0B81-C3F4-71B6-D373-A4401D3C90DF}"/>
                  </a:ext>
                </a:extLst>
              </p:cNvPr>
              <p:cNvSpPr>
                <a:spLocks noGrp="1"/>
              </p:cNvSpPr>
              <p:nvPr>
                <p:ph idx="1"/>
              </p:nvPr>
            </p:nvSpPr>
            <p:spPr/>
            <p:txBody>
              <a:bodyPr>
                <a:normAutofit/>
              </a:bodyPr>
              <a:lstStyle/>
              <a:p>
                <a:pPr marL="0" indent="0">
                  <a:buNone/>
                </a:pPr>
                <a:r>
                  <a:rPr lang="en-US" sz="2000"/>
                  <a:t>Let us assume that we travel from every point to every other point passing through Point 3.</a:t>
                </a:r>
              </a:p>
              <a:p>
                <a:pPr marL="0" indent="0">
                  <a:buNone/>
                </a:pPr>
                <a:endParaRPr lang="en-US" sz="2000"/>
              </a:p>
              <a:p>
                <a:pPr marL="0" indent="0">
                  <a:buNone/>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𝐷</m:t>
                          </m:r>
                        </m:e>
                        <m:sup>
                          <m:r>
                            <a:rPr lang="en-US" sz="2000" b="0" i="1" smtClean="0">
                              <a:latin typeface="Cambria Math" panose="02040503050406030204" pitchFamily="18" charset="0"/>
                            </a:rPr>
                            <m:t>3</m:t>
                          </m:r>
                        </m:sup>
                      </m:sSup>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4"/>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m:t>
                                </m:r>
                              </m:e>
                              <m:e>
                                <m:r>
                                  <a:rPr lang="en-US" sz="2000" i="1">
                                    <a:latin typeface="Cambria Math" panose="02040503050406030204" pitchFamily="18" charset="0"/>
                                  </a:rPr>
                                  <m:t>5</m:t>
                                </m:r>
                              </m:e>
                              <m:e>
                                <m:r>
                                  <a:rPr lang="en-US" sz="2000" i="1">
                                    <a:solidFill>
                                      <a:srgbClr val="FF0000"/>
                                    </a:solidFill>
                                    <a:latin typeface="Cambria Math" panose="02040503050406030204" pitchFamily="18" charset="0"/>
                                  </a:rPr>
                                  <m:t>25</m:t>
                                </m:r>
                              </m:e>
                              <m:e>
                                <m:r>
                                  <a:rPr lang="en-US" sz="2000" i="1">
                                    <a:solidFill>
                                      <a:srgbClr val="FF0000"/>
                                    </a:solidFill>
                                    <a:latin typeface="Cambria Math" panose="02040503050406030204" pitchFamily="18" charset="0"/>
                                  </a:rPr>
                                  <m:t>10</m:t>
                                </m:r>
                              </m:e>
                            </m:mr>
                            <m:mr>
                              <m:e>
                                <m:r>
                                  <a:rPr lang="en-US" sz="2000" i="1">
                                    <a:latin typeface="Cambria Math" panose="02040503050406030204" pitchFamily="18" charset="0"/>
                                  </a:rPr>
                                  <m:t>10</m:t>
                                </m:r>
                              </m:e>
                              <m:e>
                                <m:r>
                                  <a:rPr lang="en-US" sz="2000" i="1">
                                    <a:latin typeface="Cambria Math" panose="02040503050406030204" pitchFamily="18" charset="0"/>
                                  </a:rPr>
                                  <m:t>−</m:t>
                                </m:r>
                              </m:e>
                              <m:e>
                                <m:r>
                                  <a:rPr lang="en-US" sz="2000" i="1">
                                    <a:latin typeface="Cambria Math" panose="02040503050406030204" pitchFamily="18" charset="0"/>
                                  </a:rPr>
                                  <m:t>20</m:t>
                                </m:r>
                              </m:e>
                              <m:e>
                                <m:r>
                                  <a:rPr lang="en-US" sz="2000" i="1">
                                    <a:latin typeface="Cambria Math" panose="02040503050406030204" pitchFamily="18" charset="0"/>
                                  </a:rPr>
                                  <m:t>5</m:t>
                                </m:r>
                              </m:e>
                            </m:mr>
                            <m:mr>
                              <m:e>
                                <m:r>
                                  <a:rPr lang="en-US" sz="2000" i="1">
                                    <a:latin typeface="Cambria Math" panose="02040503050406030204" pitchFamily="18" charset="0"/>
                                  </a:rPr>
                                  <m:t>5</m:t>
                                </m:r>
                              </m:e>
                              <m:e>
                                <m:r>
                                  <a:rPr lang="en-US" sz="2000" i="1">
                                    <a:solidFill>
                                      <a:srgbClr val="FF0000"/>
                                    </a:solidFill>
                                    <a:latin typeface="Cambria Math" panose="02040503050406030204" pitchFamily="18" charset="0"/>
                                  </a:rPr>
                                  <m:t>10</m:t>
                                </m:r>
                              </m:e>
                              <m:e>
                                <m:r>
                                  <a:rPr lang="en-US" sz="2000" i="1">
                                    <a:latin typeface="Cambria Math" panose="02040503050406030204" pitchFamily="18" charset="0"/>
                                  </a:rPr>
                                  <m:t>−</m:t>
                                </m:r>
                              </m:e>
                              <m:e>
                                <m:r>
                                  <a:rPr lang="en-US" sz="2000" i="1">
                                    <a:solidFill>
                                      <a:srgbClr val="FF0000"/>
                                    </a:solidFill>
                                    <a:latin typeface="Cambria Math" panose="02040503050406030204" pitchFamily="18" charset="0"/>
                                  </a:rPr>
                                  <m:t>15</m:t>
                                </m:r>
                              </m:e>
                            </m:mr>
                            <m:mr>
                              <m:e>
                                <m:r>
                                  <a:rPr lang="en-US" sz="2000" b="0" i="1" smtClean="0">
                                    <a:solidFill>
                                      <a:srgbClr val="FF0000"/>
                                    </a:solidFill>
                                    <a:latin typeface="Cambria Math" panose="02040503050406030204" pitchFamily="18" charset="0"/>
                                  </a:rPr>
                                  <m:t>15</m:t>
                                </m:r>
                              </m:e>
                              <m:e>
                                <m:r>
                                  <a:rPr lang="en-US" sz="2000" i="1">
                                    <a:latin typeface="Cambria Math" panose="02040503050406030204" pitchFamily="18" charset="0"/>
                                  </a:rPr>
                                  <m:t>10</m:t>
                                </m:r>
                              </m:e>
                              <m:e>
                                <m:r>
                                  <a:rPr lang="en-US" sz="2000" i="1">
                                    <a:latin typeface="Cambria Math" panose="02040503050406030204" pitchFamily="18" charset="0"/>
                                  </a:rPr>
                                  <m:t>10</m:t>
                                </m:r>
                              </m:e>
                              <m:e>
                                <m:r>
                                  <a:rPr lang="en-US" sz="2000" i="1">
                                    <a:latin typeface="Cambria Math" panose="02040503050406030204" pitchFamily="18" charset="0"/>
                                  </a:rPr>
                                  <m:t>−</m:t>
                                </m:r>
                              </m:e>
                            </m:mr>
                          </m:m>
                        </m:e>
                      </m:d>
                    </m:oMath>
                  </m:oMathPara>
                </a14:m>
                <a:endParaRPr lang="en-US" sz="2000"/>
              </a:p>
              <a:p>
                <a:pPr marL="0" indent="0">
                  <a:buNone/>
                </a:pPr>
                <a:r>
                  <a:rPr lang="en-US" sz="2000"/>
                  <a:t>Let us assume that we travel from every point to every other point passing through Point 4.</a:t>
                </a:r>
              </a:p>
              <a:p>
                <a:pPr marL="0" indent="0">
                  <a:buNone/>
                </a:pPr>
                <a:endParaRPr lang="en-US" sz="2000"/>
              </a:p>
              <a:p>
                <a:pPr marL="0" indent="0">
                  <a:buNone/>
                </a:pPr>
                <a14:m>
                  <m:oMathPara xmlns:m="http://schemas.openxmlformats.org/officeDocument/2006/math">
                    <m:oMathParaPr>
                      <m:jc m:val="centerGroup"/>
                    </m:oMathParaPr>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𝐷</m:t>
                          </m:r>
                        </m:e>
                        <m:sup>
                          <m:r>
                            <a:rPr lang="en-US" sz="2000" b="0" i="1" smtClean="0">
                              <a:latin typeface="Cambria Math" panose="02040503050406030204" pitchFamily="18" charset="0"/>
                            </a:rPr>
                            <m:t>4</m:t>
                          </m:r>
                        </m:sup>
                      </m:sSup>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4"/>
                                    <m:mcJc m:val="center"/>
                                  </m:mcPr>
                                </m:mc>
                              </m:mcs>
                              <m:ctrlPr>
                                <a:rPr lang="en-US" sz="2000" i="1">
                                  <a:latin typeface="Cambria Math" panose="02040503050406030204" pitchFamily="18" charset="0"/>
                                </a:rPr>
                              </m:ctrlPr>
                            </m:mPr>
                            <m:mr>
                              <m:e>
                                <m:r>
                                  <m:rPr>
                                    <m:brk m:alnAt="7"/>
                                  </m:rPr>
                                  <a:rPr lang="en-US" sz="2000" i="1">
                                    <a:latin typeface="Cambria Math" panose="02040503050406030204" pitchFamily="18" charset="0"/>
                                  </a:rPr>
                                  <m:t>−</m:t>
                                </m:r>
                              </m:e>
                              <m:e>
                                <m:r>
                                  <a:rPr lang="en-US" sz="2000" i="1">
                                    <a:latin typeface="Cambria Math" panose="02040503050406030204" pitchFamily="18" charset="0"/>
                                  </a:rPr>
                                  <m:t>5</m:t>
                                </m:r>
                              </m:e>
                              <m:e>
                                <m:r>
                                  <a:rPr lang="en-US" sz="2000" i="1">
                                    <a:solidFill>
                                      <a:srgbClr val="FF0000"/>
                                    </a:solidFill>
                                    <a:latin typeface="Cambria Math" panose="02040503050406030204" pitchFamily="18" charset="0"/>
                                  </a:rPr>
                                  <m:t>25</m:t>
                                </m:r>
                              </m:e>
                              <m:e>
                                <m:r>
                                  <a:rPr lang="en-US" sz="2000" i="1">
                                    <a:solidFill>
                                      <a:srgbClr val="FF0000"/>
                                    </a:solidFill>
                                    <a:latin typeface="Cambria Math" panose="02040503050406030204" pitchFamily="18" charset="0"/>
                                  </a:rPr>
                                  <m:t>10</m:t>
                                </m:r>
                              </m:e>
                            </m:mr>
                            <m:mr>
                              <m:e>
                                <m:r>
                                  <a:rPr lang="en-US" sz="2000" i="1">
                                    <a:latin typeface="Cambria Math" panose="02040503050406030204" pitchFamily="18" charset="0"/>
                                  </a:rPr>
                                  <m:t>10</m:t>
                                </m:r>
                              </m:e>
                              <m:e>
                                <m:r>
                                  <a:rPr lang="en-US" sz="2000" i="1">
                                    <a:latin typeface="Cambria Math" panose="02040503050406030204" pitchFamily="18" charset="0"/>
                                  </a:rPr>
                                  <m:t>−</m:t>
                                </m:r>
                              </m:e>
                              <m:e>
                                <m:r>
                                  <a:rPr lang="en-US" sz="2000" b="0" i="1" smtClean="0">
                                    <a:solidFill>
                                      <a:srgbClr val="FF0000"/>
                                    </a:solidFill>
                                    <a:latin typeface="Cambria Math" panose="02040503050406030204" pitchFamily="18" charset="0"/>
                                  </a:rPr>
                                  <m:t>15</m:t>
                                </m:r>
                              </m:e>
                              <m:e>
                                <m:r>
                                  <a:rPr lang="en-US" sz="2000" i="1">
                                    <a:latin typeface="Cambria Math" panose="02040503050406030204" pitchFamily="18" charset="0"/>
                                  </a:rPr>
                                  <m:t>5</m:t>
                                </m:r>
                              </m:e>
                            </m:mr>
                            <m:mr>
                              <m:e>
                                <m:r>
                                  <a:rPr lang="en-US" sz="2000" i="1">
                                    <a:latin typeface="Cambria Math" panose="02040503050406030204" pitchFamily="18" charset="0"/>
                                  </a:rPr>
                                  <m:t>5</m:t>
                                </m:r>
                              </m:e>
                              <m:e>
                                <m:r>
                                  <a:rPr lang="en-US" sz="2000" i="1">
                                    <a:solidFill>
                                      <a:srgbClr val="FF0000"/>
                                    </a:solidFill>
                                    <a:latin typeface="Cambria Math" panose="02040503050406030204" pitchFamily="18" charset="0"/>
                                  </a:rPr>
                                  <m:t>10</m:t>
                                </m:r>
                              </m:e>
                              <m:e>
                                <m:r>
                                  <a:rPr lang="en-US" sz="2000" i="1">
                                    <a:latin typeface="Cambria Math" panose="02040503050406030204" pitchFamily="18" charset="0"/>
                                  </a:rPr>
                                  <m:t>−</m:t>
                                </m:r>
                              </m:e>
                              <m:e>
                                <m:r>
                                  <a:rPr lang="en-US" sz="2000" i="1">
                                    <a:solidFill>
                                      <a:srgbClr val="FF0000"/>
                                    </a:solidFill>
                                    <a:latin typeface="Cambria Math" panose="02040503050406030204" pitchFamily="18" charset="0"/>
                                  </a:rPr>
                                  <m:t>15</m:t>
                                </m:r>
                              </m:e>
                            </m:mr>
                            <m:mr>
                              <m:e>
                                <m:r>
                                  <a:rPr lang="en-US" sz="2000" i="1">
                                    <a:solidFill>
                                      <a:srgbClr val="FF0000"/>
                                    </a:solidFill>
                                    <a:latin typeface="Cambria Math" panose="02040503050406030204" pitchFamily="18" charset="0"/>
                                  </a:rPr>
                                  <m:t>15</m:t>
                                </m:r>
                              </m:e>
                              <m:e>
                                <m:r>
                                  <a:rPr lang="en-US" sz="2000" i="1">
                                    <a:latin typeface="Cambria Math" panose="02040503050406030204" pitchFamily="18" charset="0"/>
                                  </a:rPr>
                                  <m:t>10</m:t>
                                </m:r>
                              </m:e>
                              <m:e>
                                <m:r>
                                  <a:rPr lang="en-US" sz="2000" i="1">
                                    <a:latin typeface="Cambria Math" panose="02040503050406030204" pitchFamily="18" charset="0"/>
                                  </a:rPr>
                                  <m:t>10</m:t>
                                </m:r>
                              </m:e>
                              <m:e>
                                <m:r>
                                  <a:rPr lang="en-US" sz="2000" i="1">
                                    <a:latin typeface="Cambria Math" panose="02040503050406030204" pitchFamily="18" charset="0"/>
                                  </a:rPr>
                                  <m:t>−</m:t>
                                </m:r>
                              </m:e>
                            </m:mr>
                          </m:m>
                        </m:e>
                      </m:d>
                    </m:oMath>
                  </m:oMathPara>
                </a14:m>
                <a:endParaRPr lang="en-US" sz="2000"/>
              </a:p>
              <a:p>
                <a:endParaRPr lang="en-US" sz="2000"/>
              </a:p>
            </p:txBody>
          </p:sp>
        </mc:Choice>
        <mc:Fallback xmlns="">
          <p:sp>
            <p:nvSpPr>
              <p:cNvPr id="3" name="Content Placeholder 2">
                <a:extLst>
                  <a:ext uri="{FF2B5EF4-FFF2-40B4-BE49-F238E27FC236}">
                    <a16:creationId xmlns:a16="http://schemas.microsoft.com/office/drawing/2014/main" id="{177B0B81-C3F4-71B6-D373-A4401D3C90DF}"/>
                  </a:ext>
                </a:extLst>
              </p:cNvPr>
              <p:cNvSpPr>
                <a:spLocks noGrp="1" noRot="1" noChangeAspect="1" noMove="1" noResize="1" noEditPoints="1" noAdjustHandles="1" noChangeArrowheads="1" noChangeShapeType="1" noTextEdit="1"/>
              </p:cNvSpPr>
              <p:nvPr>
                <p:ph idx="1"/>
              </p:nvPr>
            </p:nvSpPr>
            <p:spPr>
              <a:blipFill>
                <a:blip r:embed="rId2"/>
                <a:stretch>
                  <a:fillRect l="-638" t="-125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8FB4045-98B7-DAB7-13AC-3230160E16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spTree>
    <p:extLst>
      <p:ext uri="{BB962C8B-B14F-4D97-AF65-F5344CB8AC3E}">
        <p14:creationId xmlns:p14="http://schemas.microsoft.com/office/powerpoint/2010/main" val="671633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8B817-CB3E-03FE-413F-F39013542A81}"/>
              </a:ext>
            </a:extLst>
          </p:cNvPr>
          <p:cNvSpPr>
            <a:spLocks noGrp="1"/>
          </p:cNvSpPr>
          <p:nvPr>
            <p:ph type="title"/>
          </p:nvPr>
        </p:nvSpPr>
        <p:spPr/>
        <p:txBody>
          <a:bodyPr/>
          <a:lstStyle/>
          <a:p>
            <a:r>
              <a:rPr lang="en-US"/>
              <a:t>2. The Minimal Spanning Tree Problem (MST Problem)</a:t>
            </a:r>
          </a:p>
        </p:txBody>
      </p:sp>
      <p:sp>
        <p:nvSpPr>
          <p:cNvPr id="3" name="Content Placeholder 2">
            <a:extLst>
              <a:ext uri="{FF2B5EF4-FFF2-40B4-BE49-F238E27FC236}">
                <a16:creationId xmlns:a16="http://schemas.microsoft.com/office/drawing/2014/main" id="{C5D81F62-554F-F8D6-CA63-3D43BB6273D6}"/>
              </a:ext>
            </a:extLst>
          </p:cNvPr>
          <p:cNvSpPr>
            <a:spLocks noGrp="1"/>
          </p:cNvSpPr>
          <p:nvPr>
            <p:ph idx="1"/>
          </p:nvPr>
        </p:nvSpPr>
        <p:spPr/>
        <p:txBody>
          <a:bodyPr/>
          <a:lstStyle/>
          <a:p>
            <a:pPr marL="0" indent="0">
              <a:buNone/>
            </a:pPr>
            <a:r>
              <a:rPr lang="en-US"/>
              <a:t>The </a:t>
            </a:r>
            <a:r>
              <a:rPr lang="en-US" b="1">
                <a:solidFill>
                  <a:srgbClr val="FF0000"/>
                </a:solidFill>
              </a:rPr>
              <a:t>minimal spanning tree problem </a:t>
            </a:r>
            <a:r>
              <a:rPr lang="en-US"/>
              <a:t>is similar to the shortest route problem, except that </a:t>
            </a:r>
            <a:r>
              <a:rPr lang="en-US" b="1">
                <a:solidFill>
                  <a:srgbClr val="FF0000"/>
                </a:solidFill>
              </a:rPr>
              <a:t>the objective is to connect all the nodes in the network so that the total branch lengths are minimized</a:t>
            </a:r>
            <a:r>
              <a:rPr lang="en-US"/>
              <a:t>. The resulting network spans (connects) all the points in the network at a minimum total distance (or length).</a:t>
            </a:r>
          </a:p>
        </p:txBody>
      </p:sp>
      <p:sp>
        <p:nvSpPr>
          <p:cNvPr id="4" name="Slide Number Placeholder 3">
            <a:extLst>
              <a:ext uri="{FF2B5EF4-FFF2-40B4-BE49-F238E27FC236}">
                <a16:creationId xmlns:a16="http://schemas.microsoft.com/office/drawing/2014/main" id="{637ABDC5-7D33-538F-1273-01510B84DDE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sp>
        <p:nvSpPr>
          <p:cNvPr id="5" name="TextBox 4">
            <a:extLst>
              <a:ext uri="{FF2B5EF4-FFF2-40B4-BE49-F238E27FC236}">
                <a16:creationId xmlns:a16="http://schemas.microsoft.com/office/drawing/2014/main" id="{25D7256D-59EF-6A15-3F9E-A42E6A26601F}"/>
              </a:ext>
            </a:extLst>
          </p:cNvPr>
          <p:cNvSpPr txBox="1"/>
          <p:nvPr/>
        </p:nvSpPr>
        <p:spPr>
          <a:xfrm>
            <a:off x="0" y="6411582"/>
            <a:ext cx="3485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Light" panose="020F0302020204030204" pitchFamily="34" charset="0"/>
                <a:ea typeface="Calibri Light" panose="020F0302020204030204" pitchFamily="34" charset="0"/>
                <a:cs typeface="Calibri Light" panose="020F0302020204030204" pitchFamily="34" charset="0"/>
              </a:rPr>
              <a:t>Source: Taylor III (2018)</a:t>
            </a:r>
          </a:p>
        </p:txBody>
      </p:sp>
    </p:spTree>
    <p:extLst>
      <p:ext uri="{BB962C8B-B14F-4D97-AF65-F5344CB8AC3E}">
        <p14:creationId xmlns:p14="http://schemas.microsoft.com/office/powerpoint/2010/main" val="2606193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E8B45-DDBA-C334-13A7-81BAFCD7296F}"/>
              </a:ext>
            </a:extLst>
          </p:cNvPr>
          <p:cNvSpPr>
            <a:spLocks noGrp="1"/>
          </p:cNvSpPr>
          <p:nvPr>
            <p:ph type="title"/>
          </p:nvPr>
        </p:nvSpPr>
        <p:spPr/>
        <p:txBody>
          <a:bodyPr/>
          <a:lstStyle/>
          <a:p>
            <a:r>
              <a:rPr lang="en-US"/>
              <a:t>Example 1</a:t>
            </a:r>
          </a:p>
        </p:txBody>
      </p:sp>
      <p:sp>
        <p:nvSpPr>
          <p:cNvPr id="3" name="Content Placeholder 2">
            <a:extLst>
              <a:ext uri="{FF2B5EF4-FFF2-40B4-BE49-F238E27FC236}">
                <a16:creationId xmlns:a16="http://schemas.microsoft.com/office/drawing/2014/main" id="{2E083324-D479-AB26-C664-91795DF0D609}"/>
              </a:ext>
            </a:extLst>
          </p:cNvPr>
          <p:cNvSpPr>
            <a:spLocks noGrp="1"/>
          </p:cNvSpPr>
          <p:nvPr>
            <p:ph idx="1"/>
          </p:nvPr>
        </p:nvSpPr>
        <p:spPr/>
        <p:txBody>
          <a:bodyPr/>
          <a:lstStyle/>
          <a:p>
            <a:pPr marL="0" indent="0">
              <a:buNone/>
            </a:pPr>
            <a:r>
              <a:rPr lang="en-US"/>
              <a:t>The Metro Cable Television Company is to install a television cable system in a community consisting of seven suburbs. Each of the suburbs must be connected to the main cable system. The cable television company wants to lay out the main cable network in a way that will minimize the total length of cable that must be installed. The possible paths available to the cable television company (by consent of the town council) and the feet of cable (in thousands of feet) required for each path are shown in Figure 7.11.</a:t>
            </a:r>
          </a:p>
        </p:txBody>
      </p:sp>
      <p:sp>
        <p:nvSpPr>
          <p:cNvPr id="4" name="Slide Number Placeholder 3">
            <a:extLst>
              <a:ext uri="{FF2B5EF4-FFF2-40B4-BE49-F238E27FC236}">
                <a16:creationId xmlns:a16="http://schemas.microsoft.com/office/drawing/2014/main" id="{B496F9DB-A46B-F117-04DE-1AF0F9F4EBB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pic>
        <p:nvPicPr>
          <p:cNvPr id="8" name="Picture 7">
            <a:extLst>
              <a:ext uri="{FF2B5EF4-FFF2-40B4-BE49-F238E27FC236}">
                <a16:creationId xmlns:a16="http://schemas.microsoft.com/office/drawing/2014/main" id="{54220D60-6F0D-E781-D7C4-B3D63F379E20}"/>
              </a:ext>
            </a:extLst>
          </p:cNvPr>
          <p:cNvPicPr>
            <a:picLocks noChangeAspect="1"/>
          </p:cNvPicPr>
          <p:nvPr/>
        </p:nvPicPr>
        <p:blipFill>
          <a:blip r:embed="rId2"/>
          <a:stretch>
            <a:fillRect/>
          </a:stretch>
        </p:blipFill>
        <p:spPr>
          <a:xfrm>
            <a:off x="1990152" y="3624684"/>
            <a:ext cx="8211696" cy="2829320"/>
          </a:xfrm>
          <a:prstGeom prst="rect">
            <a:avLst/>
          </a:prstGeom>
        </p:spPr>
      </p:pic>
      <p:sp>
        <p:nvSpPr>
          <p:cNvPr id="9" name="TextBox 8">
            <a:extLst>
              <a:ext uri="{FF2B5EF4-FFF2-40B4-BE49-F238E27FC236}">
                <a16:creationId xmlns:a16="http://schemas.microsoft.com/office/drawing/2014/main" id="{CCFA0E53-D015-2110-7978-C50F2078FC7F}"/>
              </a:ext>
            </a:extLst>
          </p:cNvPr>
          <p:cNvSpPr txBox="1"/>
          <p:nvPr/>
        </p:nvSpPr>
        <p:spPr>
          <a:xfrm>
            <a:off x="0" y="6411582"/>
            <a:ext cx="3485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Light" panose="020F0302020204030204" pitchFamily="34" charset="0"/>
                <a:ea typeface="Calibri Light" panose="020F0302020204030204" pitchFamily="34" charset="0"/>
                <a:cs typeface="Calibri Light" panose="020F0302020204030204" pitchFamily="34" charset="0"/>
              </a:rPr>
              <a:t>Source: Taylor III (2018)</a:t>
            </a:r>
          </a:p>
        </p:txBody>
      </p:sp>
    </p:spTree>
    <p:extLst>
      <p:ext uri="{BB962C8B-B14F-4D97-AF65-F5344CB8AC3E}">
        <p14:creationId xmlns:p14="http://schemas.microsoft.com/office/powerpoint/2010/main" val="1471642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731F3-E24C-928A-E56D-99C08CA4D56F}"/>
              </a:ext>
            </a:extLst>
          </p:cNvPr>
          <p:cNvSpPr>
            <a:spLocks noGrp="1"/>
          </p:cNvSpPr>
          <p:nvPr>
            <p:ph type="title"/>
          </p:nvPr>
        </p:nvSpPr>
        <p:spPr/>
        <p:txBody>
          <a:bodyPr/>
          <a:lstStyle/>
          <a:p>
            <a:r>
              <a:rPr lang="en-US"/>
              <a:t>Example 1</a:t>
            </a:r>
          </a:p>
        </p:txBody>
      </p:sp>
      <p:sp>
        <p:nvSpPr>
          <p:cNvPr id="4" name="Slide Number Placeholder 3">
            <a:extLst>
              <a:ext uri="{FF2B5EF4-FFF2-40B4-BE49-F238E27FC236}">
                <a16:creationId xmlns:a16="http://schemas.microsoft.com/office/drawing/2014/main" id="{DD5E97C5-70F0-7708-9F9F-B10EADE0A2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pic>
        <p:nvPicPr>
          <p:cNvPr id="6" name="Picture 5">
            <a:extLst>
              <a:ext uri="{FF2B5EF4-FFF2-40B4-BE49-F238E27FC236}">
                <a16:creationId xmlns:a16="http://schemas.microsoft.com/office/drawing/2014/main" id="{7E6D46E8-A1AF-AEBA-9BD5-4F5C6F35403A}"/>
              </a:ext>
            </a:extLst>
          </p:cNvPr>
          <p:cNvPicPr>
            <a:picLocks noChangeAspect="1"/>
          </p:cNvPicPr>
          <p:nvPr/>
        </p:nvPicPr>
        <p:blipFill>
          <a:blip r:embed="rId2"/>
          <a:stretch>
            <a:fillRect/>
          </a:stretch>
        </p:blipFill>
        <p:spPr>
          <a:xfrm>
            <a:off x="2650890" y="136525"/>
            <a:ext cx="6890220" cy="3249489"/>
          </a:xfrm>
          <a:prstGeom prst="rect">
            <a:avLst/>
          </a:prstGeom>
        </p:spPr>
      </p:pic>
      <p:pic>
        <p:nvPicPr>
          <p:cNvPr id="10" name="Picture 9">
            <a:extLst>
              <a:ext uri="{FF2B5EF4-FFF2-40B4-BE49-F238E27FC236}">
                <a16:creationId xmlns:a16="http://schemas.microsoft.com/office/drawing/2014/main" id="{6B966D1A-6BA4-711C-4E53-A449CFCD196F}"/>
              </a:ext>
            </a:extLst>
          </p:cNvPr>
          <p:cNvPicPr>
            <a:picLocks noChangeAspect="1"/>
          </p:cNvPicPr>
          <p:nvPr/>
        </p:nvPicPr>
        <p:blipFill>
          <a:blip r:embed="rId3"/>
          <a:stretch>
            <a:fillRect/>
          </a:stretch>
        </p:blipFill>
        <p:spPr>
          <a:xfrm>
            <a:off x="2764276" y="3471987"/>
            <a:ext cx="6663447" cy="3106640"/>
          </a:xfrm>
          <a:prstGeom prst="rect">
            <a:avLst/>
          </a:prstGeom>
        </p:spPr>
      </p:pic>
    </p:spTree>
    <p:extLst>
      <p:ext uri="{BB962C8B-B14F-4D97-AF65-F5344CB8AC3E}">
        <p14:creationId xmlns:p14="http://schemas.microsoft.com/office/powerpoint/2010/main" val="1582709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DFF78-5B0B-1864-574C-ABEBA05428E3}"/>
              </a:ext>
            </a:extLst>
          </p:cNvPr>
          <p:cNvSpPr>
            <a:spLocks noGrp="1"/>
          </p:cNvSpPr>
          <p:nvPr>
            <p:ph type="title"/>
          </p:nvPr>
        </p:nvSpPr>
        <p:spPr/>
        <p:txBody>
          <a:bodyPr/>
          <a:lstStyle/>
          <a:p>
            <a:r>
              <a:rPr lang="en-US"/>
              <a:t>The Minimal Spanning Tree Solution Approach</a:t>
            </a:r>
          </a:p>
        </p:txBody>
      </p:sp>
      <p:sp>
        <p:nvSpPr>
          <p:cNvPr id="3" name="Content Placeholder 2">
            <a:extLst>
              <a:ext uri="{FF2B5EF4-FFF2-40B4-BE49-F238E27FC236}">
                <a16:creationId xmlns:a16="http://schemas.microsoft.com/office/drawing/2014/main" id="{19A5748C-1555-E9E5-6EAA-6140735BC0D6}"/>
              </a:ext>
            </a:extLst>
          </p:cNvPr>
          <p:cNvSpPr>
            <a:spLocks noGrp="1"/>
          </p:cNvSpPr>
          <p:nvPr>
            <p:ph idx="1"/>
          </p:nvPr>
        </p:nvSpPr>
        <p:spPr/>
        <p:txBody>
          <a:bodyPr/>
          <a:lstStyle/>
          <a:p>
            <a:pPr marL="457200" indent="-457200">
              <a:buFont typeface="+mj-lt"/>
              <a:buAutoNum type="arabicPeriod"/>
            </a:pPr>
            <a:r>
              <a:rPr lang="en-US"/>
              <a:t>Select any starting node (conventionally, node 1 is selected).</a:t>
            </a:r>
          </a:p>
          <a:p>
            <a:pPr marL="457200" indent="-457200">
              <a:buFont typeface="+mj-lt"/>
              <a:buAutoNum type="arabicPeriod"/>
            </a:pPr>
            <a:r>
              <a:rPr lang="en-US"/>
              <a:t>Select the node closest to the starting node to join the spanning tree.</a:t>
            </a:r>
          </a:p>
          <a:p>
            <a:pPr marL="457200" indent="-457200">
              <a:buFont typeface="+mj-lt"/>
              <a:buAutoNum type="arabicPeriod"/>
            </a:pPr>
            <a:r>
              <a:rPr lang="en-US"/>
              <a:t>Select the closest node not currently in the spanning tree.</a:t>
            </a:r>
          </a:p>
          <a:p>
            <a:pPr marL="457200" indent="-457200">
              <a:buFont typeface="+mj-lt"/>
              <a:buAutoNum type="arabicPeriod"/>
            </a:pPr>
            <a:r>
              <a:rPr lang="en-US"/>
              <a:t>Repeat step 3 until all nodes have joined the spanning tree.</a:t>
            </a:r>
          </a:p>
        </p:txBody>
      </p:sp>
      <p:sp>
        <p:nvSpPr>
          <p:cNvPr id="4" name="Slide Number Placeholder 3">
            <a:extLst>
              <a:ext uri="{FF2B5EF4-FFF2-40B4-BE49-F238E27FC236}">
                <a16:creationId xmlns:a16="http://schemas.microsoft.com/office/drawing/2014/main" id="{47160466-729E-068E-B36E-A4745859AF3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sp>
        <p:nvSpPr>
          <p:cNvPr id="5" name="TextBox 4">
            <a:extLst>
              <a:ext uri="{FF2B5EF4-FFF2-40B4-BE49-F238E27FC236}">
                <a16:creationId xmlns:a16="http://schemas.microsoft.com/office/drawing/2014/main" id="{C9BADCE4-93FB-ADAE-F920-311C79415377}"/>
              </a:ext>
            </a:extLst>
          </p:cNvPr>
          <p:cNvSpPr txBox="1"/>
          <p:nvPr/>
        </p:nvSpPr>
        <p:spPr>
          <a:xfrm>
            <a:off x="0" y="6411582"/>
            <a:ext cx="3485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Light" panose="020F0302020204030204" pitchFamily="34" charset="0"/>
                <a:ea typeface="Calibri Light" panose="020F0302020204030204" pitchFamily="34" charset="0"/>
                <a:cs typeface="Calibri Light" panose="020F0302020204030204" pitchFamily="34" charset="0"/>
              </a:rPr>
              <a:t>Source: Taylor III (2018)</a:t>
            </a:r>
          </a:p>
        </p:txBody>
      </p:sp>
    </p:spTree>
    <p:extLst>
      <p:ext uri="{BB962C8B-B14F-4D97-AF65-F5344CB8AC3E}">
        <p14:creationId xmlns:p14="http://schemas.microsoft.com/office/powerpoint/2010/main" val="336206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86784-84C7-E2D6-C8CE-F013A4EF997F}"/>
              </a:ext>
            </a:extLst>
          </p:cNvPr>
          <p:cNvSpPr>
            <a:spLocks noGrp="1"/>
          </p:cNvSpPr>
          <p:nvPr>
            <p:ph type="title"/>
          </p:nvPr>
        </p:nvSpPr>
        <p:spPr/>
        <p:txBody>
          <a:bodyPr/>
          <a:lstStyle/>
          <a:p>
            <a:r>
              <a:rPr lang="en-US"/>
              <a:t>Example 2</a:t>
            </a:r>
          </a:p>
        </p:txBody>
      </p:sp>
      <p:sp>
        <p:nvSpPr>
          <p:cNvPr id="3" name="Content Placeholder 2">
            <a:extLst>
              <a:ext uri="{FF2B5EF4-FFF2-40B4-BE49-F238E27FC236}">
                <a16:creationId xmlns:a16="http://schemas.microsoft.com/office/drawing/2014/main" id="{BC8CA13F-19D5-66BE-1F0B-0B85E23E5ADD}"/>
              </a:ext>
            </a:extLst>
          </p:cNvPr>
          <p:cNvSpPr>
            <a:spLocks noGrp="1"/>
          </p:cNvSpPr>
          <p:nvPr>
            <p:ph idx="1"/>
          </p:nvPr>
        </p:nvSpPr>
        <p:spPr/>
        <p:txBody>
          <a:bodyPr/>
          <a:lstStyle/>
          <a:p>
            <a:pPr marL="0" indent="0">
              <a:buNone/>
            </a:pPr>
            <a:r>
              <a:rPr lang="en-US"/>
              <a:t>Consider the graph given in Figure 8.7 with the weight (cost) shown.</a:t>
            </a:r>
          </a:p>
        </p:txBody>
      </p:sp>
      <p:sp>
        <p:nvSpPr>
          <p:cNvPr id="4" name="Slide Number Placeholder 3">
            <a:extLst>
              <a:ext uri="{FF2B5EF4-FFF2-40B4-BE49-F238E27FC236}">
                <a16:creationId xmlns:a16="http://schemas.microsoft.com/office/drawing/2014/main" id="{A27B6D3D-CA2E-C336-0DBE-CA46F7716F4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sp>
        <p:nvSpPr>
          <p:cNvPr id="7" name="TextBox 6">
            <a:extLst>
              <a:ext uri="{FF2B5EF4-FFF2-40B4-BE49-F238E27FC236}">
                <a16:creationId xmlns:a16="http://schemas.microsoft.com/office/drawing/2014/main" id="{AD69BB50-AE9C-6F8B-8FC0-E1C42348F8A4}"/>
              </a:ext>
            </a:extLst>
          </p:cNvPr>
          <p:cNvSpPr txBox="1"/>
          <p:nvPr/>
        </p:nvSpPr>
        <p:spPr>
          <a:xfrm>
            <a:off x="0" y="6411582"/>
            <a:ext cx="3485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Light" panose="020F0302020204030204" pitchFamily="34" charset="0"/>
                <a:ea typeface="Calibri Light" panose="020F0302020204030204" pitchFamily="34" charset="0"/>
                <a:cs typeface="Calibri Light" panose="020F0302020204030204" pitchFamily="34" charset="0"/>
              </a:rPr>
              <a:t>Source: Srinivasan (2017)</a:t>
            </a:r>
          </a:p>
        </p:txBody>
      </p:sp>
      <p:grpSp>
        <p:nvGrpSpPr>
          <p:cNvPr id="9" name="Group 8">
            <a:extLst>
              <a:ext uri="{FF2B5EF4-FFF2-40B4-BE49-F238E27FC236}">
                <a16:creationId xmlns:a16="http://schemas.microsoft.com/office/drawing/2014/main" id="{14161AB1-99A2-FCED-BDC9-6144930ACF37}"/>
              </a:ext>
            </a:extLst>
          </p:cNvPr>
          <p:cNvGrpSpPr/>
          <p:nvPr/>
        </p:nvGrpSpPr>
        <p:grpSpPr>
          <a:xfrm>
            <a:off x="2360537" y="2238710"/>
            <a:ext cx="7470925" cy="3646523"/>
            <a:chOff x="2360537" y="2238710"/>
            <a:chExt cx="7470925" cy="3646523"/>
          </a:xfrm>
        </p:grpSpPr>
        <p:pic>
          <p:nvPicPr>
            <p:cNvPr id="6" name="Picture 5">
              <a:extLst>
                <a:ext uri="{FF2B5EF4-FFF2-40B4-BE49-F238E27FC236}">
                  <a16:creationId xmlns:a16="http://schemas.microsoft.com/office/drawing/2014/main" id="{1CCB9B2E-C493-06C3-4D9E-B5A94DA96ED8}"/>
                </a:ext>
              </a:extLst>
            </p:cNvPr>
            <p:cNvPicPr>
              <a:picLocks noChangeAspect="1"/>
            </p:cNvPicPr>
            <p:nvPr/>
          </p:nvPicPr>
          <p:blipFill>
            <a:blip r:embed="rId2"/>
            <a:stretch>
              <a:fillRect/>
            </a:stretch>
          </p:blipFill>
          <p:spPr>
            <a:xfrm>
              <a:off x="2360537" y="2238710"/>
              <a:ext cx="7470925" cy="3646523"/>
            </a:xfrm>
            <a:prstGeom prst="rect">
              <a:avLst/>
            </a:prstGeom>
          </p:spPr>
        </p:pic>
        <p:sp>
          <p:nvSpPr>
            <p:cNvPr id="8" name="Arrow: Right 7">
              <a:extLst>
                <a:ext uri="{FF2B5EF4-FFF2-40B4-BE49-F238E27FC236}">
                  <a16:creationId xmlns:a16="http://schemas.microsoft.com/office/drawing/2014/main" id="{FFDA0754-35AB-2EA3-9493-91C05F44F57D}"/>
                </a:ext>
              </a:extLst>
            </p:cNvPr>
            <p:cNvSpPr/>
            <p:nvPr/>
          </p:nvSpPr>
          <p:spPr>
            <a:xfrm>
              <a:off x="5904689" y="3784437"/>
              <a:ext cx="1108954" cy="6322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yriad Pro"/>
                <a:ea typeface="+mn-ea"/>
                <a:cs typeface="+mn-cs"/>
              </a:endParaRPr>
            </a:p>
          </p:txBody>
        </p:sp>
      </p:grpSp>
    </p:spTree>
    <p:extLst>
      <p:ext uri="{BB962C8B-B14F-4D97-AF65-F5344CB8AC3E}">
        <p14:creationId xmlns:p14="http://schemas.microsoft.com/office/powerpoint/2010/main" val="2883746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4EBF2C2-33F8-E66C-DED5-2F6B0510C5F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pic>
        <p:nvPicPr>
          <p:cNvPr id="6" name="Picture 5">
            <a:extLst>
              <a:ext uri="{FF2B5EF4-FFF2-40B4-BE49-F238E27FC236}">
                <a16:creationId xmlns:a16="http://schemas.microsoft.com/office/drawing/2014/main" id="{2D97CFCD-C35F-518B-0885-FB89904321A4}"/>
              </a:ext>
            </a:extLst>
          </p:cNvPr>
          <p:cNvPicPr>
            <a:picLocks noChangeAspect="1"/>
          </p:cNvPicPr>
          <p:nvPr/>
        </p:nvPicPr>
        <p:blipFill>
          <a:blip r:embed="rId2"/>
          <a:stretch>
            <a:fillRect/>
          </a:stretch>
        </p:blipFill>
        <p:spPr>
          <a:xfrm>
            <a:off x="2580784" y="537759"/>
            <a:ext cx="7030431" cy="5782482"/>
          </a:xfrm>
          <a:prstGeom prst="rect">
            <a:avLst/>
          </a:prstGeom>
        </p:spPr>
      </p:pic>
    </p:spTree>
    <p:extLst>
      <p:ext uri="{BB962C8B-B14F-4D97-AF65-F5344CB8AC3E}">
        <p14:creationId xmlns:p14="http://schemas.microsoft.com/office/powerpoint/2010/main" val="657188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816A-2683-B6DE-3AEA-F4ED9D4114FD}"/>
              </a:ext>
            </a:extLst>
          </p:cNvPr>
          <p:cNvSpPr>
            <a:spLocks noGrp="1"/>
          </p:cNvSpPr>
          <p:nvPr>
            <p:ph type="title"/>
          </p:nvPr>
        </p:nvSpPr>
        <p:spPr/>
        <p:txBody>
          <a:bodyPr/>
          <a:lstStyle/>
          <a:p>
            <a:r>
              <a:rPr lang="en-US"/>
              <a:t>Example of network</a:t>
            </a:r>
          </a:p>
        </p:txBody>
      </p:sp>
      <p:sp>
        <p:nvSpPr>
          <p:cNvPr id="4" name="Slide Number Placeholder 3">
            <a:extLst>
              <a:ext uri="{FF2B5EF4-FFF2-40B4-BE49-F238E27FC236}">
                <a16:creationId xmlns:a16="http://schemas.microsoft.com/office/drawing/2014/main" id="{58C889F6-1D7F-ADFA-895A-8F992E7F923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pic>
        <p:nvPicPr>
          <p:cNvPr id="6" name="Picture 5">
            <a:extLst>
              <a:ext uri="{FF2B5EF4-FFF2-40B4-BE49-F238E27FC236}">
                <a16:creationId xmlns:a16="http://schemas.microsoft.com/office/drawing/2014/main" id="{41556660-1955-7A98-F6C1-8C45DA12AF26}"/>
              </a:ext>
            </a:extLst>
          </p:cNvPr>
          <p:cNvPicPr>
            <a:picLocks noChangeAspect="1"/>
          </p:cNvPicPr>
          <p:nvPr/>
        </p:nvPicPr>
        <p:blipFill>
          <a:blip r:embed="rId2"/>
          <a:stretch>
            <a:fillRect/>
          </a:stretch>
        </p:blipFill>
        <p:spPr>
          <a:xfrm>
            <a:off x="1046516" y="1993558"/>
            <a:ext cx="10098967" cy="3658538"/>
          </a:xfrm>
          <a:prstGeom prst="rect">
            <a:avLst/>
          </a:prstGeom>
        </p:spPr>
      </p:pic>
      <p:sp>
        <p:nvSpPr>
          <p:cNvPr id="7" name="TextBox 6">
            <a:extLst>
              <a:ext uri="{FF2B5EF4-FFF2-40B4-BE49-F238E27FC236}">
                <a16:creationId xmlns:a16="http://schemas.microsoft.com/office/drawing/2014/main" id="{B505E6D6-FBC7-9D00-4FA0-004D7AD828BC}"/>
              </a:ext>
            </a:extLst>
          </p:cNvPr>
          <p:cNvSpPr txBox="1"/>
          <p:nvPr/>
        </p:nvSpPr>
        <p:spPr>
          <a:xfrm>
            <a:off x="0" y="6411582"/>
            <a:ext cx="3485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Light" panose="020F0302020204030204" pitchFamily="34" charset="0"/>
                <a:ea typeface="Calibri Light" panose="020F0302020204030204" pitchFamily="34" charset="0"/>
                <a:cs typeface="Calibri Light" panose="020F0302020204030204" pitchFamily="34" charset="0"/>
              </a:rPr>
              <a:t>Source: Taylor III (2018)</a:t>
            </a:r>
          </a:p>
        </p:txBody>
      </p:sp>
    </p:spTree>
    <p:extLst>
      <p:ext uri="{BB962C8B-B14F-4D97-AF65-F5344CB8AC3E}">
        <p14:creationId xmlns:p14="http://schemas.microsoft.com/office/powerpoint/2010/main" val="565367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08F4-8F5B-E149-85DB-A626DA31E303}"/>
              </a:ext>
            </a:extLst>
          </p:cNvPr>
          <p:cNvSpPr>
            <a:spLocks noGrp="1"/>
          </p:cNvSpPr>
          <p:nvPr>
            <p:ph type="title"/>
          </p:nvPr>
        </p:nvSpPr>
        <p:spPr/>
        <p:txBody>
          <a:bodyPr/>
          <a:lstStyle/>
          <a:p>
            <a:r>
              <a:rPr lang="en-US"/>
              <a:t>3. The Maximal Flow Problem</a:t>
            </a:r>
          </a:p>
        </p:txBody>
      </p:sp>
      <p:sp>
        <p:nvSpPr>
          <p:cNvPr id="3" name="Content Placeholder 2">
            <a:extLst>
              <a:ext uri="{FF2B5EF4-FFF2-40B4-BE49-F238E27FC236}">
                <a16:creationId xmlns:a16="http://schemas.microsoft.com/office/drawing/2014/main" id="{846D2947-0E63-9DB0-8877-3A4340A05D0C}"/>
              </a:ext>
            </a:extLst>
          </p:cNvPr>
          <p:cNvSpPr>
            <a:spLocks noGrp="1"/>
          </p:cNvSpPr>
          <p:nvPr>
            <p:ph idx="1"/>
          </p:nvPr>
        </p:nvSpPr>
        <p:spPr/>
        <p:txBody>
          <a:bodyPr/>
          <a:lstStyle/>
          <a:p>
            <a:r>
              <a:rPr lang="en-US"/>
              <a:t>There are network problems in which the branches of the network have limited flow capacities. The objective of these networks is to </a:t>
            </a:r>
            <a:r>
              <a:rPr lang="en-US" b="1">
                <a:solidFill>
                  <a:srgbClr val="FF0000"/>
                </a:solidFill>
              </a:rPr>
              <a:t>maximize the total amount of flow from an origin to a destination</a:t>
            </a:r>
            <a:r>
              <a:rPr lang="en-US"/>
              <a:t>. These problems are referred to as </a:t>
            </a:r>
            <a:r>
              <a:rPr lang="en-US" b="1">
                <a:solidFill>
                  <a:srgbClr val="FF0000"/>
                </a:solidFill>
              </a:rPr>
              <a:t>maximal flow problems</a:t>
            </a:r>
            <a:r>
              <a:rPr lang="en-US"/>
              <a:t>.</a:t>
            </a:r>
          </a:p>
          <a:p>
            <a:r>
              <a:rPr lang="en-US"/>
              <a:t>For a </a:t>
            </a:r>
            <a:r>
              <a:rPr lang="en-US" b="1">
                <a:solidFill>
                  <a:srgbClr val="FF0000"/>
                </a:solidFill>
              </a:rPr>
              <a:t>directed branch</a:t>
            </a:r>
            <a:r>
              <a:rPr lang="en-US"/>
              <a:t>, flow is possible in only one direction.</a:t>
            </a:r>
          </a:p>
        </p:txBody>
      </p:sp>
      <p:sp>
        <p:nvSpPr>
          <p:cNvPr id="4" name="Slide Number Placeholder 3">
            <a:extLst>
              <a:ext uri="{FF2B5EF4-FFF2-40B4-BE49-F238E27FC236}">
                <a16:creationId xmlns:a16="http://schemas.microsoft.com/office/drawing/2014/main" id="{C8A1CED8-B214-9DD5-1186-151F70B0C2E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sp>
        <p:nvSpPr>
          <p:cNvPr id="5" name="TextBox 4">
            <a:extLst>
              <a:ext uri="{FF2B5EF4-FFF2-40B4-BE49-F238E27FC236}">
                <a16:creationId xmlns:a16="http://schemas.microsoft.com/office/drawing/2014/main" id="{88F22E25-C583-63F7-3087-FBC0B5E80E3B}"/>
              </a:ext>
            </a:extLst>
          </p:cNvPr>
          <p:cNvSpPr txBox="1"/>
          <p:nvPr/>
        </p:nvSpPr>
        <p:spPr>
          <a:xfrm>
            <a:off x="0" y="6411582"/>
            <a:ext cx="3485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Light" panose="020F0302020204030204" pitchFamily="34" charset="0"/>
                <a:ea typeface="Calibri Light" panose="020F0302020204030204" pitchFamily="34" charset="0"/>
                <a:cs typeface="Calibri Light" panose="020F0302020204030204" pitchFamily="34" charset="0"/>
              </a:rPr>
              <a:t>Source: Taylor III (2018)</a:t>
            </a:r>
          </a:p>
        </p:txBody>
      </p:sp>
    </p:spTree>
    <p:extLst>
      <p:ext uri="{BB962C8B-B14F-4D97-AF65-F5344CB8AC3E}">
        <p14:creationId xmlns:p14="http://schemas.microsoft.com/office/powerpoint/2010/main" val="4140416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A7D7-3E0C-F9CF-CDC1-AA57AAF04CC5}"/>
              </a:ext>
            </a:extLst>
          </p:cNvPr>
          <p:cNvSpPr>
            <a:spLocks noGrp="1"/>
          </p:cNvSpPr>
          <p:nvPr>
            <p:ph type="title"/>
          </p:nvPr>
        </p:nvSpPr>
        <p:spPr/>
        <p:txBody>
          <a:bodyPr/>
          <a:lstStyle/>
          <a:p>
            <a:r>
              <a:rPr lang="en-US"/>
              <a:t>Example 1</a:t>
            </a:r>
          </a:p>
        </p:txBody>
      </p:sp>
      <p:sp>
        <p:nvSpPr>
          <p:cNvPr id="3" name="Content Placeholder 2">
            <a:extLst>
              <a:ext uri="{FF2B5EF4-FFF2-40B4-BE49-F238E27FC236}">
                <a16:creationId xmlns:a16="http://schemas.microsoft.com/office/drawing/2014/main" id="{81571704-BD90-9C02-6965-94B0F175DB26}"/>
              </a:ext>
            </a:extLst>
          </p:cNvPr>
          <p:cNvSpPr>
            <a:spLocks noGrp="1"/>
          </p:cNvSpPr>
          <p:nvPr>
            <p:ph idx="1"/>
          </p:nvPr>
        </p:nvSpPr>
        <p:spPr/>
        <p:txBody>
          <a:bodyPr>
            <a:normAutofit/>
          </a:bodyPr>
          <a:lstStyle/>
          <a:p>
            <a:pPr marL="0" indent="0">
              <a:buNone/>
            </a:pPr>
            <a:r>
              <a:rPr lang="en-US" sz="2000"/>
              <a:t>The Scott Tractor Company ships tractor parts from Omaha to St. Louis by railroad. However, a contract limits the number of railroad cars the company can secure on each branch during a week.</a:t>
            </a:r>
          </a:p>
          <a:p>
            <a:pPr marL="0" indent="0">
              <a:buNone/>
            </a:pPr>
            <a:r>
              <a:rPr lang="en-US" sz="2000"/>
              <a:t>Given these limiting conditions, the company wants to know the maximum number of railroad cars containing tractor parts that can be shipped from Omaha to St. Louis during a week. The number of railroad cars available to the tractor company on each rail branch is indicated by the number on the branch to the immediate right of each node (which represents a rail junction). </a:t>
            </a:r>
          </a:p>
        </p:txBody>
      </p:sp>
      <p:sp>
        <p:nvSpPr>
          <p:cNvPr id="4" name="Slide Number Placeholder 3">
            <a:extLst>
              <a:ext uri="{FF2B5EF4-FFF2-40B4-BE49-F238E27FC236}">
                <a16:creationId xmlns:a16="http://schemas.microsoft.com/office/drawing/2014/main" id="{A4855619-EF25-5BE2-9717-88467530C3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pic>
        <p:nvPicPr>
          <p:cNvPr id="8" name="Picture 7">
            <a:extLst>
              <a:ext uri="{FF2B5EF4-FFF2-40B4-BE49-F238E27FC236}">
                <a16:creationId xmlns:a16="http://schemas.microsoft.com/office/drawing/2014/main" id="{847C16E7-219B-4428-4D43-DC29C8D583C8}"/>
              </a:ext>
            </a:extLst>
          </p:cNvPr>
          <p:cNvPicPr>
            <a:picLocks noChangeAspect="1"/>
          </p:cNvPicPr>
          <p:nvPr/>
        </p:nvPicPr>
        <p:blipFill>
          <a:blip r:embed="rId2"/>
          <a:stretch>
            <a:fillRect/>
          </a:stretch>
        </p:blipFill>
        <p:spPr>
          <a:xfrm>
            <a:off x="1377446" y="3481975"/>
            <a:ext cx="9437107" cy="2874375"/>
          </a:xfrm>
          <a:prstGeom prst="rect">
            <a:avLst/>
          </a:prstGeom>
        </p:spPr>
      </p:pic>
      <p:sp>
        <p:nvSpPr>
          <p:cNvPr id="9" name="TextBox 8">
            <a:extLst>
              <a:ext uri="{FF2B5EF4-FFF2-40B4-BE49-F238E27FC236}">
                <a16:creationId xmlns:a16="http://schemas.microsoft.com/office/drawing/2014/main" id="{683A4F80-E9CD-9789-69E2-07A1C332C2DE}"/>
              </a:ext>
            </a:extLst>
          </p:cNvPr>
          <p:cNvSpPr txBox="1"/>
          <p:nvPr/>
        </p:nvSpPr>
        <p:spPr>
          <a:xfrm>
            <a:off x="0" y="6411582"/>
            <a:ext cx="3485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Light" panose="020F0302020204030204" pitchFamily="34" charset="0"/>
                <a:ea typeface="Calibri Light" panose="020F0302020204030204" pitchFamily="34" charset="0"/>
                <a:cs typeface="Calibri Light" panose="020F0302020204030204" pitchFamily="34" charset="0"/>
              </a:rPr>
              <a:t>Source: Taylor III (2018)</a:t>
            </a:r>
          </a:p>
        </p:txBody>
      </p:sp>
    </p:spTree>
    <p:extLst>
      <p:ext uri="{BB962C8B-B14F-4D97-AF65-F5344CB8AC3E}">
        <p14:creationId xmlns:p14="http://schemas.microsoft.com/office/powerpoint/2010/main" val="1461699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68FCF-DB1F-C014-78A2-B77FDF19A485}"/>
              </a:ext>
            </a:extLst>
          </p:cNvPr>
          <p:cNvSpPr>
            <a:spLocks noGrp="1"/>
          </p:cNvSpPr>
          <p:nvPr>
            <p:ph type="title"/>
          </p:nvPr>
        </p:nvSpPr>
        <p:spPr/>
        <p:txBody>
          <a:bodyPr/>
          <a:lstStyle/>
          <a:p>
            <a:r>
              <a:rPr lang="en-US"/>
              <a:t>The Maximal Flow Solution Approach</a:t>
            </a:r>
          </a:p>
        </p:txBody>
      </p:sp>
      <p:sp>
        <p:nvSpPr>
          <p:cNvPr id="3" name="Content Placeholder 2">
            <a:extLst>
              <a:ext uri="{FF2B5EF4-FFF2-40B4-BE49-F238E27FC236}">
                <a16:creationId xmlns:a16="http://schemas.microsoft.com/office/drawing/2014/main" id="{742C9CF1-DCFB-A889-70B4-85A7FDECCF67}"/>
              </a:ext>
            </a:extLst>
          </p:cNvPr>
          <p:cNvSpPr>
            <a:spLocks noGrp="1"/>
          </p:cNvSpPr>
          <p:nvPr>
            <p:ph idx="1"/>
          </p:nvPr>
        </p:nvSpPr>
        <p:spPr/>
        <p:txBody>
          <a:bodyPr/>
          <a:lstStyle/>
          <a:p>
            <a:pPr marL="457200" indent="-457200">
              <a:buFont typeface="+mj-lt"/>
              <a:buAutoNum type="arabicPeriod"/>
            </a:pPr>
            <a:r>
              <a:rPr lang="en-US"/>
              <a:t>Arbitrarily select any path in the network from origin to destination.</a:t>
            </a:r>
          </a:p>
          <a:p>
            <a:pPr marL="457200" indent="-457200">
              <a:buFont typeface="+mj-lt"/>
              <a:buAutoNum type="arabicPeriod"/>
            </a:pPr>
            <a:r>
              <a:rPr lang="en-US"/>
              <a:t>Adjust the capacities at each node by subtracting the maximal flow for the path selected in step 1.</a:t>
            </a:r>
          </a:p>
          <a:p>
            <a:pPr marL="457200" indent="-457200">
              <a:buFont typeface="+mj-lt"/>
              <a:buAutoNum type="arabicPeriod"/>
            </a:pPr>
            <a:r>
              <a:rPr lang="en-US"/>
              <a:t>Add the maximal flow along the path in the opposite direction at each node.</a:t>
            </a:r>
          </a:p>
          <a:p>
            <a:pPr marL="457200" indent="-457200">
              <a:buFont typeface="+mj-lt"/>
              <a:buAutoNum type="arabicPeriod"/>
            </a:pPr>
            <a:r>
              <a:rPr lang="en-US"/>
              <a:t>Repeat steps 1, 2, and 3 until there are no more paths with available flow capacity.</a:t>
            </a:r>
          </a:p>
        </p:txBody>
      </p:sp>
      <p:sp>
        <p:nvSpPr>
          <p:cNvPr id="4" name="Slide Number Placeholder 3">
            <a:extLst>
              <a:ext uri="{FF2B5EF4-FFF2-40B4-BE49-F238E27FC236}">
                <a16:creationId xmlns:a16="http://schemas.microsoft.com/office/drawing/2014/main" id="{321C7382-22B5-227F-4982-C9FCB8F25F1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sp>
        <p:nvSpPr>
          <p:cNvPr id="5" name="TextBox 4">
            <a:extLst>
              <a:ext uri="{FF2B5EF4-FFF2-40B4-BE49-F238E27FC236}">
                <a16:creationId xmlns:a16="http://schemas.microsoft.com/office/drawing/2014/main" id="{54FB7878-A7CD-BB92-4F7C-D649D87B0B31}"/>
              </a:ext>
            </a:extLst>
          </p:cNvPr>
          <p:cNvSpPr txBox="1"/>
          <p:nvPr/>
        </p:nvSpPr>
        <p:spPr>
          <a:xfrm>
            <a:off x="0" y="6411582"/>
            <a:ext cx="3485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Light" panose="020F0302020204030204" pitchFamily="34" charset="0"/>
                <a:ea typeface="Calibri Light" panose="020F0302020204030204" pitchFamily="34" charset="0"/>
                <a:cs typeface="Calibri Light" panose="020F0302020204030204" pitchFamily="34" charset="0"/>
              </a:rPr>
              <a:t>Source: Taylor III (2018)</a:t>
            </a:r>
          </a:p>
        </p:txBody>
      </p:sp>
    </p:spTree>
    <p:extLst>
      <p:ext uri="{BB962C8B-B14F-4D97-AF65-F5344CB8AC3E}">
        <p14:creationId xmlns:p14="http://schemas.microsoft.com/office/powerpoint/2010/main" val="608816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886912-EFEB-4E7B-6D5B-2DF1082DA52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pic>
        <p:nvPicPr>
          <p:cNvPr id="6" name="Picture 5">
            <a:extLst>
              <a:ext uri="{FF2B5EF4-FFF2-40B4-BE49-F238E27FC236}">
                <a16:creationId xmlns:a16="http://schemas.microsoft.com/office/drawing/2014/main" id="{009932BA-07CF-D5C1-4865-2FAFC1C9B8D3}"/>
              </a:ext>
            </a:extLst>
          </p:cNvPr>
          <p:cNvPicPr>
            <a:picLocks noChangeAspect="1"/>
          </p:cNvPicPr>
          <p:nvPr/>
        </p:nvPicPr>
        <p:blipFill>
          <a:blip r:embed="rId2"/>
          <a:stretch>
            <a:fillRect/>
          </a:stretch>
        </p:blipFill>
        <p:spPr>
          <a:xfrm>
            <a:off x="2776074" y="547285"/>
            <a:ext cx="6639852" cy="5763429"/>
          </a:xfrm>
          <a:prstGeom prst="rect">
            <a:avLst/>
          </a:prstGeom>
        </p:spPr>
      </p:pic>
    </p:spTree>
    <p:extLst>
      <p:ext uri="{BB962C8B-B14F-4D97-AF65-F5344CB8AC3E}">
        <p14:creationId xmlns:p14="http://schemas.microsoft.com/office/powerpoint/2010/main" val="3619693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40A4-9C49-4EED-B87B-2460782A1B77}"/>
              </a:ext>
            </a:extLst>
          </p:cNvPr>
          <p:cNvSpPr>
            <a:spLocks noGrp="1"/>
          </p:cNvSpPr>
          <p:nvPr>
            <p:ph type="title"/>
          </p:nvPr>
        </p:nvSpPr>
        <p:spPr/>
        <p:txBody>
          <a:bodyPr/>
          <a:lstStyle/>
          <a:p>
            <a:r>
              <a:rPr lang="en-US"/>
              <a:t>Example 2</a:t>
            </a:r>
          </a:p>
        </p:txBody>
      </p:sp>
      <p:sp>
        <p:nvSpPr>
          <p:cNvPr id="3" name="Content Placeholder 2">
            <a:extLst>
              <a:ext uri="{FF2B5EF4-FFF2-40B4-BE49-F238E27FC236}">
                <a16:creationId xmlns:a16="http://schemas.microsoft.com/office/drawing/2014/main" id="{D14FE3F6-6C21-B913-49AF-7DA90064E90F}"/>
              </a:ext>
            </a:extLst>
          </p:cNvPr>
          <p:cNvSpPr>
            <a:spLocks noGrp="1"/>
          </p:cNvSpPr>
          <p:nvPr>
            <p:ph idx="1"/>
          </p:nvPr>
        </p:nvSpPr>
        <p:spPr/>
        <p:txBody>
          <a:bodyPr/>
          <a:lstStyle/>
          <a:p>
            <a:pPr marL="0" indent="0">
              <a:buNone/>
            </a:pPr>
            <a:r>
              <a:rPr lang="en-US"/>
              <a:t>Given a capacitated directed network with a source and a sink, the problem is to find the maximum flow that is possible. </a:t>
            </a:r>
          </a:p>
        </p:txBody>
      </p:sp>
      <p:sp>
        <p:nvSpPr>
          <p:cNvPr id="4" name="Slide Number Placeholder 3">
            <a:extLst>
              <a:ext uri="{FF2B5EF4-FFF2-40B4-BE49-F238E27FC236}">
                <a16:creationId xmlns:a16="http://schemas.microsoft.com/office/drawing/2014/main" id="{BC9CE12E-0A8C-EAFD-1435-7C2D35AE4F3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pic>
        <p:nvPicPr>
          <p:cNvPr id="8" name="Picture 7">
            <a:extLst>
              <a:ext uri="{FF2B5EF4-FFF2-40B4-BE49-F238E27FC236}">
                <a16:creationId xmlns:a16="http://schemas.microsoft.com/office/drawing/2014/main" id="{BF4DEE58-DBC1-FF82-6F2D-914A384B3AA4}"/>
              </a:ext>
            </a:extLst>
          </p:cNvPr>
          <p:cNvPicPr>
            <a:picLocks noChangeAspect="1"/>
          </p:cNvPicPr>
          <p:nvPr/>
        </p:nvPicPr>
        <p:blipFill>
          <a:blip r:embed="rId2"/>
          <a:stretch>
            <a:fillRect/>
          </a:stretch>
        </p:blipFill>
        <p:spPr>
          <a:xfrm>
            <a:off x="2994832" y="2335338"/>
            <a:ext cx="6202336" cy="3862944"/>
          </a:xfrm>
          <a:prstGeom prst="rect">
            <a:avLst/>
          </a:prstGeom>
        </p:spPr>
      </p:pic>
      <p:sp>
        <p:nvSpPr>
          <p:cNvPr id="9" name="TextBox 8">
            <a:extLst>
              <a:ext uri="{FF2B5EF4-FFF2-40B4-BE49-F238E27FC236}">
                <a16:creationId xmlns:a16="http://schemas.microsoft.com/office/drawing/2014/main" id="{9115814E-CB1A-2302-03CF-811A3B53FAB9}"/>
              </a:ext>
            </a:extLst>
          </p:cNvPr>
          <p:cNvSpPr txBox="1"/>
          <p:nvPr/>
        </p:nvSpPr>
        <p:spPr>
          <a:xfrm>
            <a:off x="0" y="6411582"/>
            <a:ext cx="3485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Light" panose="020F0302020204030204" pitchFamily="34" charset="0"/>
                <a:ea typeface="Calibri Light" panose="020F0302020204030204" pitchFamily="34" charset="0"/>
                <a:cs typeface="Calibri Light" panose="020F0302020204030204" pitchFamily="34" charset="0"/>
              </a:rPr>
              <a:t>Source: Srinivasan (2017)</a:t>
            </a:r>
          </a:p>
        </p:txBody>
      </p:sp>
    </p:spTree>
    <p:extLst>
      <p:ext uri="{BB962C8B-B14F-4D97-AF65-F5344CB8AC3E}">
        <p14:creationId xmlns:p14="http://schemas.microsoft.com/office/powerpoint/2010/main" val="2784259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59E7F-5367-5688-D3FC-A36CDDF92FB5}"/>
              </a:ext>
            </a:extLst>
          </p:cNvPr>
          <p:cNvSpPr>
            <a:spLocks noGrp="1"/>
          </p:cNvSpPr>
          <p:nvPr>
            <p:ph type="title"/>
          </p:nvPr>
        </p:nvSpPr>
        <p:spPr/>
        <p:txBody>
          <a:bodyPr/>
          <a:lstStyle/>
          <a:p>
            <a:r>
              <a:rPr lang="en-US"/>
              <a:t>From the above, we conclude that:</a:t>
            </a:r>
          </a:p>
        </p:txBody>
      </p:sp>
      <p:sp>
        <p:nvSpPr>
          <p:cNvPr id="3" name="Content Placeholder 2">
            <a:extLst>
              <a:ext uri="{FF2B5EF4-FFF2-40B4-BE49-F238E27FC236}">
                <a16:creationId xmlns:a16="http://schemas.microsoft.com/office/drawing/2014/main" id="{AD3C9876-5DAD-8A6B-DA33-D7DAB55E17CB}"/>
              </a:ext>
            </a:extLst>
          </p:cNvPr>
          <p:cNvSpPr>
            <a:spLocks noGrp="1"/>
          </p:cNvSpPr>
          <p:nvPr>
            <p:ph idx="1"/>
          </p:nvPr>
        </p:nvSpPr>
        <p:spPr/>
        <p:txBody>
          <a:bodyPr/>
          <a:lstStyle/>
          <a:p>
            <a:pPr marL="457200" indent="-457200">
              <a:buFont typeface="+mj-lt"/>
              <a:buAutoNum type="arabicPeriod"/>
            </a:pPr>
            <a:r>
              <a:rPr lang="en-US"/>
              <a:t>The order in which the paths are chosen is important and different choices can result in different flows.</a:t>
            </a:r>
          </a:p>
          <a:p>
            <a:pPr marL="457200" indent="-457200">
              <a:buFont typeface="+mj-lt"/>
              <a:buAutoNum type="arabicPeriod"/>
            </a:pPr>
            <a:r>
              <a:rPr lang="en-US"/>
              <a:t>If we need a good method to solve the problem, it should get the maximum flow, independent of the order in which the paths are chosen.</a:t>
            </a:r>
          </a:p>
          <a:p>
            <a:pPr marL="457200" indent="-457200">
              <a:buFont typeface="+mj-lt"/>
              <a:buAutoNum type="arabicPeriod"/>
            </a:pPr>
            <a:r>
              <a:rPr lang="en-US"/>
              <a:t>Finding all paths in a network may be difficult and we should consider those paths that can increase (or augment ) the flow. Such paths are called flow augmenting paths. The algorithm should identify flow augmenting paths in polynomial time.</a:t>
            </a:r>
          </a:p>
        </p:txBody>
      </p:sp>
      <p:sp>
        <p:nvSpPr>
          <p:cNvPr id="4" name="Slide Number Placeholder 3">
            <a:extLst>
              <a:ext uri="{FF2B5EF4-FFF2-40B4-BE49-F238E27FC236}">
                <a16:creationId xmlns:a16="http://schemas.microsoft.com/office/drawing/2014/main" id="{F6190863-4A30-0F25-D201-A1265E9E2D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Calibri Light" panose="020F0302020204030204" pitchFamily="34" charset="0"/>
                <a:ea typeface="Calibri Light" panose="020F0302020204030204" pitchFamily="34" charset="0"/>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C2169679-FBB5-8F8F-BE5A-9DD9132B1C12}"/>
              </a:ext>
            </a:extLst>
          </p:cNvPr>
          <p:cNvSpPr txBox="1"/>
          <p:nvPr/>
        </p:nvSpPr>
        <p:spPr>
          <a:xfrm>
            <a:off x="0" y="6411582"/>
            <a:ext cx="3485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Light" panose="020F0302020204030204" pitchFamily="34" charset="0"/>
                <a:ea typeface="Calibri Light" panose="020F0302020204030204" pitchFamily="34" charset="0"/>
                <a:cs typeface="Calibri Light" panose="020F0302020204030204" pitchFamily="34" charset="0"/>
              </a:rPr>
              <a:t>Source: Srinivasan (2017)</a:t>
            </a:r>
          </a:p>
        </p:txBody>
      </p:sp>
    </p:spTree>
    <p:extLst>
      <p:ext uri="{BB962C8B-B14F-4D97-AF65-F5344CB8AC3E}">
        <p14:creationId xmlns:p14="http://schemas.microsoft.com/office/powerpoint/2010/main" val="3594350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F49D2-3ACB-A99B-909B-A0ECC91CD967}"/>
              </a:ext>
            </a:extLst>
          </p:cNvPr>
          <p:cNvSpPr>
            <a:spLocks noGrp="1"/>
          </p:cNvSpPr>
          <p:nvPr>
            <p:ph type="title"/>
          </p:nvPr>
        </p:nvSpPr>
        <p:spPr/>
        <p:txBody>
          <a:bodyPr/>
          <a:lstStyle/>
          <a:p>
            <a:r>
              <a:rPr lang="en-US"/>
              <a:t>1. The Shortest Route Problem</a:t>
            </a:r>
          </a:p>
        </p:txBody>
      </p:sp>
      <p:sp>
        <p:nvSpPr>
          <p:cNvPr id="3" name="Content Placeholder 2">
            <a:extLst>
              <a:ext uri="{FF2B5EF4-FFF2-40B4-BE49-F238E27FC236}">
                <a16:creationId xmlns:a16="http://schemas.microsoft.com/office/drawing/2014/main" id="{46D4367B-BE49-4049-52B8-CF8C498DFEE5}"/>
              </a:ext>
            </a:extLst>
          </p:cNvPr>
          <p:cNvSpPr>
            <a:spLocks noGrp="1"/>
          </p:cNvSpPr>
          <p:nvPr>
            <p:ph idx="1"/>
          </p:nvPr>
        </p:nvSpPr>
        <p:spPr/>
        <p:txBody>
          <a:bodyPr/>
          <a:lstStyle/>
          <a:p>
            <a:pPr marL="0" indent="0">
              <a:buNone/>
            </a:pPr>
            <a:r>
              <a:rPr lang="en-US"/>
              <a:t>The </a:t>
            </a:r>
            <a:r>
              <a:rPr lang="en-US" b="1">
                <a:solidFill>
                  <a:srgbClr val="FF0000"/>
                </a:solidFill>
              </a:rPr>
              <a:t>shortest route problem </a:t>
            </a:r>
            <a:r>
              <a:rPr lang="en-US"/>
              <a:t>is to determine the shortest distance between an originating point and several destination points.</a:t>
            </a:r>
          </a:p>
        </p:txBody>
      </p:sp>
      <p:sp>
        <p:nvSpPr>
          <p:cNvPr id="4" name="Slide Number Placeholder 3">
            <a:extLst>
              <a:ext uri="{FF2B5EF4-FFF2-40B4-BE49-F238E27FC236}">
                <a16:creationId xmlns:a16="http://schemas.microsoft.com/office/drawing/2014/main" id="{ACBF46BB-A59E-F8B0-07D8-6E1A7DE25C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sp>
        <p:nvSpPr>
          <p:cNvPr id="5" name="TextBox 4">
            <a:extLst>
              <a:ext uri="{FF2B5EF4-FFF2-40B4-BE49-F238E27FC236}">
                <a16:creationId xmlns:a16="http://schemas.microsoft.com/office/drawing/2014/main" id="{B9890359-ED97-2547-45B0-369F04C30C5B}"/>
              </a:ext>
            </a:extLst>
          </p:cNvPr>
          <p:cNvSpPr txBox="1"/>
          <p:nvPr/>
        </p:nvSpPr>
        <p:spPr>
          <a:xfrm>
            <a:off x="0" y="6411582"/>
            <a:ext cx="3485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Light" panose="020F0302020204030204" pitchFamily="34" charset="0"/>
                <a:ea typeface="Calibri Light" panose="020F0302020204030204" pitchFamily="34" charset="0"/>
                <a:cs typeface="Calibri Light" panose="020F0302020204030204" pitchFamily="34" charset="0"/>
              </a:rPr>
              <a:t>Source: Taylor III (2018)</a:t>
            </a:r>
          </a:p>
        </p:txBody>
      </p:sp>
    </p:spTree>
    <p:extLst>
      <p:ext uri="{BB962C8B-B14F-4D97-AF65-F5344CB8AC3E}">
        <p14:creationId xmlns:p14="http://schemas.microsoft.com/office/powerpoint/2010/main" val="1737307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95755-7DFE-6800-DC85-64B4B19C68A8}"/>
              </a:ext>
            </a:extLst>
          </p:cNvPr>
          <p:cNvSpPr>
            <a:spLocks noGrp="1"/>
          </p:cNvSpPr>
          <p:nvPr>
            <p:ph type="title"/>
          </p:nvPr>
        </p:nvSpPr>
        <p:spPr/>
        <p:txBody>
          <a:bodyPr/>
          <a:lstStyle/>
          <a:p>
            <a:r>
              <a:rPr lang="en-US"/>
              <a:t>Example 1</a:t>
            </a:r>
          </a:p>
        </p:txBody>
      </p:sp>
      <p:sp>
        <p:nvSpPr>
          <p:cNvPr id="3" name="Content Placeholder 2">
            <a:extLst>
              <a:ext uri="{FF2B5EF4-FFF2-40B4-BE49-F238E27FC236}">
                <a16:creationId xmlns:a16="http://schemas.microsoft.com/office/drawing/2014/main" id="{A41EB513-7A91-2F02-BCA6-A0CAD8A3391F}"/>
              </a:ext>
            </a:extLst>
          </p:cNvPr>
          <p:cNvSpPr>
            <a:spLocks noGrp="1"/>
          </p:cNvSpPr>
          <p:nvPr>
            <p:ph idx="1"/>
          </p:nvPr>
        </p:nvSpPr>
        <p:spPr>
          <a:xfrm>
            <a:off x="838200" y="1478995"/>
            <a:ext cx="10515600" cy="4693247"/>
          </a:xfrm>
        </p:spPr>
        <p:txBody>
          <a:bodyPr>
            <a:normAutofit/>
          </a:bodyPr>
          <a:lstStyle/>
          <a:p>
            <a:pPr marL="0" indent="0">
              <a:buNone/>
            </a:pPr>
            <a:r>
              <a:rPr lang="en-US" sz="2000"/>
              <a:t>The Stagecoach Shipping Company transports oranges by six trucks from Los Angeles to six cities in the West and Midwest. The different routes between Los Angeles and the destination cities and the length of time, in hours, required by a truck to travel each route are shown in Figure 7.2. The shipping company manager wants to determine the best routes (in terms of </a:t>
            </a:r>
            <a:r>
              <a:rPr lang="en-US" sz="2000" b="1">
                <a:solidFill>
                  <a:srgbClr val="FF0000"/>
                </a:solidFill>
              </a:rPr>
              <a:t>the minimum travel time</a:t>
            </a:r>
            <a:r>
              <a:rPr lang="en-US" sz="2000"/>
              <a:t>) for the trucks to take to reach their destinations. </a:t>
            </a:r>
          </a:p>
        </p:txBody>
      </p:sp>
      <p:sp>
        <p:nvSpPr>
          <p:cNvPr id="4" name="Slide Number Placeholder 3">
            <a:extLst>
              <a:ext uri="{FF2B5EF4-FFF2-40B4-BE49-F238E27FC236}">
                <a16:creationId xmlns:a16="http://schemas.microsoft.com/office/drawing/2014/main" id="{8C43001E-D14F-5086-2DBA-3B6D9DA5A23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pic>
        <p:nvPicPr>
          <p:cNvPr id="6" name="Picture 5">
            <a:extLst>
              <a:ext uri="{FF2B5EF4-FFF2-40B4-BE49-F238E27FC236}">
                <a16:creationId xmlns:a16="http://schemas.microsoft.com/office/drawing/2014/main" id="{B1A1F1B7-5289-D3C8-5138-C05FA43BA6C6}"/>
              </a:ext>
            </a:extLst>
          </p:cNvPr>
          <p:cNvPicPr>
            <a:picLocks noChangeAspect="1"/>
          </p:cNvPicPr>
          <p:nvPr/>
        </p:nvPicPr>
        <p:blipFill>
          <a:blip r:embed="rId2"/>
          <a:stretch>
            <a:fillRect/>
          </a:stretch>
        </p:blipFill>
        <p:spPr>
          <a:xfrm>
            <a:off x="2367834" y="2993309"/>
            <a:ext cx="7456332" cy="3728166"/>
          </a:xfrm>
          <a:prstGeom prst="rect">
            <a:avLst/>
          </a:prstGeom>
        </p:spPr>
      </p:pic>
      <p:sp>
        <p:nvSpPr>
          <p:cNvPr id="7" name="TextBox 6">
            <a:extLst>
              <a:ext uri="{FF2B5EF4-FFF2-40B4-BE49-F238E27FC236}">
                <a16:creationId xmlns:a16="http://schemas.microsoft.com/office/drawing/2014/main" id="{A6E4B069-A9E3-5C7C-D4B1-3D62697F5C88}"/>
              </a:ext>
            </a:extLst>
          </p:cNvPr>
          <p:cNvSpPr txBox="1"/>
          <p:nvPr/>
        </p:nvSpPr>
        <p:spPr>
          <a:xfrm>
            <a:off x="0" y="6411582"/>
            <a:ext cx="3485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Light" panose="020F0302020204030204" pitchFamily="34" charset="0"/>
                <a:ea typeface="Calibri Light" panose="020F0302020204030204" pitchFamily="34" charset="0"/>
                <a:cs typeface="Calibri Light" panose="020F0302020204030204" pitchFamily="34" charset="0"/>
              </a:rPr>
              <a:t>Source: Taylor III (2018)</a:t>
            </a:r>
          </a:p>
        </p:txBody>
      </p:sp>
    </p:spTree>
    <p:extLst>
      <p:ext uri="{BB962C8B-B14F-4D97-AF65-F5344CB8AC3E}">
        <p14:creationId xmlns:p14="http://schemas.microsoft.com/office/powerpoint/2010/main" val="342549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2412F-2D0D-DD60-E2FD-59BEB6F1BF92}"/>
              </a:ext>
            </a:extLst>
          </p:cNvPr>
          <p:cNvSpPr>
            <a:spLocks noGrp="1"/>
          </p:cNvSpPr>
          <p:nvPr>
            <p:ph type="title"/>
          </p:nvPr>
        </p:nvSpPr>
        <p:spPr/>
        <p:txBody>
          <a:bodyPr/>
          <a:lstStyle/>
          <a:p>
            <a:r>
              <a:rPr lang="en-US"/>
              <a:t>Example 1</a:t>
            </a:r>
          </a:p>
        </p:txBody>
      </p:sp>
      <p:sp>
        <p:nvSpPr>
          <p:cNvPr id="4" name="Slide Number Placeholder 3">
            <a:extLst>
              <a:ext uri="{FF2B5EF4-FFF2-40B4-BE49-F238E27FC236}">
                <a16:creationId xmlns:a16="http://schemas.microsoft.com/office/drawing/2014/main" id="{228D2C83-6934-EB6C-9482-23A9C5AA0DB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pic>
        <p:nvPicPr>
          <p:cNvPr id="6" name="Picture 5">
            <a:extLst>
              <a:ext uri="{FF2B5EF4-FFF2-40B4-BE49-F238E27FC236}">
                <a16:creationId xmlns:a16="http://schemas.microsoft.com/office/drawing/2014/main" id="{E6162E36-FDDD-54C5-854F-74D0B33E9718}"/>
              </a:ext>
            </a:extLst>
          </p:cNvPr>
          <p:cNvPicPr>
            <a:picLocks noChangeAspect="1"/>
          </p:cNvPicPr>
          <p:nvPr/>
        </p:nvPicPr>
        <p:blipFill>
          <a:blip r:embed="rId2"/>
          <a:stretch>
            <a:fillRect/>
          </a:stretch>
        </p:blipFill>
        <p:spPr>
          <a:xfrm>
            <a:off x="796550" y="1875040"/>
            <a:ext cx="10598900" cy="3648986"/>
          </a:xfrm>
          <a:prstGeom prst="rect">
            <a:avLst/>
          </a:prstGeom>
        </p:spPr>
      </p:pic>
      <p:sp>
        <p:nvSpPr>
          <p:cNvPr id="7" name="TextBox 6">
            <a:extLst>
              <a:ext uri="{FF2B5EF4-FFF2-40B4-BE49-F238E27FC236}">
                <a16:creationId xmlns:a16="http://schemas.microsoft.com/office/drawing/2014/main" id="{1CF14147-C779-D235-EF55-01682615F063}"/>
              </a:ext>
            </a:extLst>
          </p:cNvPr>
          <p:cNvSpPr txBox="1"/>
          <p:nvPr/>
        </p:nvSpPr>
        <p:spPr>
          <a:xfrm>
            <a:off x="0" y="6411582"/>
            <a:ext cx="3485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Light" panose="020F0302020204030204" pitchFamily="34" charset="0"/>
                <a:ea typeface="Calibri Light" panose="020F0302020204030204" pitchFamily="34" charset="0"/>
                <a:cs typeface="Calibri Light" panose="020F0302020204030204" pitchFamily="34" charset="0"/>
              </a:rPr>
              <a:t>Source: Taylor III (2018)</a:t>
            </a:r>
          </a:p>
        </p:txBody>
      </p:sp>
    </p:spTree>
    <p:extLst>
      <p:ext uri="{BB962C8B-B14F-4D97-AF65-F5344CB8AC3E}">
        <p14:creationId xmlns:p14="http://schemas.microsoft.com/office/powerpoint/2010/main" val="1401610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5BADD-02FB-80A2-9178-870A04409D51}"/>
              </a:ext>
            </a:extLst>
          </p:cNvPr>
          <p:cNvSpPr>
            <a:spLocks noGrp="1"/>
          </p:cNvSpPr>
          <p:nvPr>
            <p:ph type="title"/>
          </p:nvPr>
        </p:nvSpPr>
        <p:spPr/>
        <p:txBody>
          <a:bodyPr/>
          <a:lstStyle/>
          <a:p>
            <a:r>
              <a:rPr lang="en-US"/>
              <a:t>The Shortest Route Solution Approach</a:t>
            </a:r>
          </a:p>
        </p:txBody>
      </p:sp>
      <p:sp>
        <p:nvSpPr>
          <p:cNvPr id="3" name="Content Placeholder 2">
            <a:extLst>
              <a:ext uri="{FF2B5EF4-FFF2-40B4-BE49-F238E27FC236}">
                <a16:creationId xmlns:a16="http://schemas.microsoft.com/office/drawing/2014/main" id="{4C6D135D-675D-B5C6-262C-618A975AE22F}"/>
              </a:ext>
            </a:extLst>
          </p:cNvPr>
          <p:cNvSpPr>
            <a:spLocks noGrp="1"/>
          </p:cNvSpPr>
          <p:nvPr>
            <p:ph idx="1"/>
          </p:nvPr>
        </p:nvSpPr>
        <p:spPr/>
        <p:txBody>
          <a:bodyPr>
            <a:normAutofit/>
          </a:bodyPr>
          <a:lstStyle/>
          <a:p>
            <a:pPr marL="457200" indent="-457200">
              <a:buFont typeface="+mj-lt"/>
              <a:buAutoNum type="arabicPeriod"/>
            </a:pPr>
            <a:r>
              <a:rPr lang="en-US"/>
              <a:t>Select the node with the shortest direct route from the origin.</a:t>
            </a:r>
          </a:p>
          <a:p>
            <a:pPr marL="457200" indent="-457200">
              <a:buFont typeface="+mj-lt"/>
              <a:buAutoNum type="arabicPeriod"/>
            </a:pPr>
            <a:r>
              <a:rPr lang="en-US"/>
              <a:t>Establish a </a:t>
            </a:r>
            <a:r>
              <a:rPr lang="en-US" b="1">
                <a:solidFill>
                  <a:srgbClr val="FF0000"/>
                </a:solidFill>
              </a:rPr>
              <a:t>permanent set </a:t>
            </a:r>
            <a:r>
              <a:rPr lang="en-US"/>
              <a:t>with the origin node and the node that was selected in step 1.</a:t>
            </a:r>
          </a:p>
          <a:p>
            <a:pPr marL="457200" indent="-457200">
              <a:buFont typeface="+mj-lt"/>
              <a:buAutoNum type="arabicPeriod"/>
            </a:pPr>
            <a:r>
              <a:rPr lang="en-US"/>
              <a:t>Determine all nodes directly connected to the permanent set nodes.</a:t>
            </a:r>
          </a:p>
          <a:p>
            <a:pPr marL="457200" indent="-457200">
              <a:buFont typeface="+mj-lt"/>
              <a:buAutoNum type="arabicPeriod"/>
            </a:pPr>
            <a:r>
              <a:rPr lang="en-US"/>
              <a:t>Select the node with the shortest route (branch) from the group of nodes directly connected to the permanent set nodes.</a:t>
            </a:r>
          </a:p>
          <a:p>
            <a:pPr marL="457200" indent="-457200">
              <a:buFont typeface="+mj-lt"/>
              <a:buAutoNum type="arabicPeriod"/>
            </a:pPr>
            <a:r>
              <a:rPr lang="en-US"/>
              <a:t>Repeat steps 3 and 4 until all nodes have joined the permanent set.</a:t>
            </a:r>
          </a:p>
          <a:p>
            <a:pPr marL="457200" indent="-457200">
              <a:buFont typeface="+mj-lt"/>
              <a:buAutoNum type="arabicPeriod"/>
            </a:pPr>
            <a:endParaRPr lang="en-US"/>
          </a:p>
          <a:p>
            <a:pPr marL="0" indent="0">
              <a:buNone/>
            </a:pPr>
            <a:r>
              <a:rPr lang="en-US"/>
              <a:t>The </a:t>
            </a:r>
            <a:r>
              <a:rPr lang="en-US" b="1">
                <a:solidFill>
                  <a:srgbClr val="FF0000"/>
                </a:solidFill>
              </a:rPr>
              <a:t>permanent set </a:t>
            </a:r>
            <a:r>
              <a:rPr lang="en-US"/>
              <a:t>indicates the nodes for which the shortest route to a node has been found.</a:t>
            </a:r>
          </a:p>
        </p:txBody>
      </p:sp>
      <p:sp>
        <p:nvSpPr>
          <p:cNvPr id="4" name="Slide Number Placeholder 3">
            <a:extLst>
              <a:ext uri="{FF2B5EF4-FFF2-40B4-BE49-F238E27FC236}">
                <a16:creationId xmlns:a16="http://schemas.microsoft.com/office/drawing/2014/main" id="{A081BA91-1F59-6A25-BDE4-D7091BFFFB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sp>
        <p:nvSpPr>
          <p:cNvPr id="5" name="TextBox 4">
            <a:extLst>
              <a:ext uri="{FF2B5EF4-FFF2-40B4-BE49-F238E27FC236}">
                <a16:creationId xmlns:a16="http://schemas.microsoft.com/office/drawing/2014/main" id="{CA9A1BE9-D41F-7EB1-66F9-A4E4376999BA}"/>
              </a:ext>
            </a:extLst>
          </p:cNvPr>
          <p:cNvSpPr txBox="1"/>
          <p:nvPr/>
        </p:nvSpPr>
        <p:spPr>
          <a:xfrm>
            <a:off x="0" y="6411582"/>
            <a:ext cx="3485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Light" panose="020F0302020204030204" pitchFamily="34" charset="0"/>
                <a:ea typeface="Calibri Light" panose="020F0302020204030204" pitchFamily="34" charset="0"/>
                <a:cs typeface="Calibri Light" panose="020F0302020204030204" pitchFamily="34" charset="0"/>
              </a:rPr>
              <a:t>Source: Taylor III (2018)</a:t>
            </a:r>
          </a:p>
        </p:txBody>
      </p:sp>
    </p:spTree>
    <p:extLst>
      <p:ext uri="{BB962C8B-B14F-4D97-AF65-F5344CB8AC3E}">
        <p14:creationId xmlns:p14="http://schemas.microsoft.com/office/powerpoint/2010/main" val="1366816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177A-7660-9C17-C6BE-DD3366A93084}"/>
              </a:ext>
            </a:extLst>
          </p:cNvPr>
          <p:cNvSpPr>
            <a:spLocks noGrp="1"/>
          </p:cNvSpPr>
          <p:nvPr>
            <p:ph type="title"/>
          </p:nvPr>
        </p:nvSpPr>
        <p:spPr/>
        <p:txBody>
          <a:bodyPr/>
          <a:lstStyle/>
          <a:p>
            <a:r>
              <a:rPr lang="en-US"/>
              <a:t>Example 1</a:t>
            </a:r>
          </a:p>
        </p:txBody>
      </p:sp>
      <p:sp>
        <p:nvSpPr>
          <p:cNvPr id="4" name="Slide Number Placeholder 3">
            <a:extLst>
              <a:ext uri="{FF2B5EF4-FFF2-40B4-BE49-F238E27FC236}">
                <a16:creationId xmlns:a16="http://schemas.microsoft.com/office/drawing/2014/main" id="{25DE8D65-7662-98EF-901A-EA3AD7FA50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pic>
        <p:nvPicPr>
          <p:cNvPr id="6" name="Picture 5">
            <a:extLst>
              <a:ext uri="{FF2B5EF4-FFF2-40B4-BE49-F238E27FC236}">
                <a16:creationId xmlns:a16="http://schemas.microsoft.com/office/drawing/2014/main" id="{3028A5F9-21C1-AA51-3FDA-B3E64D259AF7}"/>
              </a:ext>
            </a:extLst>
          </p:cNvPr>
          <p:cNvPicPr>
            <a:picLocks noChangeAspect="1"/>
          </p:cNvPicPr>
          <p:nvPr/>
        </p:nvPicPr>
        <p:blipFill>
          <a:blip r:embed="rId2"/>
          <a:stretch>
            <a:fillRect/>
          </a:stretch>
        </p:blipFill>
        <p:spPr>
          <a:xfrm>
            <a:off x="2283892" y="3967338"/>
            <a:ext cx="8544750" cy="2389012"/>
          </a:xfrm>
          <a:prstGeom prst="rect">
            <a:avLst/>
          </a:prstGeom>
        </p:spPr>
      </p:pic>
      <p:pic>
        <p:nvPicPr>
          <p:cNvPr id="8" name="Picture 7">
            <a:extLst>
              <a:ext uri="{FF2B5EF4-FFF2-40B4-BE49-F238E27FC236}">
                <a16:creationId xmlns:a16="http://schemas.microsoft.com/office/drawing/2014/main" id="{42B95A1C-7853-1BCA-34EF-C916E28B4FC2}"/>
              </a:ext>
            </a:extLst>
          </p:cNvPr>
          <p:cNvPicPr>
            <a:picLocks noChangeAspect="1"/>
          </p:cNvPicPr>
          <p:nvPr/>
        </p:nvPicPr>
        <p:blipFill>
          <a:blip r:embed="rId3"/>
          <a:stretch>
            <a:fillRect/>
          </a:stretch>
        </p:blipFill>
        <p:spPr>
          <a:xfrm>
            <a:off x="3661918" y="892778"/>
            <a:ext cx="4868164" cy="2956432"/>
          </a:xfrm>
          <a:prstGeom prst="rect">
            <a:avLst/>
          </a:prstGeom>
        </p:spPr>
      </p:pic>
    </p:spTree>
    <p:extLst>
      <p:ext uri="{BB962C8B-B14F-4D97-AF65-F5344CB8AC3E}">
        <p14:creationId xmlns:p14="http://schemas.microsoft.com/office/powerpoint/2010/main" val="1622463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9FF7F-7B58-33B4-CFA2-FBFDC2C538BC}"/>
              </a:ext>
            </a:extLst>
          </p:cNvPr>
          <p:cNvSpPr>
            <a:spLocks noGrp="1"/>
          </p:cNvSpPr>
          <p:nvPr>
            <p:ph type="title"/>
          </p:nvPr>
        </p:nvSpPr>
        <p:spPr/>
        <p:txBody>
          <a:bodyPr/>
          <a:lstStyle/>
          <a:p>
            <a:r>
              <a:rPr lang="en-US"/>
              <a:t>Example 2</a:t>
            </a:r>
          </a:p>
        </p:txBody>
      </p:sp>
      <p:sp>
        <p:nvSpPr>
          <p:cNvPr id="4" name="Slide Number Placeholder 3">
            <a:extLst>
              <a:ext uri="{FF2B5EF4-FFF2-40B4-BE49-F238E27FC236}">
                <a16:creationId xmlns:a16="http://schemas.microsoft.com/office/drawing/2014/main" id="{AED0F754-524F-23BC-93AD-F823D63E5A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pic>
        <p:nvPicPr>
          <p:cNvPr id="6" name="Picture 5">
            <a:extLst>
              <a:ext uri="{FF2B5EF4-FFF2-40B4-BE49-F238E27FC236}">
                <a16:creationId xmlns:a16="http://schemas.microsoft.com/office/drawing/2014/main" id="{8F014FC9-F501-7702-D783-67A3BBA30F55}"/>
              </a:ext>
            </a:extLst>
          </p:cNvPr>
          <p:cNvPicPr>
            <a:picLocks noChangeAspect="1"/>
          </p:cNvPicPr>
          <p:nvPr/>
        </p:nvPicPr>
        <p:blipFill>
          <a:blip r:embed="rId2"/>
          <a:stretch>
            <a:fillRect/>
          </a:stretch>
        </p:blipFill>
        <p:spPr>
          <a:xfrm>
            <a:off x="2839930" y="1861158"/>
            <a:ext cx="6512139" cy="3864581"/>
          </a:xfrm>
          <a:prstGeom prst="rect">
            <a:avLst/>
          </a:prstGeom>
        </p:spPr>
      </p:pic>
      <p:sp>
        <p:nvSpPr>
          <p:cNvPr id="7" name="TextBox 6">
            <a:extLst>
              <a:ext uri="{FF2B5EF4-FFF2-40B4-BE49-F238E27FC236}">
                <a16:creationId xmlns:a16="http://schemas.microsoft.com/office/drawing/2014/main" id="{9B25A7FB-54E2-3B49-EB9E-7FE1F2A5B0BF}"/>
              </a:ext>
            </a:extLst>
          </p:cNvPr>
          <p:cNvSpPr txBox="1"/>
          <p:nvPr/>
        </p:nvSpPr>
        <p:spPr>
          <a:xfrm>
            <a:off x="0" y="6411582"/>
            <a:ext cx="34857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Light" panose="020F0302020204030204" pitchFamily="34" charset="0"/>
                <a:ea typeface="Calibri Light" panose="020F0302020204030204" pitchFamily="34" charset="0"/>
                <a:cs typeface="Calibri Light" panose="020F0302020204030204" pitchFamily="34" charset="0"/>
              </a:rPr>
              <a:t>Source: Srinivasan (2017)</a:t>
            </a:r>
          </a:p>
        </p:txBody>
      </p:sp>
    </p:spTree>
    <p:extLst>
      <p:ext uri="{BB962C8B-B14F-4D97-AF65-F5344CB8AC3E}">
        <p14:creationId xmlns:p14="http://schemas.microsoft.com/office/powerpoint/2010/main" val="17310472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4C08C9-AC81-FBA5-C549-C11656C7EB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2A708D-C984-4439-A215-56EF5D7602F5}" type="slidenum">
              <a:rPr kumimoji="0" lang="en-US" sz="1200" b="0" i="0" u="none" strike="noStrike" kern="1200" cap="none" spc="0" normalizeH="0" baseline="0" noProof="0" smtClean="0">
                <a:ln>
                  <a:noFill/>
                </a:ln>
                <a:solidFill>
                  <a:prstClr val="black">
                    <a:tint val="75000"/>
                  </a:prstClr>
                </a:solidFill>
                <a:effectLst/>
                <a:uLnTx/>
                <a:uFillTx/>
                <a:latin typeface="Myriad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Myriad Pro"/>
              <a:ea typeface="+mn-ea"/>
              <a:cs typeface="+mn-cs"/>
            </a:endParaRPr>
          </a:p>
        </p:txBody>
      </p:sp>
      <p:pic>
        <p:nvPicPr>
          <p:cNvPr id="8" name="Picture 7">
            <a:extLst>
              <a:ext uri="{FF2B5EF4-FFF2-40B4-BE49-F238E27FC236}">
                <a16:creationId xmlns:a16="http://schemas.microsoft.com/office/drawing/2014/main" id="{A7B550C7-F204-F7DA-6A18-41928829BDE2}"/>
              </a:ext>
            </a:extLst>
          </p:cNvPr>
          <p:cNvPicPr>
            <a:picLocks noChangeAspect="1"/>
          </p:cNvPicPr>
          <p:nvPr/>
        </p:nvPicPr>
        <p:blipFill>
          <a:blip r:embed="rId2"/>
          <a:stretch>
            <a:fillRect/>
          </a:stretch>
        </p:blipFill>
        <p:spPr>
          <a:xfrm>
            <a:off x="2320167" y="2114109"/>
            <a:ext cx="7551666" cy="2629781"/>
          </a:xfrm>
          <a:prstGeom prst="rect">
            <a:avLst/>
          </a:prstGeom>
        </p:spPr>
      </p:pic>
    </p:spTree>
    <p:extLst>
      <p:ext uri="{BB962C8B-B14F-4D97-AF65-F5344CB8AC3E}">
        <p14:creationId xmlns:p14="http://schemas.microsoft.com/office/powerpoint/2010/main" val="1462513554"/>
      </p:ext>
    </p:extLst>
  </p:cSld>
  <p:clrMapOvr>
    <a:masterClrMapping/>
  </p:clrMapOvr>
</p:sld>
</file>

<file path=ppt/theme/theme1.xml><?xml version="1.0" encoding="utf-8"?>
<a:theme xmlns:a="http://schemas.openxmlformats.org/drawingml/2006/main" name="Chủ đề Office">
  <a:themeElements>
    <a:clrScheme name="Lục">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ustom 1">
      <a:majorFont>
        <a:latin typeface="iCiel Gotham Medium"/>
        <a:ea typeface=""/>
        <a:cs typeface=""/>
      </a:majorFont>
      <a:minorFont>
        <a:latin typeface="Myriad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1294</Words>
  <Application>Microsoft Office PowerPoint</Application>
  <PresentationFormat>Widescreen</PresentationFormat>
  <Paragraphs>119</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 Light</vt:lpstr>
      <vt:lpstr>Cambria Math</vt:lpstr>
      <vt:lpstr>iCiel Gotham Medium</vt:lpstr>
      <vt:lpstr>iCiel Gotham Ultra</vt:lpstr>
      <vt:lpstr>Myriad Pro</vt:lpstr>
      <vt:lpstr>Myriad Pro Light SemiExt</vt:lpstr>
      <vt:lpstr>Chủ đề Office</vt:lpstr>
      <vt:lpstr>Network flow models</vt:lpstr>
      <vt:lpstr>Example of network</vt:lpstr>
      <vt:lpstr>1. The Shortest Route Problem</vt:lpstr>
      <vt:lpstr>Example 1</vt:lpstr>
      <vt:lpstr>Example 1</vt:lpstr>
      <vt:lpstr>The Shortest Route Solution Approach</vt:lpstr>
      <vt:lpstr>Example 1</vt:lpstr>
      <vt:lpstr>Example 2</vt:lpstr>
      <vt:lpstr>PowerPoint Presentation</vt:lpstr>
      <vt:lpstr>Other instances of shortest route problem</vt:lpstr>
      <vt:lpstr>Shortest Route between all Pairs of Nodes in a Network</vt:lpstr>
      <vt:lpstr>Shortest Route between all Pairs of Nodes in a Network</vt:lpstr>
      <vt:lpstr>Shortest Route between all Pairs of Nodes in a Network</vt:lpstr>
      <vt:lpstr>2. The Minimal Spanning Tree Problem (MST Problem)</vt:lpstr>
      <vt:lpstr>Example 1</vt:lpstr>
      <vt:lpstr>Example 1</vt:lpstr>
      <vt:lpstr>The Minimal Spanning Tree Solution Approach</vt:lpstr>
      <vt:lpstr>Example 2</vt:lpstr>
      <vt:lpstr>PowerPoint Presentation</vt:lpstr>
      <vt:lpstr>3. The Maximal Flow Problem</vt:lpstr>
      <vt:lpstr>Example 1</vt:lpstr>
      <vt:lpstr>The Maximal Flow Solution Approach</vt:lpstr>
      <vt:lpstr>PowerPoint Presentation</vt:lpstr>
      <vt:lpstr>Example 2</vt:lpstr>
      <vt:lpstr>From the above, we conclude that: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flow models</dc:title>
  <dc:creator>Vien Van Nguyen</dc:creator>
  <cp:lastModifiedBy>Vien Van Nguyen</cp:lastModifiedBy>
  <cp:revision>1</cp:revision>
  <dcterms:created xsi:type="dcterms:W3CDTF">2023-12-29T02:53:24Z</dcterms:created>
  <dcterms:modified xsi:type="dcterms:W3CDTF">2023-12-29T02:54:05Z</dcterms:modified>
</cp:coreProperties>
</file>