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6304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3000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47221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0140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7238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779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4736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6996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8242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8422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53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8036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622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1712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0645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78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803648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630942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2"/>
              </a:rPr>
              <a:t>https://github.com/dcrouch1/Peer-graded-Assignment-Capstone-Project---The-Battle-of-Neighborhoods-Week-2-/blob/master/Daves_Capstone.ipynb</a:t>
            </a:r>
            <a:r>
              <a:rPr lang="en-CA" sz="1200"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TotalTime>
  <Words>1639</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 Light</vt:lpstr>
      <vt:lpstr>Trebuchet MS</vt:lpstr>
      <vt:lpstr>Wingdings 3</vt:lpstr>
      <vt:lpstr>Facet</vt:lpstr>
      <vt:lpstr>Capstone: Find the best neighborhood in Toronto to open a Restaurant Supply Store </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Ho Yin Wong</cp:lastModifiedBy>
  <cp:revision>11</cp:revision>
  <dcterms:created xsi:type="dcterms:W3CDTF">2019-01-19T16:30:22Z</dcterms:created>
  <dcterms:modified xsi:type="dcterms:W3CDTF">2020-11-23T16:26:14Z</dcterms:modified>
</cp:coreProperties>
</file>