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8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68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309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64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3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6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4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2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1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4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6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Identifier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Ambitious-Designs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7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 &amp; Sprint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backlogs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999" y="2133600"/>
            <a:ext cx="749582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 (30 Days)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090" y="2133600"/>
            <a:ext cx="743964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9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related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images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not in others due to difference in size, depth within the image,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Attempts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methods in which the image may be manipulated in various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ways: size, grey scaling,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etc.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4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851864" cy="4571518"/>
          </a:xfrm>
        </p:spPr>
      </p:pic>
    </p:spTree>
    <p:extLst>
      <p:ext uri="{BB962C8B-B14F-4D97-AF65-F5344CB8AC3E}">
        <p14:creationId xmlns:p14="http://schemas.microsoft.com/office/powerpoint/2010/main" val="241809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Contract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67" y="1904999"/>
            <a:ext cx="7769761" cy="4423611"/>
          </a:xfrm>
        </p:spPr>
      </p:pic>
    </p:spTree>
    <p:extLst>
      <p:ext uri="{BB962C8B-B14F-4D97-AF65-F5344CB8AC3E}">
        <p14:creationId xmlns:p14="http://schemas.microsoft.com/office/powerpoint/2010/main" val="16339325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68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Smart Image Identifier</vt:lpstr>
      <vt:lpstr>Product backlog &amp; Sprint backlogs</vt:lpstr>
      <vt:lpstr>Burndown Chart (30 Days)</vt:lpstr>
      <vt:lpstr>Software related</vt:lpstr>
      <vt:lpstr>Activity Diagram</vt:lpstr>
      <vt:lpstr>Services Contract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Image Identifier</dc:title>
  <dc:creator>Stephen</dc:creator>
  <cp:lastModifiedBy>Stephen</cp:lastModifiedBy>
  <cp:revision>13</cp:revision>
  <dcterms:created xsi:type="dcterms:W3CDTF">2016-07-18T15:42:10Z</dcterms:created>
  <dcterms:modified xsi:type="dcterms:W3CDTF">2016-07-18T20:12:27Z</dcterms:modified>
</cp:coreProperties>
</file>