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81896-DED3-465D-BB71-CBD8889899E2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0F9970-5AE1-4A27-A47A-A1D36525F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62" y="1920240"/>
            <a:ext cx="4904306" cy="1916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5362" y="3819733"/>
            <a:ext cx="4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Owner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1651" y="5100787"/>
            <a:ext cx="516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Smart Image Identifier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49" y="1280160"/>
            <a:ext cx="5226314" cy="2908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67549" y="3836582"/>
            <a:ext cx="4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02134" y="1515373"/>
            <a:ext cx="3497876" cy="576262"/>
          </a:xfrm>
        </p:spPr>
        <p:txBody>
          <a:bodyPr/>
          <a:lstStyle/>
          <a:p>
            <a:r>
              <a:rPr lang="en-US" dirty="0" smtClean="0"/>
              <a:t>Quality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602134" y="2291856"/>
            <a:ext cx="3497876" cy="403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Critical:</a:t>
            </a:r>
            <a:endParaRPr lang="en-US" b="1" u="sng" dirty="0"/>
          </a:p>
          <a:p>
            <a:r>
              <a:rPr lang="en-US" dirty="0" smtClean="0"/>
              <a:t>Performance</a:t>
            </a:r>
            <a:endParaRPr lang="en-US" dirty="0"/>
          </a:p>
          <a:p>
            <a:r>
              <a:rPr lang="en-US" dirty="0" smtClean="0"/>
              <a:t>Scalability</a:t>
            </a:r>
            <a:endParaRPr lang="en-US" dirty="0"/>
          </a:p>
          <a:p>
            <a:r>
              <a:rPr lang="en-US" dirty="0" err="1" smtClean="0"/>
              <a:t>Integratibility</a:t>
            </a:r>
            <a:endParaRPr lang="en-US" dirty="0" smtClean="0"/>
          </a:p>
          <a:p>
            <a:r>
              <a:rPr lang="en-US" dirty="0" smtClean="0"/>
              <a:t>Auditability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Nice-to-have:</a:t>
            </a:r>
            <a:endParaRPr lang="en-US" dirty="0" smtClean="0"/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Reliability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086227" y="1515373"/>
            <a:ext cx="3645941" cy="576262"/>
          </a:xfrm>
        </p:spPr>
        <p:txBody>
          <a:bodyPr/>
          <a:lstStyle/>
          <a:p>
            <a:r>
              <a:rPr lang="en-US" dirty="0" smtClean="0"/>
              <a:t>Function Requirements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086227" y="2208838"/>
            <a:ext cx="3645941" cy="4117366"/>
          </a:xfrm>
        </p:spPr>
        <p:txBody>
          <a:bodyPr/>
          <a:lstStyle/>
          <a:p>
            <a:r>
              <a:rPr lang="en-US" dirty="0" smtClean="0"/>
              <a:t>Process images with human detection software</a:t>
            </a:r>
          </a:p>
          <a:p>
            <a:r>
              <a:rPr lang="en-US" dirty="0" smtClean="0"/>
              <a:t>Audit Tracking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48940" y="322374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Requirements Specifications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81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48940" y="322374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Smart Image Identifier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3" y="1395663"/>
            <a:ext cx="9601200" cy="5264940"/>
          </a:xfrm>
        </p:spPr>
      </p:pic>
    </p:spTree>
    <p:extLst>
      <p:ext uri="{BB962C8B-B14F-4D97-AF65-F5344CB8AC3E}">
        <p14:creationId xmlns:p14="http://schemas.microsoft.com/office/powerpoint/2010/main" val="121639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071" y="1347537"/>
            <a:ext cx="8700645" cy="20830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Each image is processed 3 times totaling a time of under 3 seconds.</a:t>
            </a:r>
          </a:p>
          <a:p>
            <a:r>
              <a:rPr lang="en-US" sz="1800" dirty="0" smtClean="0"/>
              <a:t>Average time per process: -+ 0.67 seconds.</a:t>
            </a:r>
          </a:p>
          <a:p>
            <a:r>
              <a:rPr lang="en-US" sz="1800" dirty="0" smtClean="0"/>
              <a:t>The time is dependent on the test, gray-scaled images are easier to process as there is less information to process per pixel.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8940" y="322374"/>
            <a:ext cx="726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System Performance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866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156</TotalTime>
  <Words>79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</dc:creator>
  <cp:lastModifiedBy>Stephen</cp:lastModifiedBy>
  <cp:revision>16</cp:revision>
  <dcterms:created xsi:type="dcterms:W3CDTF">2016-08-28T12:45:08Z</dcterms:created>
  <dcterms:modified xsi:type="dcterms:W3CDTF">2016-08-28T15:21:48Z</dcterms:modified>
</cp:coreProperties>
</file>