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3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Burndown Chart - Sprint 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Actual Remaining Hours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Sheet1!$B$9:$H$9</c:f>
              <c:numCache>
                <c:formatCode>General</c:formatCode>
                <c:ptCount val="7"/>
                <c:pt idx="0">
                  <c:v>57</c:v>
                </c:pt>
                <c:pt idx="1">
                  <c:v>53</c:v>
                </c:pt>
                <c:pt idx="2">
                  <c:v>43</c:v>
                </c:pt>
                <c:pt idx="3">
                  <c:v>29</c:v>
                </c:pt>
                <c:pt idx="4">
                  <c:v>18</c:v>
                </c:pt>
                <c:pt idx="5">
                  <c:v>10</c:v>
                </c:pt>
                <c:pt idx="6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Sheet1!$A$10</c:f>
              <c:strCache>
                <c:ptCount val="1"/>
                <c:pt idx="0">
                  <c:v>Estimated Remaining Hours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Sheet1!$B$10:$H$10</c:f>
              <c:numCache>
                <c:formatCode>General</c:formatCode>
                <c:ptCount val="7"/>
                <c:pt idx="0">
                  <c:v>57</c:v>
                </c:pt>
                <c:pt idx="1">
                  <c:v>47.5</c:v>
                </c:pt>
                <c:pt idx="2">
                  <c:v>38</c:v>
                </c:pt>
                <c:pt idx="3">
                  <c:v>28.5</c:v>
                </c:pt>
                <c:pt idx="4">
                  <c:v>19</c:v>
                </c:pt>
                <c:pt idx="5">
                  <c:v>9.5</c:v>
                </c:pt>
                <c:pt idx="6">
                  <c:v>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-1938621456"/>
        <c:axId val="-1938626352"/>
      </c:lineChart>
      <c:catAx>
        <c:axId val="-1938621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8626352"/>
        <c:crosses val="autoZero"/>
        <c:auto val="1"/>
        <c:lblAlgn val="ctr"/>
        <c:lblOffset val="100"/>
        <c:noMultiLvlLbl val="0"/>
      </c:catAx>
      <c:valAx>
        <c:axId val="-193862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862145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1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8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8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4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6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9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26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0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2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2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7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8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0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7537" y="2947738"/>
            <a:ext cx="9986210" cy="3380874"/>
          </a:xfrm>
        </p:spPr>
        <p:txBody>
          <a:bodyPr>
            <a:normAutofit/>
          </a:bodyPr>
          <a:lstStyle/>
          <a:p>
            <a:pPr algn="l"/>
            <a:r>
              <a:rPr lang="en-US" sz="3100" u="sng" cap="none" dirty="0" smtClean="0">
                <a:cs typeface="Arial" panose="020B0604020202020204" pitchFamily="34" charset="0"/>
              </a:rPr>
              <a:t>Smart Image Identifier</a:t>
            </a:r>
            <a:r>
              <a:rPr lang="en-US" sz="31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1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cap="none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sz="1800" cap="none" dirty="0" smtClean="0">
                <a:latin typeface="+mn-lt"/>
                <a:cs typeface="Arial" panose="020B0604020202020204" pitchFamily="34" charset="0"/>
              </a:rPr>
            </a:br>
            <a:r>
              <a:rPr lang="en-US" sz="1800" cap="none" dirty="0" smtClean="0">
                <a:latin typeface="+mn-lt"/>
                <a:cs typeface="Arial" panose="020B0604020202020204" pitchFamily="34" charset="0"/>
              </a:rPr>
              <a:t>Images are retrieved from a database.</a:t>
            </a:r>
            <a:br>
              <a:rPr lang="en-US" sz="1800" cap="none" dirty="0" smtClean="0">
                <a:latin typeface="+mn-lt"/>
                <a:cs typeface="Arial" panose="020B0604020202020204" pitchFamily="34" charset="0"/>
              </a:rPr>
            </a:br>
            <a:r>
              <a:rPr lang="en-US" sz="1800" cap="none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sz="1800" cap="none" dirty="0" smtClean="0">
                <a:latin typeface="+mn-lt"/>
                <a:cs typeface="Arial" panose="020B0604020202020204" pitchFamily="34" charset="0"/>
              </a:rPr>
            </a:br>
            <a:r>
              <a:rPr lang="en-US" sz="1800" cap="none" dirty="0" smtClean="0">
                <a:latin typeface="+mn-lt"/>
                <a:cs typeface="Arial" panose="020B0604020202020204" pitchFamily="34" charset="0"/>
              </a:rPr>
              <a:t>Each image undergoes 3 manipulations before processing:</a:t>
            </a:r>
            <a:r>
              <a:rPr lang="en-US" sz="1800" cap="none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1800" cap="none" dirty="0" smtClean="0">
                <a:latin typeface="+mn-lt"/>
                <a:cs typeface="Arial" panose="020B0604020202020204" pitchFamily="34" charset="0"/>
              </a:rPr>
              <a:t>resizing, grey-scaling and equalization.</a:t>
            </a:r>
            <a:br>
              <a:rPr lang="en-US" sz="1800" cap="none" dirty="0" smtClean="0">
                <a:latin typeface="+mn-lt"/>
                <a:cs typeface="Arial" panose="020B0604020202020204" pitchFamily="34" charset="0"/>
              </a:rPr>
            </a:br>
            <a:r>
              <a:rPr lang="en-US" sz="1800" cap="none" dirty="0">
                <a:latin typeface="+mn-lt"/>
                <a:cs typeface="Arial" panose="020B0604020202020204" pitchFamily="34" charset="0"/>
              </a:rPr>
              <a:t/>
            </a:r>
            <a:br>
              <a:rPr lang="en-US" sz="1800" cap="none" dirty="0">
                <a:latin typeface="+mn-lt"/>
                <a:cs typeface="Arial" panose="020B0604020202020204" pitchFamily="34" charset="0"/>
              </a:rPr>
            </a:br>
            <a:r>
              <a:rPr lang="en-US" sz="1800" cap="none" dirty="0" smtClean="0">
                <a:latin typeface="+mn-lt"/>
                <a:cs typeface="Arial" panose="020B0604020202020204" pitchFamily="34" charset="0"/>
              </a:rPr>
              <a:t>The images are processed by a human detection algorithm. If a human is detected a flag is signaled and the results of the human detection are stored.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85" y="38833"/>
            <a:ext cx="5226314" cy="29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79095"/>
          </a:xfrm>
        </p:spPr>
        <p:txBody>
          <a:bodyPr>
            <a:normAutofit/>
          </a:bodyPr>
          <a:lstStyle/>
          <a:p>
            <a:r>
              <a:rPr lang="en-US" dirty="0" smtClean="0"/>
              <a:t>Phase Three - 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Added requirements for a processed images to improve accuracy of detection.</a:t>
            </a:r>
          </a:p>
          <a:p>
            <a:r>
              <a:rPr lang="en-US" sz="1800" dirty="0" smtClean="0"/>
              <a:t>Storage of successfully detected images in respective baskets.</a:t>
            </a:r>
          </a:p>
          <a:p>
            <a:r>
              <a:rPr lang="en-US" sz="1800" dirty="0" smtClean="0"/>
              <a:t>Database related.</a:t>
            </a:r>
          </a:p>
          <a:p>
            <a:r>
              <a:rPr lang="en-US" sz="1800" dirty="0" smtClean="0"/>
              <a:t>Updated Unit Tests.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60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79095"/>
          </a:xfrm>
        </p:spPr>
        <p:txBody>
          <a:bodyPr>
            <a:normAutofit/>
          </a:bodyPr>
          <a:lstStyle/>
          <a:p>
            <a:r>
              <a:rPr lang="en-US" dirty="0" smtClean="0"/>
              <a:t>Wow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Integration</a:t>
            </a:r>
          </a:p>
          <a:p>
            <a:r>
              <a:rPr lang="en-US" sz="1800" dirty="0" smtClean="0"/>
              <a:t>In-process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32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6543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17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2460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187</TotalTime>
  <Words>45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Smart Image Identifier   Images are retrieved from a database.  Each image undergoes 3 manipulations before processing: resizing, grey-scaling and equalization.  The images are processed by a human detection algorithm. If a human is detected a flag is signaled and the results of the human detection are stored. </vt:lpstr>
      <vt:lpstr>Phase Three - Sprint Backlog</vt:lpstr>
      <vt:lpstr>Wow Factor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Image Identifier</dc:title>
  <dc:creator>Stephen</dc:creator>
  <cp:lastModifiedBy>Stephen</cp:lastModifiedBy>
  <cp:revision>13</cp:revision>
  <dcterms:created xsi:type="dcterms:W3CDTF">2016-08-28T08:50:04Z</dcterms:created>
  <dcterms:modified xsi:type="dcterms:W3CDTF">2016-08-28T15:25:05Z</dcterms:modified>
</cp:coreProperties>
</file>