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6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007EAE-BD9A-4A7D-AE85-1792097CA12E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004FCA-A703-48B6-B171-DEEE577F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448 Project 2</a:t>
            </a:r>
            <a:br>
              <a:rPr lang="en-US" dirty="0"/>
            </a:br>
            <a:r>
              <a:rPr lang="en-US" dirty="0"/>
              <a:t>Java Calendar Remix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658" y="4385732"/>
            <a:ext cx="7724467" cy="1405467"/>
          </a:xfrm>
        </p:spPr>
        <p:txBody>
          <a:bodyPr/>
          <a:lstStyle/>
          <a:p>
            <a:r>
              <a:rPr lang="en-US" dirty="0"/>
              <a:t>Originally Created by: Ryan Niday, Adam Van Hal, and  Stuart Wreath</a:t>
            </a:r>
          </a:p>
          <a:p>
            <a:r>
              <a:rPr lang="en-US" dirty="0"/>
              <a:t>Edited by: Stephen Fulton, Rebekah Manweiler, and Shawn Parkes </a:t>
            </a:r>
          </a:p>
        </p:txBody>
      </p:sp>
    </p:spTree>
    <p:extLst>
      <p:ext uri="{BB962C8B-B14F-4D97-AF65-F5344CB8AC3E}">
        <p14:creationId xmlns:p14="http://schemas.microsoft.com/office/powerpoint/2010/main" val="141957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EECS 448 Project 2 Java Calendar Remix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2 Java Calendar Remix </dc:title>
  <dc:creator>Rebekah Manweiler</dc:creator>
  <cp:lastModifiedBy>Rebekah Manweiler</cp:lastModifiedBy>
  <cp:revision>2</cp:revision>
  <dcterms:created xsi:type="dcterms:W3CDTF">2016-10-05T14:21:59Z</dcterms:created>
  <dcterms:modified xsi:type="dcterms:W3CDTF">2016-10-05T14:29:46Z</dcterms:modified>
</cp:coreProperties>
</file>