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1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8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8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4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8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46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4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4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007EAE-BD9A-4A7D-AE85-1792097CA12E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5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448 Project 2</a:t>
            </a:r>
            <a:br>
              <a:rPr lang="en-US" dirty="0"/>
            </a:br>
            <a:r>
              <a:rPr lang="en-US" dirty="0"/>
              <a:t>Java Calendar Remix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658" y="4385732"/>
            <a:ext cx="7724467" cy="1405467"/>
          </a:xfrm>
        </p:spPr>
        <p:txBody>
          <a:bodyPr/>
          <a:lstStyle/>
          <a:p>
            <a:r>
              <a:rPr lang="en-US" dirty="0"/>
              <a:t>Originally Created by: Ryan Niday, Adam Van Hal, and  Stuart Wreath</a:t>
            </a:r>
          </a:p>
          <a:p>
            <a:r>
              <a:rPr lang="en-US" dirty="0"/>
              <a:t>Edited by: Stephen Fulton, Rebekah Manweiler, and Shawn Parkes </a:t>
            </a:r>
          </a:p>
        </p:txBody>
      </p:sp>
    </p:spTree>
    <p:extLst>
      <p:ext uri="{BB962C8B-B14F-4D97-AF65-F5344CB8AC3E}">
        <p14:creationId xmlns:p14="http://schemas.microsoft.com/office/powerpoint/2010/main" val="141957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Initial State and Problems</a:t>
            </a:r>
          </a:p>
          <a:p>
            <a:pPr algn="ctr"/>
            <a:r>
              <a:rPr lang="en-US" sz="2800" dirty="0"/>
              <a:t>Division of Labor</a:t>
            </a:r>
          </a:p>
          <a:p>
            <a:pPr algn="ctr"/>
            <a:r>
              <a:rPr lang="en-US" sz="2800" dirty="0"/>
              <a:t>UML Documents</a:t>
            </a:r>
          </a:p>
          <a:p>
            <a:pPr algn="ctr"/>
            <a:r>
              <a:rPr lang="en-US" sz="2800" dirty="0"/>
              <a:t>Project Retrospect</a:t>
            </a:r>
          </a:p>
          <a:p>
            <a:pPr algn="ctr"/>
            <a:r>
              <a:rPr lang="en-US" sz="2800" dirty="0"/>
              <a:t>Work Cited</a:t>
            </a:r>
          </a:p>
        </p:txBody>
      </p:sp>
    </p:spTree>
    <p:extLst>
      <p:ext uri="{BB962C8B-B14F-4D97-AF65-F5344CB8AC3E}">
        <p14:creationId xmlns:p14="http://schemas.microsoft.com/office/powerpoint/2010/main" val="52949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State of the project and problems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3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idx="1"/>
          </p:nvPr>
        </p:nvSpPr>
        <p:spPr>
          <a:xfrm>
            <a:off x="1137309" y="1809441"/>
            <a:ext cx="3195240" cy="576259"/>
          </a:xfrm>
        </p:spPr>
        <p:txBody>
          <a:bodyPr/>
          <a:lstStyle/>
          <a:p>
            <a:r>
              <a:rPr lang="en-US" sz="2800" dirty="0"/>
              <a:t>Stephen Fulton	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1137309" y="2647405"/>
            <a:ext cx="3195240" cy="39350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Handled file IO (database)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Worked on 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87593" y="1809441"/>
            <a:ext cx="3200400" cy="576262"/>
          </a:xfrm>
        </p:spPr>
        <p:txBody>
          <a:bodyPr/>
          <a:lstStyle/>
          <a:p>
            <a:r>
              <a:rPr lang="en-US" sz="2400" dirty="0"/>
              <a:t>Rebekah Manweiler</a:t>
            </a:r>
          </a:p>
        </p:txBody>
      </p:sp>
      <p:sp>
        <p:nvSpPr>
          <p:cNvPr id="19" name="Text Placeholder 9"/>
          <p:cNvSpPr txBox="1">
            <a:spLocks/>
          </p:cNvSpPr>
          <p:nvPr/>
        </p:nvSpPr>
        <p:spPr>
          <a:xfrm>
            <a:off x="4487593" y="2638697"/>
            <a:ext cx="3200400" cy="392756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Handled UML and Presentation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Worked on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Overall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recognizing event conflicts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 write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Adding events in the AddView</a:t>
            </a:r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7852567" y="1809441"/>
            <a:ext cx="3190741" cy="5762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Shawn parkes</a:t>
            </a:r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838810" y="2654907"/>
            <a:ext cx="3194968" cy="392756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Handled GUI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Worked on 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7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UML: Use Case Diagram (requirements)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319044" y="1699757"/>
            <a:ext cx="4995332" cy="4533752"/>
          </a:xfrm>
        </p:spPr>
        <p:txBody>
          <a:bodyPr/>
          <a:lstStyle/>
          <a:p>
            <a:r>
              <a:rPr lang="en-US" dirty="0"/>
              <a:t>Requirements: User must be able to…</a:t>
            </a:r>
          </a:p>
          <a:p>
            <a:pPr lvl="1"/>
            <a:r>
              <a:rPr lang="en-US" dirty="0"/>
              <a:t>Add a timeframe to an event</a:t>
            </a:r>
          </a:p>
          <a:p>
            <a:pPr lvl="1"/>
            <a:r>
              <a:rPr lang="en-US" dirty="0"/>
              <a:t>View events that overlap (view conflicts)</a:t>
            </a:r>
          </a:p>
          <a:p>
            <a:pPr lvl="1"/>
            <a:r>
              <a:rPr lang="en-US" dirty="0"/>
              <a:t>View events in the Day View in order by time</a:t>
            </a:r>
          </a:p>
          <a:p>
            <a:pPr lvl="1"/>
            <a:r>
              <a:rPr lang="en-US" dirty="0"/>
              <a:t>Create events that span multiple days</a:t>
            </a:r>
          </a:p>
          <a:p>
            <a:pPr lvl="1"/>
            <a:r>
              <a:rPr lang="en-US" dirty="0"/>
              <a:t>Create events that repeat weekly, biweekly, or monthly</a:t>
            </a:r>
          </a:p>
          <a:p>
            <a:pPr lvl="1"/>
            <a:r>
              <a:rPr lang="en-US" dirty="0"/>
              <a:t>If an event is weekly, or biweekly, also be able to select what days of the week it is repeated</a:t>
            </a:r>
          </a:p>
          <a:p>
            <a:pPr lvl="1"/>
            <a:endParaRPr lang="en-US" dirty="0"/>
          </a:p>
        </p:txBody>
      </p:sp>
      <p:pic>
        <p:nvPicPr>
          <p:cNvPr id="9" name="Picture 8" descr="https://documents.lucidchart.com/documents/e730bbfa-b3d3-4ba5-b870-1d3e38630a79/pages/0_0?a=1603&amp;x=172&amp;y=-10&amp;w=1056&amp;h=933&amp;store=1&amp;accept=image%2F*&amp;auth=LCA%2042579e60c8ab15bf3771579659f728a9fc4ec0c9-ts%3D147603459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1" y="1699757"/>
            <a:ext cx="5533741" cy="4533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65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UML: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https://documents.lucidchart.com/documents/f51f39c4-04c3-40f1-a291-faf14b128f10/pages/0_0?a=2779&amp;x=-1&amp;y=-42&amp;w=1342&amp;h=1804&amp;store=1&amp;accept=image%2F*&amp;auth=LCA%203625b4e5f296a5552466568c95272c31dce0b882-ts%3D147603447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16" y="133166"/>
            <a:ext cx="6023131" cy="6627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11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555" y="715591"/>
            <a:ext cx="4844635" cy="1456267"/>
          </a:xfrm>
        </p:spPr>
        <p:txBody>
          <a:bodyPr/>
          <a:lstStyle/>
          <a:p>
            <a:r>
              <a:rPr lang="en-US" dirty="0"/>
              <a:t>UML: Class diagram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55" y="2684141"/>
            <a:ext cx="4995332" cy="36491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https://documents.lucidchart.com/documents/a9e2014c-838c-45c2-8771-7f24c788e5e5/pages/0_0?a=2443&amp;x=23&amp;y=-20&amp;w=1254&amp;h=1320&amp;store=1&amp;accept=image%2F*&amp;auth=LCA%207d01a3f618667bab8bfd96a10df194a70ce3e7fe-ts%3D147603402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4" y="245945"/>
            <a:ext cx="5765800" cy="6087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6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retrospect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9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39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</TotalTime>
  <Words>184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EECS 448 Project 2 Java Calendar Remix </vt:lpstr>
      <vt:lpstr>Contents </vt:lpstr>
      <vt:lpstr>Initial State of the project and problems </vt:lpstr>
      <vt:lpstr>Division of labor</vt:lpstr>
      <vt:lpstr>UML: Use Case Diagram (requirements)</vt:lpstr>
      <vt:lpstr>UML: State Diagram</vt:lpstr>
      <vt:lpstr>UML: Class diagram </vt:lpstr>
      <vt:lpstr>Project retrospect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 Project 2 Java Calendar Remix </dc:title>
  <dc:creator>Rebekah Manweiler</dc:creator>
  <cp:lastModifiedBy>Rebekah Manweiler</cp:lastModifiedBy>
  <cp:revision>8</cp:revision>
  <dcterms:created xsi:type="dcterms:W3CDTF">2016-10-05T14:21:59Z</dcterms:created>
  <dcterms:modified xsi:type="dcterms:W3CDTF">2016-10-09T20:54:46Z</dcterms:modified>
</cp:coreProperties>
</file>