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5" r:id="rId14"/>
    <p:sldId id="266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6" autoAdjust="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A95-3B2C-4009-A260-83DBE585AC55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4A95-3B2C-4009-A260-83DBE585AC55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185B1-7D45-426F-9C94-F7534528D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Internship Presentation 8/22/2017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Stephen Wang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JavaScript, 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Start-up</a:t>
            </a:r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219200"/>
            <a:ext cx="7721607" cy="51170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endParaRPr lang="en-US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219200"/>
            <a:ext cx="7620000" cy="5035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endParaRPr lang="en-US" dirty="0"/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161728" cy="47476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5638800"/>
            <a:ext cx="1219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4. </a:t>
            </a:r>
            <a:endParaRPr lang="en-US" dirty="0"/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404" y="1676400"/>
            <a:ext cx="8790283" cy="36521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" y="4724400"/>
            <a:ext cx="1676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Paul </a:t>
            </a:r>
            <a:r>
              <a:rPr lang="en-US" dirty="0" err="1" smtClean="0"/>
              <a:t>Korn</a:t>
            </a:r>
            <a:endParaRPr lang="en-US" dirty="0" smtClean="0"/>
          </a:p>
          <a:p>
            <a:r>
              <a:rPr lang="en-US" dirty="0" smtClean="0"/>
              <a:t>Natarajan Subramanian</a:t>
            </a:r>
          </a:p>
          <a:p>
            <a:r>
              <a:rPr lang="en-US" dirty="0" smtClean="0"/>
              <a:t>Clement Lan</a:t>
            </a:r>
          </a:p>
          <a:p>
            <a:r>
              <a:rPr lang="en-US" dirty="0" smtClean="0"/>
              <a:t>Monty Virdi</a:t>
            </a:r>
          </a:p>
          <a:p>
            <a:r>
              <a:rPr lang="en-US" dirty="0" smtClean="0"/>
              <a:t>Evelyn Lara Lopez</a:t>
            </a:r>
          </a:p>
          <a:p>
            <a:r>
              <a:rPr lang="en-US" dirty="0" smtClean="0"/>
              <a:t>Summer Interns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(not part of presentation)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(1 minute)</a:t>
            </a:r>
          </a:p>
          <a:p>
            <a:r>
              <a:rPr lang="en-US" dirty="0" smtClean="0"/>
              <a:t>Talk about sync/</a:t>
            </a:r>
            <a:r>
              <a:rPr lang="en-US" dirty="0" err="1" smtClean="0"/>
              <a:t>async</a:t>
            </a:r>
            <a:r>
              <a:rPr lang="en-US" dirty="0" smtClean="0"/>
              <a:t> languages (30 </a:t>
            </a:r>
            <a:r>
              <a:rPr lang="en-US" dirty="0" err="1" smtClean="0"/>
              <a:t>secs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Talk about project 1 (2 minute)</a:t>
            </a:r>
          </a:p>
          <a:p>
            <a:r>
              <a:rPr lang="en-US" dirty="0" smtClean="0"/>
              <a:t>Talk about databases (30 </a:t>
            </a:r>
            <a:r>
              <a:rPr lang="en-US" dirty="0" err="1" smtClean="0"/>
              <a:t>secs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Talk about project 2 (2 minute)</a:t>
            </a:r>
          </a:p>
          <a:p>
            <a:r>
              <a:rPr lang="en-US" dirty="0" err="1" smtClean="0"/>
              <a:t>Outro</a:t>
            </a:r>
            <a:r>
              <a:rPr lang="en-US" dirty="0" smtClean="0"/>
              <a:t> (30 </a:t>
            </a:r>
            <a:r>
              <a:rPr lang="en-US" dirty="0" err="1" smtClean="0"/>
              <a:t>secs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Total: 6 </a:t>
            </a:r>
            <a:r>
              <a:rPr lang="en-US" dirty="0" err="1" smtClean="0"/>
              <a:t>mins</a:t>
            </a:r>
            <a:r>
              <a:rPr lang="en-US" dirty="0" smtClean="0"/>
              <a:t> 30 </a:t>
            </a:r>
            <a:r>
              <a:rPr lang="en-US" dirty="0" err="1" smtClean="0"/>
              <a:t>secs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pic>
        <p:nvPicPr>
          <p:cNvPr id="4" name="Picture 3" descr="ucdavi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4114800"/>
            <a:ext cx="6477000" cy="1657033"/>
          </a:xfrm>
          <a:prstGeom prst="rect">
            <a:avLst/>
          </a:prstGeom>
        </p:spPr>
      </p:pic>
      <p:pic>
        <p:nvPicPr>
          <p:cNvPr id="5" name="Picture 4" descr="g4tv-pong-flash-games-flash-games-break-most-addicting-flash_100857_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3200" y="1447800"/>
            <a:ext cx="3503636" cy="2245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Update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JavaScript, 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Update installation file</a:t>
            </a:r>
            <a:endParaRPr lang="en-US" dirty="0"/>
          </a:p>
        </p:txBody>
      </p:sp>
      <p:pic>
        <p:nvPicPr>
          <p:cNvPr id="4" name="Picture 3" descr="ne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362200"/>
            <a:ext cx="8653464" cy="2606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371600"/>
            <a:ext cx="7547791" cy="4920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3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219200"/>
            <a:ext cx="7715546" cy="5105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4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219200"/>
            <a:ext cx="7715608" cy="5105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5</a:t>
            </a:r>
            <a:r>
              <a:rPr lang="en-US" dirty="0" smtClean="0"/>
              <a:t>. On second computer, run testing script.</a:t>
            </a:r>
            <a:endParaRPr lang="en-US" dirty="0"/>
          </a:p>
        </p:txBody>
      </p:sp>
      <p:pic>
        <p:nvPicPr>
          <p:cNvPr id="5" name="Picture 4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524000"/>
            <a:ext cx="8087883" cy="47017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400" y="4038600"/>
            <a:ext cx="2057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5562600"/>
            <a:ext cx="2133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118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Internship Presentation 8/22/2017</vt:lpstr>
      <vt:lpstr>Outline (not part of presentation)</vt:lpstr>
      <vt:lpstr>About Me</vt:lpstr>
      <vt:lpstr>Software Update Application</vt:lpstr>
      <vt:lpstr>1. Update installation file</vt:lpstr>
      <vt:lpstr>2. </vt:lpstr>
      <vt:lpstr>3. </vt:lpstr>
      <vt:lpstr>4. </vt:lpstr>
      <vt:lpstr>5. On second computer, run testing script.</vt:lpstr>
      <vt:lpstr>Publish Filter</vt:lpstr>
      <vt:lpstr>1. Start-up</vt:lpstr>
      <vt:lpstr>2. </vt:lpstr>
      <vt:lpstr>3. </vt:lpstr>
      <vt:lpstr>4. </vt:lpstr>
      <vt:lpstr>Acknowledgements</vt:lpstr>
      <vt:lpstr>Thank You</vt:lpstr>
    </vt:vector>
  </TitlesOfParts>
  <Company>Morpho Detection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Presentation</dc:title>
  <dc:creator>stwang</dc:creator>
  <cp:lastModifiedBy>stwang</cp:lastModifiedBy>
  <cp:revision>11</cp:revision>
  <dcterms:created xsi:type="dcterms:W3CDTF">2017-08-16T21:14:56Z</dcterms:created>
  <dcterms:modified xsi:type="dcterms:W3CDTF">2017-08-16T22:48:43Z</dcterms:modified>
</cp:coreProperties>
</file>