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9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6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4A95-3B2C-4009-A260-83DBE585AC5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Engineering Internship </a:t>
            </a:r>
            <a:r>
              <a:rPr lang="en-US" dirty="0" smtClean="0"/>
              <a:t>Presentation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8/22/2017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Wang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Start-up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7721607" cy="5117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620000" cy="5035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161728" cy="47476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5638800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endParaRPr lang="en-US" dirty="0"/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404" y="1676400"/>
            <a:ext cx="8790283" cy="3652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47244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Korn</a:t>
            </a:r>
            <a:endParaRPr lang="en-US" dirty="0" smtClean="0"/>
          </a:p>
          <a:p>
            <a:r>
              <a:rPr lang="en-US" dirty="0" smtClean="0"/>
              <a:t>Shiv Peparthi, Dan Liu</a:t>
            </a:r>
          </a:p>
          <a:p>
            <a:r>
              <a:rPr lang="en-US" dirty="0" smtClean="0"/>
              <a:t>Natarajan Subramanian</a:t>
            </a:r>
          </a:p>
          <a:p>
            <a:r>
              <a:rPr lang="en-US" dirty="0" smtClean="0"/>
              <a:t>Clement Lan</a:t>
            </a:r>
          </a:p>
          <a:p>
            <a:r>
              <a:rPr lang="en-US" dirty="0" smtClean="0"/>
              <a:t>Monty Virdi</a:t>
            </a:r>
          </a:p>
          <a:p>
            <a:r>
              <a:rPr lang="en-US" dirty="0" smtClean="0"/>
              <a:t>Evelyn Lara Lopez</a:t>
            </a:r>
          </a:p>
          <a:p>
            <a:r>
              <a:rPr lang="en-US" dirty="0" smtClean="0"/>
              <a:t>Summer Interns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Pros:</a:t>
            </a:r>
          </a:p>
          <a:p>
            <a:pPr>
              <a:buFontTx/>
              <a:buChar char="-"/>
            </a:pPr>
            <a:r>
              <a:rPr lang="en-US" dirty="0" smtClean="0"/>
              <a:t>Gained a lot of JavaScript experience</a:t>
            </a:r>
          </a:p>
          <a:p>
            <a:pPr>
              <a:buFontTx/>
              <a:buChar char="-"/>
            </a:pPr>
            <a:r>
              <a:rPr lang="en-US" dirty="0" smtClean="0"/>
              <a:t>Made a lot of connections</a:t>
            </a:r>
          </a:p>
          <a:p>
            <a:pPr>
              <a:buFontTx/>
              <a:buChar char="-"/>
            </a:pPr>
            <a:r>
              <a:rPr lang="en-US" dirty="0" smtClean="0"/>
              <a:t>Was fun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Suggestions:</a:t>
            </a:r>
          </a:p>
          <a:p>
            <a:pPr>
              <a:buNone/>
            </a:pPr>
            <a:r>
              <a:rPr lang="en-US" dirty="0" smtClean="0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4" name="Picture 3" descr="ucdavi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514600"/>
            <a:ext cx="6477000" cy="1657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28600"/>
            <a:ext cx="42672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Asynchronous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“One”;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“Two”;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“Three”;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None/>
            </a:pPr>
            <a:r>
              <a:rPr lang="en-US" sz="3200" dirty="0" smtClean="0"/>
              <a:t>function </a:t>
            </a:r>
            <a:r>
              <a:rPr lang="en-US" sz="3200" dirty="0" smtClean="0"/>
              <a:t>one</a:t>
            </a:r>
            <a:r>
              <a:rPr lang="en-US" sz="3200" dirty="0" smtClean="0"/>
              <a:t>(){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alert(“One”);</a:t>
            </a:r>
          </a:p>
          <a:p>
            <a:pPr>
              <a:buNone/>
            </a:pPr>
            <a:r>
              <a:rPr lang="en-US" sz="3200" dirty="0" smtClean="0"/>
              <a:t>}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function </a:t>
            </a:r>
            <a:r>
              <a:rPr lang="en-US" sz="3200" dirty="0" smtClean="0"/>
              <a:t>two(){</a:t>
            </a:r>
          </a:p>
          <a:p>
            <a:pPr>
              <a:buNone/>
            </a:pPr>
            <a:r>
              <a:rPr lang="en-US" sz="3200" dirty="0" smtClean="0"/>
              <a:t>	alert(“Two”);</a:t>
            </a:r>
          </a:p>
          <a:p>
            <a:pPr>
              <a:buNone/>
            </a:pPr>
            <a:r>
              <a:rPr lang="en-US" sz="3200" dirty="0" smtClean="0"/>
              <a:t>}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function </a:t>
            </a:r>
            <a:r>
              <a:rPr lang="en-US" sz="3200" dirty="0" smtClean="0"/>
              <a:t>three(){</a:t>
            </a:r>
          </a:p>
          <a:p>
            <a:pPr>
              <a:buNone/>
            </a:pPr>
            <a:r>
              <a:rPr lang="en-US" sz="3200" dirty="0" smtClean="0"/>
              <a:t>	alert(“Three”);</a:t>
            </a:r>
          </a:p>
          <a:p>
            <a:pPr>
              <a:buNone/>
            </a:pPr>
            <a:r>
              <a:rPr lang="en-US" sz="3200" dirty="0" smtClean="0"/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373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Synchronous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Download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JavaScript, HTML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What it does: </a:t>
            </a:r>
          </a:p>
          <a:p>
            <a:pPr marL="514350" indent="-514350">
              <a:buAutoNum type="arabicPeriod"/>
            </a:pPr>
            <a:r>
              <a:rPr lang="en-US" dirty="0" smtClean="0"/>
              <a:t>Sets up a server on your computer.</a:t>
            </a:r>
          </a:p>
          <a:p>
            <a:pPr marL="514350" indent="-514350">
              <a:buAutoNum type="arabicPeriod"/>
            </a:pPr>
            <a:r>
              <a:rPr lang="en-US" dirty="0" smtClean="0"/>
              <a:t>Users from other computers can download files from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7547791" cy="4920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2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715546" cy="5105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715608" cy="5105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4</a:t>
            </a:r>
            <a:r>
              <a:rPr lang="en-US" dirty="0" smtClean="0"/>
              <a:t>. (On a different computer) </a:t>
            </a:r>
            <a:endParaRPr lang="en-US" dirty="0"/>
          </a:p>
        </p:txBody>
      </p:sp>
      <p:pic>
        <p:nvPicPr>
          <p:cNvPr id="5" name="Picture 4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8087883" cy="4701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4038600"/>
            <a:ext cx="2057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562600"/>
            <a:ext cx="2133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JavaScript, HTML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What it does:</a:t>
            </a:r>
          </a:p>
          <a:p>
            <a:pPr marL="514350" indent="-514350">
              <a:buAutoNum type="arabicPeriod"/>
            </a:pPr>
            <a:r>
              <a:rPr lang="en-US" dirty="0" smtClean="0"/>
              <a:t>Blocks certain files from being published.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126</Words>
  <Application>Microsoft Office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Software Engineering Internship Presentation  8/22/2017</vt:lpstr>
      <vt:lpstr>About Me</vt:lpstr>
      <vt:lpstr>Asynchronous </vt:lpstr>
      <vt:lpstr>Software Download Application</vt:lpstr>
      <vt:lpstr>1. </vt:lpstr>
      <vt:lpstr>2. </vt:lpstr>
      <vt:lpstr>3. </vt:lpstr>
      <vt:lpstr>4. (On a different computer) </vt:lpstr>
      <vt:lpstr>Publishing Filter</vt:lpstr>
      <vt:lpstr>1. Start-up</vt:lpstr>
      <vt:lpstr>2. </vt:lpstr>
      <vt:lpstr>3. </vt:lpstr>
      <vt:lpstr>4. </vt:lpstr>
      <vt:lpstr>Acknowledgements</vt:lpstr>
      <vt:lpstr>Pros/Suggestions</vt:lpstr>
      <vt:lpstr>Thank You!</vt:lpstr>
    </vt:vector>
  </TitlesOfParts>
  <Company>Morpho Detection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stwang</dc:creator>
  <cp:lastModifiedBy>stwang</cp:lastModifiedBy>
  <cp:revision>85</cp:revision>
  <dcterms:created xsi:type="dcterms:W3CDTF">2017-08-16T21:14:56Z</dcterms:created>
  <dcterms:modified xsi:type="dcterms:W3CDTF">2017-08-22T00:39:05Z</dcterms:modified>
</cp:coreProperties>
</file>