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7"/>
  </p:notesMasterIdLst>
  <p:handoutMasterIdLst>
    <p:handoutMasterId r:id="rId8"/>
  </p:handoutMasterIdLst>
  <p:sldIdLst>
    <p:sldId id="256" r:id="rId4"/>
    <p:sldId id="264" r:id="rId5"/>
    <p:sldId id="265" r:id="rId6"/>
  </p:sldIdLst>
  <p:sldSz cx="12192000" cy="6858000"/>
  <p:notesSz cx="12192000" cy="6858000"/>
  <p:defaultTextStyle/>
  <p:extLst>
    <p:ext uri="{EFAFB233-063F-42B5-8137-9DF3F51BA10A}">
      <p15:sldGuideLst xmlns:p15="http://schemas.microsoft.com/office/powerpoint/2012/main">
        <p15:guide id="1" orient="horz" pos="2241" userDrawn="1">
          <p15:clr>
            <a:srgbClr val="A4A3A4"/>
          </p15:clr>
        </p15:guide>
        <p15:guide id="2" pos="286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周 嘉明" initials="" lastIdx="1" clrIdx="0"/>
  <p:cmAuthor id="1" name="song jason" initials="sj" lastIdx="1" clrIdx="0"/>
  <p:cmAuthor id="2" name="李从文" initials="李从文" lastIdx="1" clrIdx="0"/>
  <p:cmAuthor id="3" name="pc" initials="p" lastIdx="1" clrIdx="2"/>
  <p:cmAuthor id="4" name="未知用户1" initials="未知用户1" lastIdx="5" clrIdx="5"/>
  <p:cmAuthor id="5" name="作者" initials="A" lastIdx="0" clrIdx="4"/>
  <p:cmAuthor id="6" name="ming qiu" initials="m" lastIdx="17" clrIdx="1"/>
  <p:cmAuthor id="7" name="1206988966@qq.com" initials="1" lastIdx="1" clrIdx="2"/>
  <p:cmAuthor id="8" name="姜伟光" initials="姜" lastIdx="1" clrIdx="0"/>
  <p:cmAuthor id="10" name="hp" initials="h" lastIdx="1" clrIdx="9"/>
  <p:cmAuthor id="11" name="Massimo" initials="M" lastIdx="1" clrIdx="10"/>
  <p:cmAuthor id="12" name="CKC" initials="C" lastIdx="2" clrIdx="11"/>
  <p:cmAuthor id="76" name="Laptop" initials="L" lastIdx="4" clrIdx="25"/>
  <p:cmAuthor id="77" name="Stefani" initials="S" lastIdx="8" clrIdx="2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howGuides="1">
      <p:cViewPr varScale="1">
        <p:scale>
          <a:sx n="114" d="100"/>
          <a:sy n="114" d="100"/>
        </p:scale>
        <p:origin x="912" y="64"/>
      </p:cViewPr>
      <p:guideLst>
        <p:guide orient="horz" pos="2241"/>
        <p:guide pos="28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"/>
          <p:cNvSpPr/>
          <p:nvPr userDrawn="1"/>
        </p:nvSpPr>
        <p:spPr>
          <a:xfrm>
            <a:off x="4526280" y="1710055"/>
            <a:ext cx="7666355" cy="3505200"/>
          </a:xfrm>
          <a:custGeom>
            <a:avLst/>
            <a:gdLst>
              <a:gd name="connsiteX0" fmla="*/ 0 w 7658099"/>
              <a:gd name="connsiteY0" fmla="*/ 0 h 3492500"/>
              <a:gd name="connsiteX1" fmla="*/ 7658099 w 7658099"/>
              <a:gd name="connsiteY1" fmla="*/ 0 h 3492500"/>
              <a:gd name="connsiteX2" fmla="*/ 7658099 w 7658099"/>
              <a:gd name="connsiteY2" fmla="*/ 3492500 h 3492500"/>
              <a:gd name="connsiteX3" fmla="*/ 0 w 7658099"/>
              <a:gd name="connsiteY3" fmla="*/ 3492500 h 3492500"/>
              <a:gd name="connsiteX4" fmla="*/ 0 w 7658099"/>
              <a:gd name="connsiteY4" fmla="*/ 0 h 3492500"/>
              <a:gd name="connsiteX0-1" fmla="*/ 0 w 7658099"/>
              <a:gd name="connsiteY0-2" fmla="*/ 0 h 3492500"/>
              <a:gd name="connsiteX1-3" fmla="*/ 7658099 w 7658099"/>
              <a:gd name="connsiteY1-4" fmla="*/ 0 h 3492500"/>
              <a:gd name="connsiteX2-5" fmla="*/ 7658099 w 7658099"/>
              <a:gd name="connsiteY2-6" fmla="*/ 3492500 h 3492500"/>
              <a:gd name="connsiteX3-7" fmla="*/ 1714500 w 7658099"/>
              <a:gd name="connsiteY3-8" fmla="*/ 3492500 h 3492500"/>
              <a:gd name="connsiteX4-9" fmla="*/ 0 w 7658099"/>
              <a:gd name="connsiteY4-10" fmla="*/ 0 h 3492500"/>
              <a:gd name="connsiteX0-11" fmla="*/ 0 w 7658099"/>
              <a:gd name="connsiteY0-12" fmla="*/ 0 h 3505200"/>
              <a:gd name="connsiteX1-13" fmla="*/ 7658099 w 7658099"/>
              <a:gd name="connsiteY1-14" fmla="*/ 0 h 3505200"/>
              <a:gd name="connsiteX2-15" fmla="*/ 7658099 w 7658099"/>
              <a:gd name="connsiteY2-16" fmla="*/ 3492500 h 3505200"/>
              <a:gd name="connsiteX3-17" fmla="*/ 1117600 w 7658099"/>
              <a:gd name="connsiteY3-18" fmla="*/ 3505200 h 3505200"/>
              <a:gd name="connsiteX4-19" fmla="*/ 0 w 7658099"/>
              <a:gd name="connsiteY4-20" fmla="*/ 0 h 3505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658099" h="3505200">
                <a:moveTo>
                  <a:pt x="0" y="0"/>
                </a:moveTo>
                <a:lnTo>
                  <a:pt x="7658099" y="0"/>
                </a:lnTo>
                <a:lnTo>
                  <a:pt x="7658099" y="3492500"/>
                </a:lnTo>
                <a:lnTo>
                  <a:pt x="1117600" y="3505200"/>
                </a:lnTo>
                <a:lnTo>
                  <a:pt x="0" y="0"/>
                </a:lnTo>
                <a:close/>
              </a:path>
            </a:pathLst>
          </a:custGeom>
          <a:solidFill>
            <a:srgbClr val="0170C1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69" name="Auto 68"/>
          <p:cNvSpPr/>
          <p:nvPr>
            <p:ph type="ctrTitle" hasCustomPrompt="1"/>
          </p:nvPr>
        </p:nvSpPr>
        <p:spPr>
          <a:xfrm>
            <a:off x="6590599" y="1180052"/>
            <a:ext cx="4922712" cy="2337848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normAutofit/>
          </a:bodyPr>
          <a:p>
            <a:pPr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4800" b="1" i="0" u="none" baseline="0">
                <a:solidFill>
                  <a:srgbClr val="2F2F2F"/>
                </a:solidFill>
                <a:latin typeface="Arial" panose="020B0604020202020204"/>
                <a:ea typeface="Arial" panose="020B0604020202020204"/>
              </a:rPr>
              <a:t>Click to add title</a:t>
            </a:r>
            <a:endParaRPr lang="en-US" altLang="en-US" sz="4800" b="1" i="0" u="none" baseline="0">
              <a:solidFill>
                <a:srgbClr val="2F2F2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72" name="Auto 71"/>
          <p:cNvSpPr/>
          <p:nvPr>
            <p:ph type="subTitle" sz="quarter" idx="1" hasCustomPrompt="1"/>
          </p:nvPr>
        </p:nvSpPr>
        <p:spPr>
          <a:xfrm>
            <a:off x="6590597" y="3615709"/>
            <a:ext cx="4922712" cy="608391"/>
          </a:xfrm>
          <a:prstGeom prst="roundRect">
            <a:avLst>
              <a:gd name="adj" fmla="val 0"/>
            </a:avLst>
          </a:prstGeom>
          <a:noFill/>
        </p:spPr>
        <p:txBody>
          <a:bodyPr vert="horz" wrap="square" lIns="91440" tIns="45720" rIns="91440" bIns="45720" anchor="t">
            <a:normAutofit/>
          </a:bodyPr>
          <a:p>
            <a:pPr marL="0" indent="0" algn="r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en-US" sz="2000" b="0" i="0" u="none" baseline="0">
                <a:solidFill>
                  <a:srgbClr val="2F2F2F"/>
                </a:solidFill>
                <a:latin typeface="Arial" panose="020B0604020202020204"/>
                <a:ea typeface="Arial" panose="020B0604020202020204"/>
              </a:rPr>
              <a:t>Click to add subtitle</a:t>
            </a:r>
            <a:endParaRPr lang="en-US" altLang="en-US" sz="2000" b="0" i="0" u="none" baseline="0">
              <a:solidFill>
                <a:srgbClr val="2F2F2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6" name="矩形 2"/>
          <p:cNvSpPr/>
          <p:nvPr userDrawn="1"/>
        </p:nvSpPr>
        <p:spPr>
          <a:xfrm>
            <a:off x="0" y="0"/>
            <a:ext cx="7152005" cy="6858000"/>
          </a:xfrm>
          <a:custGeom>
            <a:avLst/>
            <a:gdLst>
              <a:gd name="connsiteX0" fmla="*/ 0 w 8323359"/>
              <a:gd name="connsiteY0" fmla="*/ 0 h 6858000"/>
              <a:gd name="connsiteX1" fmla="*/ 8323359 w 8323359"/>
              <a:gd name="connsiteY1" fmla="*/ 0 h 6858000"/>
              <a:gd name="connsiteX2" fmla="*/ 8323359 w 8323359"/>
              <a:gd name="connsiteY2" fmla="*/ 6858000 h 6858000"/>
              <a:gd name="connsiteX3" fmla="*/ 0 w 8323359"/>
              <a:gd name="connsiteY3" fmla="*/ 6858000 h 6858000"/>
              <a:gd name="connsiteX4" fmla="*/ 0 w 8323359"/>
              <a:gd name="connsiteY4" fmla="*/ 0 h 6858000"/>
              <a:gd name="connsiteX0-1" fmla="*/ 0 w 8323359"/>
              <a:gd name="connsiteY0-2" fmla="*/ 12700 h 6870700"/>
              <a:gd name="connsiteX1-3" fmla="*/ 6100859 w 8323359"/>
              <a:gd name="connsiteY1-4" fmla="*/ 0 h 6870700"/>
              <a:gd name="connsiteX2-5" fmla="*/ 8323359 w 8323359"/>
              <a:gd name="connsiteY2-6" fmla="*/ 6870700 h 6870700"/>
              <a:gd name="connsiteX3-7" fmla="*/ 0 w 8323359"/>
              <a:gd name="connsiteY3-8" fmla="*/ 6870700 h 6870700"/>
              <a:gd name="connsiteX4-9" fmla="*/ 0 w 8323359"/>
              <a:gd name="connsiteY4-10" fmla="*/ 12700 h 6870700"/>
              <a:gd name="connsiteX0-11" fmla="*/ 0 w 8323359"/>
              <a:gd name="connsiteY0-12" fmla="*/ 0 h 6858000"/>
              <a:gd name="connsiteX1-13" fmla="*/ 6354859 w 8323359"/>
              <a:gd name="connsiteY1-14" fmla="*/ 88900 h 6858000"/>
              <a:gd name="connsiteX2-15" fmla="*/ 8323359 w 8323359"/>
              <a:gd name="connsiteY2-16" fmla="*/ 6858000 h 6858000"/>
              <a:gd name="connsiteX3-17" fmla="*/ 0 w 8323359"/>
              <a:gd name="connsiteY3-18" fmla="*/ 6858000 h 6858000"/>
              <a:gd name="connsiteX4-19" fmla="*/ 0 w 8323359"/>
              <a:gd name="connsiteY4-20" fmla="*/ 0 h 6858000"/>
              <a:gd name="connsiteX0-21" fmla="*/ 0 w 8323359"/>
              <a:gd name="connsiteY0-22" fmla="*/ 12700 h 6870700"/>
              <a:gd name="connsiteX1-23" fmla="*/ 5999259 w 8323359"/>
              <a:gd name="connsiteY1-24" fmla="*/ 0 h 6870700"/>
              <a:gd name="connsiteX2-25" fmla="*/ 8323359 w 8323359"/>
              <a:gd name="connsiteY2-26" fmla="*/ 6870700 h 6870700"/>
              <a:gd name="connsiteX3-27" fmla="*/ 0 w 8323359"/>
              <a:gd name="connsiteY3-28" fmla="*/ 6870700 h 6870700"/>
              <a:gd name="connsiteX4-29" fmla="*/ 0 w 8323359"/>
              <a:gd name="connsiteY4-30" fmla="*/ 12700 h 68707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323359" h="6870700">
                <a:moveTo>
                  <a:pt x="0" y="12700"/>
                </a:moveTo>
                <a:lnTo>
                  <a:pt x="5999259" y="0"/>
                </a:lnTo>
                <a:lnTo>
                  <a:pt x="8323359" y="6870700"/>
                </a:lnTo>
                <a:lnTo>
                  <a:pt x="0" y="6870700"/>
                </a:lnTo>
                <a:lnTo>
                  <a:pt x="0" y="127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42000" r="-2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7757160" y="3954145"/>
            <a:ext cx="2915920" cy="457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Auto 131"/>
          <p:cNvSpPr/>
          <p:nvPr>
            <p:ph type="title" hasCustomPrompt="1"/>
          </p:nvPr>
        </p:nvSpPr>
        <p:spPr>
          <a:xfrm>
            <a:off x="304800" y="228917"/>
            <a:ext cx="10858500" cy="900112"/>
          </a:xfrm>
        </p:spPr>
        <p:txBody>
          <a:bodyPr vert="horz" lIns="91440" tIns="45720" rIns="91440" bIns="45720" anchor="b">
            <a:normAutofit/>
          </a:bodyPr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800" b="1" i="0" u="none" baseline="0">
                <a:solidFill>
                  <a:srgbClr val="2F2F2F"/>
                </a:solidFill>
                <a:latin typeface="Arial" panose="020B0604020202020204"/>
                <a:ea typeface="Arial" panose="020B0604020202020204"/>
              </a:rPr>
              <a:t>Click to add title</a:t>
            </a:r>
            <a:endParaRPr lang="en-US" altLang="en-US" sz="2800" b="1" i="0" u="none" baseline="0">
              <a:solidFill>
                <a:srgbClr val="2F2F2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35" name="Auto 134"/>
          <p:cNvSpPr/>
          <p:nvPr>
            <p:ph type="dt" sz="half" idx="10"/>
          </p:nvPr>
        </p:nvSpPr>
        <p:spPr>
          <a:xfrm>
            <a:off x="4718050" y="6409690"/>
            <a:ext cx="2743200" cy="274320"/>
          </a:xfrm>
        </p:spPr>
        <p:txBody>
          <a:bodyPr vert="horz" lIns="91440" tIns="45720" rIns="91440" bIns="45720" anchor="ctr">
            <a:normAutofit/>
          </a:bodyPr>
          <a:p>
            <a:pPr marL="0" algn="ctr">
              <a:buNone/>
            </a:pPr>
          </a:p>
        </p:txBody>
      </p:sp>
      <p:sp>
        <p:nvSpPr>
          <p:cNvPr id="138" name="Auto 137"/>
          <p:cNvSpPr/>
          <p:nvPr>
            <p:ph type="ftr" sz="quarter" idx="11"/>
          </p:nvPr>
        </p:nvSpPr>
        <p:spPr>
          <a:xfrm>
            <a:off x="660399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p>
            <a:pPr marL="0" algn="l">
              <a:buNone/>
            </a:pPr>
          </a:p>
        </p:txBody>
      </p:sp>
      <p:sp>
        <p:nvSpPr>
          <p:cNvPr id="141" name="Auto 140"/>
          <p:cNvSpPr/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p>
            <a:pPr marL="0" algn="r">
              <a:buNone/>
            </a:pPr>
            <a:fld id="NotSetting" type="slidenum">
              <a:rPr lang="en-US" altLang="en-US" sz="1200" b="0" i="0" u="none" baseline="0">
                <a:solidFill>
                  <a:srgbClr val="2F2F2F">
                    <a:tint val="75000"/>
                  </a:srgbClr>
                </a:solidFill>
                <a:latin typeface="Arial" panose="020B0604020202020204"/>
                <a:ea typeface="Arial" panose="020B0604020202020204"/>
              </a:rPr>
            </a:fld>
            <a:endParaRPr lang="en-US" altLang="en-US" sz="1200" b="0" i="0" u="none" baseline="0">
              <a:solidFill>
                <a:srgbClr val="2F2F2F">
                  <a:tint val="75000"/>
                </a:srgbClr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9315470" y="6492200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67611" name="直接连接符 67610"/>
          <p:cNvCxnSpPr/>
          <p:nvPr userDrawn="1"/>
        </p:nvCxnSpPr>
        <p:spPr>
          <a:xfrm>
            <a:off x="410845" y="1124744"/>
            <a:ext cx="1757680" cy="0"/>
          </a:xfrm>
          <a:prstGeom prst="line">
            <a:avLst/>
          </a:prstGeom>
          <a:ln w="28575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uto 74"/>
          <p:cNvSpPr/>
          <p:nvPr>
            <p:ph type="title" hasCustomPrompt="1"/>
          </p:nvPr>
        </p:nvSpPr>
        <p:spPr>
          <a:xfrm>
            <a:off x="609600" y="305117"/>
            <a:ext cx="10858500" cy="900112"/>
          </a:xfrm>
        </p:spPr>
        <p:txBody>
          <a:bodyPr vert="horz" lIns="91440" tIns="45720" rIns="91440" bIns="45720" anchor="b">
            <a:normAutofit/>
          </a:bodyPr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800" b="1" i="0" u="none" baseline="0">
                <a:solidFill>
                  <a:srgbClr val="2F2F2F"/>
                </a:solidFill>
                <a:latin typeface="Arial" panose="020B0604020202020204"/>
                <a:ea typeface="Arial" panose="020B0604020202020204"/>
              </a:rPr>
              <a:t>Click to add title</a:t>
            </a:r>
            <a:endParaRPr lang="en-US" altLang="en-US" sz="2800" b="1" i="0" u="none" baseline="0">
              <a:solidFill>
                <a:srgbClr val="2F2F2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78" name="Auto 77"/>
          <p:cNvSpPr/>
          <p:nvPr>
            <p:ph idx="1" hasCustomPrompt="1"/>
          </p:nvPr>
        </p:nvSpPr>
        <p:spPr>
          <a:xfrm>
            <a:off x="660400" y="1130300"/>
            <a:ext cx="10858500" cy="5003800"/>
          </a:xfrm>
        </p:spPr>
        <p:txBody>
          <a:bodyPr vert="horz" lIns="91440" tIns="45720" rIns="91440" bIns="45720" anchor="t">
            <a:normAutofit/>
          </a:bodyPr>
          <a:p>
            <a:pPr marL="228600" indent="-228600" algn="l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en-US" sz="1800" b="0" i="0" u="none" baseline="0">
                <a:solidFill>
                  <a:srgbClr val="2F2F2F"/>
                </a:solidFill>
                <a:latin typeface="Arial" panose="020B0604020202020204"/>
                <a:ea typeface="Arial" panose="020B0604020202020204"/>
              </a:rPr>
              <a:t>Click to add text</a:t>
            </a:r>
            <a:endParaRPr lang="en-US" altLang="en-US" sz="1800" b="0" i="0" u="none" baseline="0">
              <a:solidFill>
                <a:srgbClr val="2F2F2F"/>
              </a:solidFill>
              <a:latin typeface="Arial" panose="020B0604020202020204"/>
              <a:ea typeface="Arial" panose="020B0604020202020204"/>
            </a:endParaRPr>
          </a:p>
          <a:p>
            <a:pPr marL="685800" lvl="1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altLang="en-US" sz="1600" b="0" i="0" u="none" baseline="0">
                <a:solidFill>
                  <a:srgbClr val="2F2F2F"/>
                </a:solidFill>
                <a:latin typeface="Arial" panose="020B0604020202020204"/>
                <a:ea typeface="Arial" panose="020B0604020202020204"/>
              </a:rPr>
              <a:t>Second level</a:t>
            </a:r>
            <a:endParaRPr lang="en-US" altLang="en-US" sz="1600" b="0" i="0" u="none" baseline="0">
              <a:solidFill>
                <a:srgbClr val="2F2F2F"/>
              </a:solidFill>
              <a:latin typeface="Arial" panose="020B0604020202020204"/>
              <a:ea typeface="Arial" panose="020B0604020202020204"/>
            </a:endParaRPr>
          </a:p>
          <a:p>
            <a:pPr marL="1143000" lvl="2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altLang="en-US" sz="1400" b="0" i="0" u="none" baseline="0">
                <a:solidFill>
                  <a:srgbClr val="2F2F2F"/>
                </a:solidFill>
                <a:latin typeface="Arial" panose="020B0604020202020204"/>
                <a:ea typeface="Arial" panose="020B0604020202020204"/>
              </a:rPr>
              <a:t>Third level</a:t>
            </a:r>
            <a:endParaRPr lang="en-US" altLang="en-US" sz="1400" b="0" i="0" u="none" baseline="0">
              <a:solidFill>
                <a:srgbClr val="2F2F2F"/>
              </a:solidFill>
              <a:latin typeface="Arial" panose="020B0604020202020204"/>
              <a:ea typeface="Arial" panose="020B0604020202020204"/>
            </a:endParaRPr>
          </a:p>
          <a:p>
            <a:pPr marL="1600200" lvl="3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altLang="en-US" sz="1200" b="0" i="0" u="none" baseline="0">
                <a:solidFill>
                  <a:srgbClr val="2F2F2F"/>
                </a:solidFill>
                <a:latin typeface="Arial" panose="020B0604020202020204"/>
                <a:ea typeface="Arial" panose="020B0604020202020204"/>
              </a:rPr>
              <a:t>Fourth level</a:t>
            </a:r>
            <a:endParaRPr lang="en-US" altLang="en-US" sz="1200" b="0" i="0" u="none" baseline="0">
              <a:solidFill>
                <a:srgbClr val="2F2F2F"/>
              </a:solidFill>
              <a:latin typeface="Arial" panose="020B0604020202020204"/>
              <a:ea typeface="Arial" panose="020B0604020202020204"/>
            </a:endParaRPr>
          </a:p>
          <a:p>
            <a:pPr marL="2057400" lvl="4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altLang="en-US" sz="1200" b="0" i="0" u="none" baseline="0">
                <a:solidFill>
                  <a:srgbClr val="2F2F2F"/>
                </a:solidFill>
                <a:latin typeface="Arial" panose="020B0604020202020204"/>
                <a:ea typeface="Arial" panose="020B0604020202020204"/>
              </a:rPr>
              <a:t>Fifth level</a:t>
            </a:r>
            <a:endParaRPr lang="en-US" altLang="en-US" sz="1200" b="0" i="0" u="none" baseline="0">
              <a:solidFill>
                <a:srgbClr val="2F2F2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81" name="Auto 80"/>
          <p:cNvSpPr/>
          <p:nvPr>
            <p:ph type="dt" sz="half" idx="10"/>
          </p:nvPr>
        </p:nvSpPr>
        <p:spPr>
          <a:xfrm>
            <a:off x="4718050" y="6409690"/>
            <a:ext cx="2743200" cy="274320"/>
          </a:xfrm>
        </p:spPr>
        <p:txBody>
          <a:bodyPr vert="horz" lIns="91440" tIns="45720" rIns="91440" bIns="45720" anchor="ctr">
            <a:normAutofit/>
          </a:bodyPr>
          <a:p>
            <a:pPr marL="0" algn="ctr">
              <a:buNone/>
            </a:pPr>
          </a:p>
        </p:txBody>
      </p:sp>
      <p:sp>
        <p:nvSpPr>
          <p:cNvPr id="84" name="Auto 83"/>
          <p:cNvSpPr/>
          <p:nvPr>
            <p:ph type="ftr" sz="quarter" idx="11"/>
          </p:nvPr>
        </p:nvSpPr>
        <p:spPr>
          <a:xfrm>
            <a:off x="660399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p>
            <a:pPr marL="0" algn="l">
              <a:buNone/>
            </a:pPr>
          </a:p>
        </p:txBody>
      </p:sp>
      <p:sp>
        <p:nvSpPr>
          <p:cNvPr id="87" name="Auto 86"/>
          <p:cNvSpPr/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p>
            <a:pPr marL="0" algn="r">
              <a:buNone/>
            </a:pPr>
            <a:fld id="NotSetting" type="slidenum">
              <a:rPr lang="en-US" altLang="en-US" sz="1200" b="0" i="0" u="none" baseline="0">
                <a:solidFill>
                  <a:srgbClr val="2F2F2F">
                    <a:tint val="75000"/>
                  </a:srgbClr>
                </a:solidFill>
                <a:latin typeface="Arial" panose="020B0604020202020204"/>
                <a:ea typeface="Arial" panose="020B0604020202020204"/>
              </a:rPr>
            </a:fld>
            <a:endParaRPr lang="en-US" altLang="en-US" sz="1200" b="0" i="0" u="none" baseline="0">
              <a:solidFill>
                <a:srgbClr val="2F2F2F">
                  <a:tint val="75000"/>
                </a:srgbClr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1" y="1130300"/>
            <a:ext cx="11518889" cy="4752120"/>
            <a:chOff x="1" y="1130300"/>
            <a:chExt cx="11518889" cy="4752120"/>
          </a:xfrm>
        </p:grpSpPr>
      </p:grpSp>
      <p:sp>
        <p:nvSpPr>
          <p:cNvPr id="92" name="Auto 91"/>
          <p:cNvSpPr/>
          <p:nvPr>
            <p:ph type="title" hasCustomPrompt="1"/>
          </p:nvPr>
        </p:nvSpPr>
        <p:spPr>
          <a:xfrm>
            <a:off x="660399" y="1719192"/>
            <a:ext cx="3657600" cy="777873"/>
          </a:xfrm>
          <a:prstGeom prst="roundRect">
            <a:avLst>
              <a:gd name="adj" fmla="val 0"/>
            </a:avLst>
          </a:prstGeom>
          <a:noFill/>
        </p:spPr>
        <p:txBody>
          <a:bodyPr vert="horz" lIns="91440" tIns="45720" rIns="91440" bIns="45720" anchor="ctr">
            <a:normAutofit/>
          </a:bodyPr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800" b="1" i="0" u="none" baseline="0">
                <a:solidFill>
                  <a:srgbClr val="FFFFFF"/>
                </a:solidFill>
                <a:latin typeface="Arial" panose="020B0604020202020204"/>
                <a:ea typeface="Arial" panose="020B0604020202020204"/>
              </a:rPr>
              <a:t>Agenda</a:t>
            </a:r>
            <a:endParaRPr lang="en-US" altLang="en-US" sz="2800" b="1" i="0" u="none" baseline="0">
              <a:solidFill>
                <a:srgbClr val="FFFFF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95" name="Auto 94"/>
          <p:cNvSpPr/>
          <p:nvPr>
            <p:ph sz="quarter" idx="1" hasCustomPrompt="1"/>
          </p:nvPr>
        </p:nvSpPr>
        <p:spPr>
          <a:xfrm>
            <a:off x="660399" y="3429000"/>
            <a:ext cx="10858490" cy="2705100"/>
          </a:xfrm>
        </p:spPr>
        <p:txBody>
          <a:bodyPr vert="horz" lIns="91440" tIns="45720" rIns="91440" bIns="45720" anchor="t">
            <a:normAutofit/>
          </a:bodyPr>
          <a:p>
            <a:pPr marL="342900" indent="-342900" algn="l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en-US" sz="1800" b="0" i="0" u="none" baseline="0">
                <a:solidFill>
                  <a:srgbClr val="2F2F2F"/>
                </a:solidFill>
                <a:latin typeface="Arial" panose="020B0604020202020204"/>
                <a:ea typeface="Arial" panose="020B0604020202020204"/>
              </a:rPr>
              <a:t>Click to add text</a:t>
            </a:r>
            <a:endParaRPr lang="en-US" altLang="en-US" sz="1800" b="0" i="0" u="none" baseline="0">
              <a:solidFill>
                <a:srgbClr val="2F2F2F"/>
              </a:solidFill>
              <a:latin typeface="Arial" panose="020B0604020202020204"/>
              <a:ea typeface="Arial" panose="020B0604020202020204"/>
            </a:endParaRPr>
          </a:p>
          <a:p>
            <a:pPr marL="800100" lvl="1" indent="-342900" algn="l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en-US" sz="1600" b="0" i="0" u="none" baseline="0">
                <a:solidFill>
                  <a:srgbClr val="2F2F2F"/>
                </a:solidFill>
                <a:latin typeface="Arial" panose="020B0604020202020204"/>
                <a:ea typeface="Arial" panose="020B0604020202020204"/>
              </a:rPr>
              <a:t>Second level</a:t>
            </a:r>
            <a:endParaRPr lang="en-US" altLang="en-US" sz="1600" b="0" i="0" u="none" baseline="0">
              <a:solidFill>
                <a:srgbClr val="2F2F2F"/>
              </a:solidFill>
              <a:latin typeface="Arial" panose="020B0604020202020204"/>
              <a:ea typeface="Arial" panose="020B0604020202020204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en-US" sz="1400" b="0" i="0" u="none" baseline="0">
                <a:solidFill>
                  <a:srgbClr val="2F2F2F"/>
                </a:solidFill>
                <a:latin typeface="Arial" panose="020B0604020202020204"/>
                <a:ea typeface="Arial" panose="020B0604020202020204"/>
              </a:rPr>
              <a:t>Third level</a:t>
            </a:r>
            <a:endParaRPr lang="en-US" altLang="en-US" sz="1400" b="0" i="0" u="none" baseline="0">
              <a:solidFill>
                <a:srgbClr val="2F2F2F"/>
              </a:solidFill>
              <a:latin typeface="Arial" panose="020B0604020202020204"/>
              <a:ea typeface="Arial" panose="020B0604020202020204"/>
            </a:endParaRPr>
          </a:p>
          <a:p>
            <a:pPr marL="1600200" lvl="3" indent="-228600" algn="l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en-US" sz="1200" b="0" i="0" u="none" baseline="0">
                <a:solidFill>
                  <a:srgbClr val="2F2F2F"/>
                </a:solidFill>
                <a:latin typeface="Arial" panose="020B0604020202020204"/>
                <a:ea typeface="Arial" panose="020B0604020202020204"/>
              </a:rPr>
              <a:t>Fourth level</a:t>
            </a:r>
            <a:endParaRPr lang="en-US" altLang="en-US" sz="1200" b="0" i="0" u="none" baseline="0">
              <a:solidFill>
                <a:srgbClr val="2F2F2F"/>
              </a:solidFill>
              <a:latin typeface="Arial" panose="020B0604020202020204"/>
              <a:ea typeface="Arial" panose="020B0604020202020204"/>
            </a:endParaRPr>
          </a:p>
          <a:p>
            <a:pPr marL="2057400" lvl="4" indent="-228600" algn="l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en-US" sz="1200" b="0" i="0" u="none" baseline="0">
                <a:solidFill>
                  <a:srgbClr val="2F2F2F"/>
                </a:solidFill>
                <a:latin typeface="Arial" panose="020B0604020202020204"/>
                <a:ea typeface="Arial" panose="020B0604020202020204"/>
              </a:rPr>
              <a:t>Fifth level</a:t>
            </a:r>
            <a:endParaRPr lang="en-US" altLang="en-US" sz="1200" b="0" i="0" u="none" baseline="0">
              <a:solidFill>
                <a:srgbClr val="2F2F2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98" name="Auto 97"/>
          <p:cNvSpPr/>
          <p:nvPr>
            <p:ph type="dt" sz="half" idx="10"/>
          </p:nvPr>
        </p:nvSpPr>
        <p:spPr>
          <a:xfrm>
            <a:off x="4718050" y="6409690"/>
            <a:ext cx="2743200" cy="274320"/>
          </a:xfrm>
        </p:spPr>
        <p:txBody>
          <a:bodyPr vert="horz" lIns="91440" tIns="45720" rIns="91440" bIns="45720" anchor="ctr">
            <a:normAutofit/>
          </a:bodyPr>
          <a:p>
            <a:pPr marL="0" algn="ctr">
              <a:buNone/>
            </a:pPr>
          </a:p>
        </p:txBody>
      </p:sp>
      <p:sp>
        <p:nvSpPr>
          <p:cNvPr id="101" name="Auto 100"/>
          <p:cNvSpPr/>
          <p:nvPr>
            <p:ph type="ftr" sz="quarter" idx="11"/>
          </p:nvPr>
        </p:nvSpPr>
        <p:spPr>
          <a:xfrm>
            <a:off x="660399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p>
            <a:pPr marL="0" algn="l">
              <a:buNone/>
            </a:pPr>
          </a:p>
        </p:txBody>
      </p:sp>
      <p:sp>
        <p:nvSpPr>
          <p:cNvPr id="104" name="Auto 103"/>
          <p:cNvSpPr/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p>
            <a:pPr marL="0" algn="r">
              <a:buNone/>
            </a:pPr>
            <a:fld id="NotSetting" type="slidenum">
              <a:rPr lang="en-US" altLang="en-US" sz="1200" b="0" i="0" u="none" baseline="0">
                <a:solidFill>
                  <a:srgbClr val="2F2F2F">
                    <a:tint val="75000"/>
                  </a:srgbClr>
                </a:solidFill>
                <a:latin typeface="Arial" panose="020B0604020202020204"/>
                <a:ea typeface="Arial" panose="020B0604020202020204"/>
              </a:rPr>
            </a:fld>
            <a:endParaRPr lang="en-US" altLang="en-US" sz="1200" b="0" i="0" u="none" baseline="0">
              <a:solidFill>
                <a:srgbClr val="2F2F2F">
                  <a:tint val="75000"/>
                </a:srgbClr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Auto 131"/>
          <p:cNvSpPr/>
          <p:nvPr>
            <p:ph type="title" hasCustomPrompt="1"/>
          </p:nvPr>
        </p:nvSpPr>
        <p:spPr>
          <a:xfrm>
            <a:off x="304800" y="228917"/>
            <a:ext cx="10858500" cy="900112"/>
          </a:xfrm>
        </p:spPr>
        <p:txBody>
          <a:bodyPr vert="horz" lIns="91440" tIns="45720" rIns="91440" bIns="45720" anchor="b">
            <a:normAutofit/>
          </a:bodyPr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800" b="1" i="0" u="none" baseline="0">
                <a:solidFill>
                  <a:srgbClr val="2F2F2F"/>
                </a:solidFill>
                <a:latin typeface="Arial" panose="020B0604020202020204"/>
                <a:ea typeface="Arial" panose="020B0604020202020204"/>
              </a:rPr>
              <a:t>Click to add title</a:t>
            </a:r>
            <a:endParaRPr lang="en-US" altLang="en-US" sz="2800" b="1" i="0" u="none" baseline="0">
              <a:solidFill>
                <a:srgbClr val="2F2F2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35" name="Auto 134"/>
          <p:cNvSpPr/>
          <p:nvPr>
            <p:ph type="dt" sz="half" idx="10"/>
          </p:nvPr>
        </p:nvSpPr>
        <p:spPr>
          <a:xfrm>
            <a:off x="4718050" y="6409690"/>
            <a:ext cx="2743200" cy="274320"/>
          </a:xfrm>
        </p:spPr>
        <p:txBody>
          <a:bodyPr vert="horz" lIns="91440" tIns="45720" rIns="91440" bIns="45720" anchor="ctr">
            <a:normAutofit/>
          </a:bodyPr>
          <a:p>
            <a:pPr marL="0" algn="ctr">
              <a:buNone/>
            </a:pPr>
          </a:p>
        </p:txBody>
      </p:sp>
      <p:sp>
        <p:nvSpPr>
          <p:cNvPr id="138" name="Auto 137"/>
          <p:cNvSpPr/>
          <p:nvPr>
            <p:ph type="ftr" sz="quarter" idx="11"/>
          </p:nvPr>
        </p:nvSpPr>
        <p:spPr>
          <a:xfrm>
            <a:off x="660399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p>
            <a:pPr marL="0" algn="l">
              <a:buNone/>
            </a:pPr>
          </a:p>
        </p:txBody>
      </p:sp>
      <p:sp>
        <p:nvSpPr>
          <p:cNvPr id="141" name="Auto 140"/>
          <p:cNvSpPr/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p>
            <a:pPr marL="0" algn="r">
              <a:buNone/>
            </a:pPr>
            <a:fld id="NotSetting" type="slidenum">
              <a:rPr lang="en-US" altLang="en-US" sz="1200" b="0" i="0" u="none" baseline="0">
                <a:solidFill>
                  <a:srgbClr val="2F2F2F">
                    <a:tint val="75000"/>
                  </a:srgbClr>
                </a:solidFill>
                <a:latin typeface="Arial" panose="020B0604020202020204"/>
                <a:ea typeface="Arial" panose="020B0604020202020204"/>
              </a:rPr>
            </a:fld>
            <a:endParaRPr lang="en-US" altLang="en-US" sz="1200" b="0" i="0" u="none" baseline="0">
              <a:solidFill>
                <a:srgbClr val="2F2F2F">
                  <a:tint val="75000"/>
                </a:srgbClr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9315470" y="6492200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67611" name="直接连接符 67610"/>
          <p:cNvCxnSpPr/>
          <p:nvPr userDrawn="1"/>
        </p:nvCxnSpPr>
        <p:spPr>
          <a:xfrm>
            <a:off x="410845" y="1124744"/>
            <a:ext cx="1757680" cy="0"/>
          </a:xfrm>
          <a:prstGeom prst="line">
            <a:avLst/>
          </a:prstGeom>
          <a:ln w="28575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ransition/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"/>
          <p:cNvSpPr/>
          <p:nvPr userDrawn="1"/>
        </p:nvSpPr>
        <p:spPr>
          <a:xfrm>
            <a:off x="4526280" y="1710055"/>
            <a:ext cx="7666355" cy="3505200"/>
          </a:xfrm>
          <a:custGeom>
            <a:avLst/>
            <a:gdLst>
              <a:gd name="connsiteX0" fmla="*/ 0 w 7658099"/>
              <a:gd name="connsiteY0" fmla="*/ 0 h 3492500"/>
              <a:gd name="connsiteX1" fmla="*/ 7658099 w 7658099"/>
              <a:gd name="connsiteY1" fmla="*/ 0 h 3492500"/>
              <a:gd name="connsiteX2" fmla="*/ 7658099 w 7658099"/>
              <a:gd name="connsiteY2" fmla="*/ 3492500 h 3492500"/>
              <a:gd name="connsiteX3" fmla="*/ 0 w 7658099"/>
              <a:gd name="connsiteY3" fmla="*/ 3492500 h 3492500"/>
              <a:gd name="connsiteX4" fmla="*/ 0 w 7658099"/>
              <a:gd name="connsiteY4" fmla="*/ 0 h 3492500"/>
              <a:gd name="connsiteX0-1" fmla="*/ 0 w 7658099"/>
              <a:gd name="connsiteY0-2" fmla="*/ 0 h 3492500"/>
              <a:gd name="connsiteX1-3" fmla="*/ 7658099 w 7658099"/>
              <a:gd name="connsiteY1-4" fmla="*/ 0 h 3492500"/>
              <a:gd name="connsiteX2-5" fmla="*/ 7658099 w 7658099"/>
              <a:gd name="connsiteY2-6" fmla="*/ 3492500 h 3492500"/>
              <a:gd name="connsiteX3-7" fmla="*/ 1714500 w 7658099"/>
              <a:gd name="connsiteY3-8" fmla="*/ 3492500 h 3492500"/>
              <a:gd name="connsiteX4-9" fmla="*/ 0 w 7658099"/>
              <a:gd name="connsiteY4-10" fmla="*/ 0 h 3492500"/>
              <a:gd name="connsiteX0-11" fmla="*/ 0 w 7658099"/>
              <a:gd name="connsiteY0-12" fmla="*/ 0 h 3505200"/>
              <a:gd name="connsiteX1-13" fmla="*/ 7658099 w 7658099"/>
              <a:gd name="connsiteY1-14" fmla="*/ 0 h 3505200"/>
              <a:gd name="connsiteX2-15" fmla="*/ 7658099 w 7658099"/>
              <a:gd name="connsiteY2-16" fmla="*/ 3492500 h 3505200"/>
              <a:gd name="connsiteX3-17" fmla="*/ 1117600 w 7658099"/>
              <a:gd name="connsiteY3-18" fmla="*/ 3505200 h 3505200"/>
              <a:gd name="connsiteX4-19" fmla="*/ 0 w 7658099"/>
              <a:gd name="connsiteY4-20" fmla="*/ 0 h 3505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658099" h="3505200">
                <a:moveTo>
                  <a:pt x="0" y="0"/>
                </a:moveTo>
                <a:lnTo>
                  <a:pt x="7658099" y="0"/>
                </a:lnTo>
                <a:lnTo>
                  <a:pt x="7658099" y="3492500"/>
                </a:lnTo>
                <a:lnTo>
                  <a:pt x="1117600" y="3505200"/>
                </a:lnTo>
                <a:lnTo>
                  <a:pt x="0" y="0"/>
                </a:lnTo>
                <a:close/>
              </a:path>
            </a:pathLst>
          </a:custGeom>
          <a:solidFill>
            <a:srgbClr val="0170C1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69" name="Auto 68"/>
          <p:cNvSpPr/>
          <p:nvPr>
            <p:ph type="ctrTitle" hasCustomPrompt="1"/>
          </p:nvPr>
        </p:nvSpPr>
        <p:spPr>
          <a:xfrm>
            <a:off x="6590599" y="1180052"/>
            <a:ext cx="4922712" cy="2337848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normAutofit/>
          </a:bodyPr>
          <a:p>
            <a:pPr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4800" b="1" i="0" u="none" baseline="0">
                <a:solidFill>
                  <a:srgbClr val="2F2F2F"/>
                </a:solidFill>
                <a:latin typeface="Arial" panose="020B0604020202020204"/>
                <a:ea typeface="Arial" panose="020B0604020202020204"/>
              </a:rPr>
              <a:t>Click to add title</a:t>
            </a:r>
            <a:endParaRPr lang="en-US" altLang="en-US" sz="4800" b="1" i="0" u="none" baseline="0">
              <a:solidFill>
                <a:srgbClr val="2F2F2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72" name="Auto 71"/>
          <p:cNvSpPr/>
          <p:nvPr>
            <p:ph type="subTitle" sz="quarter" idx="1" hasCustomPrompt="1"/>
          </p:nvPr>
        </p:nvSpPr>
        <p:spPr>
          <a:xfrm>
            <a:off x="6590597" y="3615709"/>
            <a:ext cx="4922712" cy="608391"/>
          </a:xfrm>
          <a:prstGeom prst="roundRect">
            <a:avLst>
              <a:gd name="adj" fmla="val 0"/>
            </a:avLst>
          </a:prstGeom>
          <a:noFill/>
        </p:spPr>
        <p:txBody>
          <a:bodyPr vert="horz" wrap="square" lIns="91440" tIns="45720" rIns="91440" bIns="45720" anchor="t">
            <a:normAutofit/>
          </a:bodyPr>
          <a:p>
            <a:pPr marL="0" indent="0" algn="r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en-US" sz="2000" b="0" i="0" u="none" baseline="0">
                <a:solidFill>
                  <a:srgbClr val="2F2F2F"/>
                </a:solidFill>
                <a:latin typeface="Arial" panose="020B0604020202020204"/>
                <a:ea typeface="Arial" panose="020B0604020202020204"/>
              </a:rPr>
              <a:t>Click to add subtitle</a:t>
            </a:r>
            <a:endParaRPr lang="en-US" altLang="en-US" sz="2000" b="0" i="0" u="none" baseline="0">
              <a:solidFill>
                <a:srgbClr val="2F2F2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6" name="矩形 2"/>
          <p:cNvSpPr/>
          <p:nvPr userDrawn="1"/>
        </p:nvSpPr>
        <p:spPr>
          <a:xfrm>
            <a:off x="0" y="0"/>
            <a:ext cx="7152005" cy="6858000"/>
          </a:xfrm>
          <a:custGeom>
            <a:avLst/>
            <a:gdLst>
              <a:gd name="connsiteX0" fmla="*/ 0 w 8323359"/>
              <a:gd name="connsiteY0" fmla="*/ 0 h 6858000"/>
              <a:gd name="connsiteX1" fmla="*/ 8323359 w 8323359"/>
              <a:gd name="connsiteY1" fmla="*/ 0 h 6858000"/>
              <a:gd name="connsiteX2" fmla="*/ 8323359 w 8323359"/>
              <a:gd name="connsiteY2" fmla="*/ 6858000 h 6858000"/>
              <a:gd name="connsiteX3" fmla="*/ 0 w 8323359"/>
              <a:gd name="connsiteY3" fmla="*/ 6858000 h 6858000"/>
              <a:gd name="connsiteX4" fmla="*/ 0 w 8323359"/>
              <a:gd name="connsiteY4" fmla="*/ 0 h 6858000"/>
              <a:gd name="connsiteX0-1" fmla="*/ 0 w 8323359"/>
              <a:gd name="connsiteY0-2" fmla="*/ 12700 h 6870700"/>
              <a:gd name="connsiteX1-3" fmla="*/ 6100859 w 8323359"/>
              <a:gd name="connsiteY1-4" fmla="*/ 0 h 6870700"/>
              <a:gd name="connsiteX2-5" fmla="*/ 8323359 w 8323359"/>
              <a:gd name="connsiteY2-6" fmla="*/ 6870700 h 6870700"/>
              <a:gd name="connsiteX3-7" fmla="*/ 0 w 8323359"/>
              <a:gd name="connsiteY3-8" fmla="*/ 6870700 h 6870700"/>
              <a:gd name="connsiteX4-9" fmla="*/ 0 w 8323359"/>
              <a:gd name="connsiteY4-10" fmla="*/ 12700 h 6870700"/>
              <a:gd name="connsiteX0-11" fmla="*/ 0 w 8323359"/>
              <a:gd name="connsiteY0-12" fmla="*/ 0 h 6858000"/>
              <a:gd name="connsiteX1-13" fmla="*/ 6354859 w 8323359"/>
              <a:gd name="connsiteY1-14" fmla="*/ 88900 h 6858000"/>
              <a:gd name="connsiteX2-15" fmla="*/ 8323359 w 8323359"/>
              <a:gd name="connsiteY2-16" fmla="*/ 6858000 h 6858000"/>
              <a:gd name="connsiteX3-17" fmla="*/ 0 w 8323359"/>
              <a:gd name="connsiteY3-18" fmla="*/ 6858000 h 6858000"/>
              <a:gd name="connsiteX4-19" fmla="*/ 0 w 8323359"/>
              <a:gd name="connsiteY4-20" fmla="*/ 0 h 6858000"/>
              <a:gd name="connsiteX0-21" fmla="*/ 0 w 8323359"/>
              <a:gd name="connsiteY0-22" fmla="*/ 12700 h 6870700"/>
              <a:gd name="connsiteX1-23" fmla="*/ 5999259 w 8323359"/>
              <a:gd name="connsiteY1-24" fmla="*/ 0 h 6870700"/>
              <a:gd name="connsiteX2-25" fmla="*/ 8323359 w 8323359"/>
              <a:gd name="connsiteY2-26" fmla="*/ 6870700 h 6870700"/>
              <a:gd name="connsiteX3-27" fmla="*/ 0 w 8323359"/>
              <a:gd name="connsiteY3-28" fmla="*/ 6870700 h 6870700"/>
              <a:gd name="connsiteX4-29" fmla="*/ 0 w 8323359"/>
              <a:gd name="connsiteY4-30" fmla="*/ 12700 h 68707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323359" h="6870700">
                <a:moveTo>
                  <a:pt x="0" y="12700"/>
                </a:moveTo>
                <a:lnTo>
                  <a:pt x="5999259" y="0"/>
                </a:lnTo>
                <a:lnTo>
                  <a:pt x="8323359" y="6870700"/>
                </a:lnTo>
                <a:lnTo>
                  <a:pt x="0" y="6870700"/>
                </a:lnTo>
                <a:lnTo>
                  <a:pt x="0" y="127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42000" r="-2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7757160" y="3954145"/>
            <a:ext cx="2915920" cy="457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uto 74"/>
          <p:cNvSpPr/>
          <p:nvPr>
            <p:ph type="title" hasCustomPrompt="1"/>
          </p:nvPr>
        </p:nvSpPr>
        <p:spPr>
          <a:xfrm>
            <a:off x="609600" y="305117"/>
            <a:ext cx="10858500" cy="900112"/>
          </a:xfrm>
        </p:spPr>
        <p:txBody>
          <a:bodyPr vert="horz" lIns="91440" tIns="45720" rIns="91440" bIns="45720" anchor="b">
            <a:normAutofit/>
          </a:bodyPr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800" b="1" i="0" u="none" baseline="0">
                <a:solidFill>
                  <a:srgbClr val="2F2F2F"/>
                </a:solidFill>
                <a:latin typeface="Arial" panose="020B0604020202020204"/>
                <a:ea typeface="Arial" panose="020B0604020202020204"/>
              </a:rPr>
              <a:t>Click to add title</a:t>
            </a:r>
            <a:endParaRPr lang="en-US" altLang="en-US" sz="2800" b="1" i="0" u="none" baseline="0">
              <a:solidFill>
                <a:srgbClr val="2F2F2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78" name="Auto 77"/>
          <p:cNvSpPr/>
          <p:nvPr>
            <p:ph idx="1" hasCustomPrompt="1"/>
          </p:nvPr>
        </p:nvSpPr>
        <p:spPr>
          <a:xfrm>
            <a:off x="660400" y="1130300"/>
            <a:ext cx="10858500" cy="5003800"/>
          </a:xfrm>
        </p:spPr>
        <p:txBody>
          <a:bodyPr vert="horz" lIns="91440" tIns="45720" rIns="91440" bIns="45720" anchor="t">
            <a:normAutofit/>
          </a:bodyPr>
          <a:p>
            <a:pPr marL="228600" indent="-228600" algn="l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en-US" sz="1800" b="0" i="0" u="none" baseline="0">
                <a:solidFill>
                  <a:srgbClr val="2F2F2F"/>
                </a:solidFill>
                <a:latin typeface="Arial" panose="020B0604020202020204"/>
                <a:ea typeface="Arial" panose="020B0604020202020204"/>
              </a:rPr>
              <a:t>Click to add text</a:t>
            </a:r>
            <a:endParaRPr lang="en-US" altLang="en-US" sz="1800" b="0" i="0" u="none" baseline="0">
              <a:solidFill>
                <a:srgbClr val="2F2F2F"/>
              </a:solidFill>
              <a:latin typeface="Arial" panose="020B0604020202020204"/>
              <a:ea typeface="Arial" panose="020B0604020202020204"/>
            </a:endParaRPr>
          </a:p>
          <a:p>
            <a:pPr marL="685800" lvl="1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altLang="en-US" sz="1600" b="0" i="0" u="none" baseline="0">
                <a:solidFill>
                  <a:srgbClr val="2F2F2F"/>
                </a:solidFill>
                <a:latin typeface="Arial" panose="020B0604020202020204"/>
                <a:ea typeface="Arial" panose="020B0604020202020204"/>
              </a:rPr>
              <a:t>Second level</a:t>
            </a:r>
            <a:endParaRPr lang="en-US" altLang="en-US" sz="1600" b="0" i="0" u="none" baseline="0">
              <a:solidFill>
                <a:srgbClr val="2F2F2F"/>
              </a:solidFill>
              <a:latin typeface="Arial" panose="020B0604020202020204"/>
              <a:ea typeface="Arial" panose="020B0604020202020204"/>
            </a:endParaRPr>
          </a:p>
          <a:p>
            <a:pPr marL="1143000" lvl="2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altLang="en-US" sz="1400" b="0" i="0" u="none" baseline="0">
                <a:solidFill>
                  <a:srgbClr val="2F2F2F"/>
                </a:solidFill>
                <a:latin typeface="Arial" panose="020B0604020202020204"/>
                <a:ea typeface="Arial" panose="020B0604020202020204"/>
              </a:rPr>
              <a:t>Third level</a:t>
            </a:r>
            <a:endParaRPr lang="en-US" altLang="en-US" sz="1400" b="0" i="0" u="none" baseline="0">
              <a:solidFill>
                <a:srgbClr val="2F2F2F"/>
              </a:solidFill>
              <a:latin typeface="Arial" panose="020B0604020202020204"/>
              <a:ea typeface="Arial" panose="020B0604020202020204"/>
            </a:endParaRPr>
          </a:p>
          <a:p>
            <a:pPr marL="1600200" lvl="3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altLang="en-US" sz="1200" b="0" i="0" u="none" baseline="0">
                <a:solidFill>
                  <a:srgbClr val="2F2F2F"/>
                </a:solidFill>
                <a:latin typeface="Arial" panose="020B0604020202020204"/>
                <a:ea typeface="Arial" panose="020B0604020202020204"/>
              </a:rPr>
              <a:t>Fourth level</a:t>
            </a:r>
            <a:endParaRPr lang="en-US" altLang="en-US" sz="1200" b="0" i="0" u="none" baseline="0">
              <a:solidFill>
                <a:srgbClr val="2F2F2F"/>
              </a:solidFill>
              <a:latin typeface="Arial" panose="020B0604020202020204"/>
              <a:ea typeface="Arial" panose="020B0604020202020204"/>
            </a:endParaRPr>
          </a:p>
          <a:p>
            <a:pPr marL="2057400" lvl="4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altLang="en-US" sz="1200" b="0" i="0" u="none" baseline="0">
                <a:solidFill>
                  <a:srgbClr val="2F2F2F"/>
                </a:solidFill>
                <a:latin typeface="Arial" panose="020B0604020202020204"/>
                <a:ea typeface="Arial" panose="020B0604020202020204"/>
              </a:rPr>
              <a:t>Fifth level</a:t>
            </a:r>
            <a:endParaRPr lang="en-US" altLang="en-US" sz="1200" b="0" i="0" u="none" baseline="0">
              <a:solidFill>
                <a:srgbClr val="2F2F2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81" name="Auto 80"/>
          <p:cNvSpPr/>
          <p:nvPr>
            <p:ph type="dt" sz="half" idx="10"/>
          </p:nvPr>
        </p:nvSpPr>
        <p:spPr>
          <a:xfrm>
            <a:off x="4718050" y="6409690"/>
            <a:ext cx="2743200" cy="274320"/>
          </a:xfrm>
        </p:spPr>
        <p:txBody>
          <a:bodyPr vert="horz" lIns="91440" tIns="45720" rIns="91440" bIns="45720" anchor="ctr">
            <a:normAutofit/>
          </a:bodyPr>
          <a:p>
            <a:pPr marL="0" algn="ctr">
              <a:buNone/>
            </a:pPr>
          </a:p>
        </p:txBody>
      </p:sp>
      <p:sp>
        <p:nvSpPr>
          <p:cNvPr id="84" name="Auto 83"/>
          <p:cNvSpPr/>
          <p:nvPr>
            <p:ph type="ftr" sz="quarter" idx="11"/>
          </p:nvPr>
        </p:nvSpPr>
        <p:spPr>
          <a:xfrm>
            <a:off x="660399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p>
            <a:pPr marL="0" algn="l">
              <a:buNone/>
            </a:pPr>
          </a:p>
        </p:txBody>
      </p:sp>
      <p:sp>
        <p:nvSpPr>
          <p:cNvPr id="87" name="Auto 86"/>
          <p:cNvSpPr/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p>
            <a:pPr marL="0" algn="r">
              <a:buNone/>
            </a:pPr>
            <a:fld id="NotSetting" type="slidenum">
              <a:rPr lang="en-US" altLang="en-US" sz="1200" b="0" i="0" u="none" baseline="0">
                <a:solidFill>
                  <a:srgbClr val="2F2F2F">
                    <a:tint val="75000"/>
                  </a:srgbClr>
                </a:solidFill>
                <a:latin typeface="Arial" panose="020B0604020202020204"/>
                <a:ea typeface="Arial" panose="020B0604020202020204"/>
              </a:rPr>
            </a:fld>
            <a:endParaRPr lang="en-US" altLang="en-US" sz="1200" b="0" i="0" u="none" baseline="0">
              <a:solidFill>
                <a:srgbClr val="2F2F2F">
                  <a:tint val="75000"/>
                </a:srgbClr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1" y="1130300"/>
            <a:ext cx="11518889" cy="4752120"/>
            <a:chOff x="1" y="1130300"/>
            <a:chExt cx="11518889" cy="4752120"/>
          </a:xfrm>
        </p:grpSpPr>
      </p:grpSp>
      <p:sp>
        <p:nvSpPr>
          <p:cNvPr id="92" name="Auto 91"/>
          <p:cNvSpPr/>
          <p:nvPr>
            <p:ph type="title" hasCustomPrompt="1"/>
          </p:nvPr>
        </p:nvSpPr>
        <p:spPr>
          <a:xfrm>
            <a:off x="660399" y="1719192"/>
            <a:ext cx="3657600" cy="777873"/>
          </a:xfrm>
          <a:prstGeom prst="roundRect">
            <a:avLst>
              <a:gd name="adj" fmla="val 0"/>
            </a:avLst>
          </a:prstGeom>
          <a:noFill/>
        </p:spPr>
        <p:txBody>
          <a:bodyPr vert="horz" lIns="91440" tIns="45720" rIns="91440" bIns="45720" anchor="ctr">
            <a:normAutofit/>
          </a:bodyPr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800" b="1" i="0" u="none" baseline="0">
                <a:solidFill>
                  <a:srgbClr val="FFFFFF"/>
                </a:solidFill>
                <a:latin typeface="Arial" panose="020B0604020202020204"/>
                <a:ea typeface="Arial" panose="020B0604020202020204"/>
              </a:rPr>
              <a:t>Agenda</a:t>
            </a:r>
            <a:endParaRPr lang="en-US" altLang="en-US" sz="2800" b="1" i="0" u="none" baseline="0">
              <a:solidFill>
                <a:srgbClr val="FFFFF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95" name="Auto 94"/>
          <p:cNvSpPr/>
          <p:nvPr>
            <p:ph sz="quarter" idx="1" hasCustomPrompt="1"/>
          </p:nvPr>
        </p:nvSpPr>
        <p:spPr>
          <a:xfrm>
            <a:off x="660399" y="3429000"/>
            <a:ext cx="10858490" cy="2705100"/>
          </a:xfrm>
        </p:spPr>
        <p:txBody>
          <a:bodyPr vert="horz" lIns="91440" tIns="45720" rIns="91440" bIns="45720" anchor="t">
            <a:normAutofit/>
          </a:bodyPr>
          <a:p>
            <a:pPr marL="342900" indent="-342900" algn="l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en-US" sz="1800" b="0" i="0" u="none" baseline="0">
                <a:solidFill>
                  <a:srgbClr val="2F2F2F"/>
                </a:solidFill>
                <a:latin typeface="Arial" panose="020B0604020202020204"/>
                <a:ea typeface="Arial" panose="020B0604020202020204"/>
              </a:rPr>
              <a:t>Click to add text</a:t>
            </a:r>
            <a:endParaRPr lang="en-US" altLang="en-US" sz="1800" b="0" i="0" u="none" baseline="0">
              <a:solidFill>
                <a:srgbClr val="2F2F2F"/>
              </a:solidFill>
              <a:latin typeface="Arial" panose="020B0604020202020204"/>
              <a:ea typeface="Arial" panose="020B0604020202020204"/>
            </a:endParaRPr>
          </a:p>
          <a:p>
            <a:pPr marL="800100" lvl="1" indent="-342900" algn="l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en-US" sz="1600" b="0" i="0" u="none" baseline="0">
                <a:solidFill>
                  <a:srgbClr val="2F2F2F"/>
                </a:solidFill>
                <a:latin typeface="Arial" panose="020B0604020202020204"/>
                <a:ea typeface="Arial" panose="020B0604020202020204"/>
              </a:rPr>
              <a:t>Second level</a:t>
            </a:r>
            <a:endParaRPr lang="en-US" altLang="en-US" sz="1600" b="0" i="0" u="none" baseline="0">
              <a:solidFill>
                <a:srgbClr val="2F2F2F"/>
              </a:solidFill>
              <a:latin typeface="Arial" panose="020B0604020202020204"/>
              <a:ea typeface="Arial" panose="020B0604020202020204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en-US" sz="1400" b="0" i="0" u="none" baseline="0">
                <a:solidFill>
                  <a:srgbClr val="2F2F2F"/>
                </a:solidFill>
                <a:latin typeface="Arial" panose="020B0604020202020204"/>
                <a:ea typeface="Arial" panose="020B0604020202020204"/>
              </a:rPr>
              <a:t>Third level</a:t>
            </a:r>
            <a:endParaRPr lang="en-US" altLang="en-US" sz="1400" b="0" i="0" u="none" baseline="0">
              <a:solidFill>
                <a:srgbClr val="2F2F2F"/>
              </a:solidFill>
              <a:latin typeface="Arial" panose="020B0604020202020204"/>
              <a:ea typeface="Arial" panose="020B0604020202020204"/>
            </a:endParaRPr>
          </a:p>
          <a:p>
            <a:pPr marL="1600200" lvl="3" indent="-228600" algn="l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en-US" sz="1200" b="0" i="0" u="none" baseline="0">
                <a:solidFill>
                  <a:srgbClr val="2F2F2F"/>
                </a:solidFill>
                <a:latin typeface="Arial" panose="020B0604020202020204"/>
                <a:ea typeface="Arial" panose="020B0604020202020204"/>
              </a:rPr>
              <a:t>Fourth level</a:t>
            </a:r>
            <a:endParaRPr lang="en-US" altLang="en-US" sz="1200" b="0" i="0" u="none" baseline="0">
              <a:solidFill>
                <a:srgbClr val="2F2F2F"/>
              </a:solidFill>
              <a:latin typeface="Arial" panose="020B0604020202020204"/>
              <a:ea typeface="Arial" panose="020B0604020202020204"/>
            </a:endParaRPr>
          </a:p>
          <a:p>
            <a:pPr marL="2057400" lvl="4" indent="-228600" algn="l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en-US" sz="1200" b="0" i="0" u="none" baseline="0">
                <a:solidFill>
                  <a:srgbClr val="2F2F2F"/>
                </a:solidFill>
                <a:latin typeface="Arial" panose="020B0604020202020204"/>
                <a:ea typeface="Arial" panose="020B0604020202020204"/>
              </a:rPr>
              <a:t>Fifth level</a:t>
            </a:r>
            <a:endParaRPr lang="en-US" altLang="en-US" sz="1200" b="0" i="0" u="none" baseline="0">
              <a:solidFill>
                <a:srgbClr val="2F2F2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98" name="Auto 97"/>
          <p:cNvSpPr/>
          <p:nvPr>
            <p:ph type="dt" sz="half" idx="10"/>
          </p:nvPr>
        </p:nvSpPr>
        <p:spPr>
          <a:xfrm>
            <a:off x="4718050" y="6409690"/>
            <a:ext cx="2743200" cy="274320"/>
          </a:xfrm>
        </p:spPr>
        <p:txBody>
          <a:bodyPr vert="horz" lIns="91440" tIns="45720" rIns="91440" bIns="45720" anchor="ctr">
            <a:normAutofit/>
          </a:bodyPr>
          <a:p>
            <a:pPr marL="0" algn="ctr">
              <a:buNone/>
            </a:pPr>
          </a:p>
        </p:txBody>
      </p:sp>
      <p:sp>
        <p:nvSpPr>
          <p:cNvPr id="101" name="Auto 100"/>
          <p:cNvSpPr/>
          <p:nvPr>
            <p:ph type="ftr" sz="quarter" idx="11"/>
          </p:nvPr>
        </p:nvSpPr>
        <p:spPr>
          <a:xfrm>
            <a:off x="660399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p>
            <a:pPr marL="0" algn="l">
              <a:buNone/>
            </a:pPr>
          </a:p>
        </p:txBody>
      </p:sp>
      <p:sp>
        <p:nvSpPr>
          <p:cNvPr id="104" name="Auto 103"/>
          <p:cNvSpPr/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p>
            <a:pPr marL="0" algn="r">
              <a:buNone/>
            </a:pPr>
            <a:fld id="NotSetting" type="slidenum">
              <a:rPr lang="en-US" altLang="en-US" sz="1200" b="0" i="0" u="none" baseline="0">
                <a:solidFill>
                  <a:srgbClr val="2F2F2F">
                    <a:tint val="75000"/>
                  </a:srgbClr>
                </a:solidFill>
                <a:latin typeface="Arial" panose="020B0604020202020204"/>
                <a:ea typeface="Arial" panose="020B0604020202020204"/>
              </a:rPr>
            </a:fld>
            <a:endParaRPr lang="en-US" altLang="en-US" sz="1200" b="0" i="0" u="none" baseline="0">
              <a:solidFill>
                <a:srgbClr val="2F2F2F">
                  <a:tint val="75000"/>
                </a:srgbClr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Auto 125"/>
          <p:cNvSpPr/>
          <p:nvPr>
            <p:ph type="title" hasCustomPrompt="1"/>
          </p:nvPr>
        </p:nvSpPr>
        <p:spPr>
          <a:xfrm>
            <a:off x="660401" y="2278021"/>
            <a:ext cx="4923788" cy="1933799"/>
          </a:xfrm>
          <a:prstGeom prst="rect">
            <a:avLst/>
          </a:prstGeom>
          <a:noFill/>
        </p:spPr>
        <p:txBody>
          <a:bodyPr vert="horz" lIns="91440" tIns="45720" rIns="91440" bIns="45720" anchor="b">
            <a:normAutofit/>
          </a:bodyPr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4600" b="1" i="0" u="none" baseline="0">
                <a:solidFill>
                  <a:srgbClr val="2F2F2F"/>
                </a:solidFill>
                <a:latin typeface="Arial" panose="020B0604020202020204"/>
                <a:ea typeface="Arial" panose="020B0604020202020204"/>
              </a:rPr>
              <a:t>Click to add title</a:t>
            </a:r>
            <a:endParaRPr lang="en-US" altLang="en-US" sz="4600" b="1" i="0" u="none" baseline="0">
              <a:solidFill>
                <a:srgbClr val="2F2F2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29" name="Auto 128"/>
          <p:cNvSpPr/>
          <p:nvPr>
            <p:ph type="body" sz="quarter" idx="1" hasCustomPrompt="1"/>
          </p:nvPr>
        </p:nvSpPr>
        <p:spPr>
          <a:xfrm>
            <a:off x="660401" y="4223673"/>
            <a:ext cx="4923788" cy="620452"/>
          </a:xfrm>
          <a:prstGeom prst="rect">
            <a:avLst/>
          </a:prstGeom>
          <a:noFill/>
        </p:spPr>
        <p:txBody>
          <a:bodyPr vert="horz" lIns="91440" tIns="45720" rIns="91440" bIns="45720" anchor="t">
            <a:normAutofit/>
          </a:bodyPr>
          <a:p>
            <a:pPr marL="0" indent="0" algn="l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en-US" sz="2000" b="0" i="0" u="none" baseline="0">
                <a:solidFill>
                  <a:srgbClr val="2F2F2F"/>
                </a:solidFill>
                <a:latin typeface="Arial" panose="020B0604020202020204"/>
                <a:ea typeface="Arial" panose="020B0604020202020204"/>
              </a:rPr>
              <a:t>Click to add text</a:t>
            </a:r>
            <a:endParaRPr lang="en-US" altLang="en-US" sz="2000" b="0" i="0" u="none" baseline="0">
              <a:solidFill>
                <a:srgbClr val="2F2F2F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 27"/>
          <p:cNvSpPr/>
          <p:nvPr>
            <p:ph type="title"/>
          </p:nvPr>
        </p:nvSpPr>
        <p:spPr>
          <a:xfrm>
            <a:off x="304800" y="219392"/>
            <a:ext cx="10858500" cy="900112"/>
          </a:xfrm>
          <a:prstGeom prst="rect">
            <a:avLst/>
          </a:prstGeom>
          <a:noFill/>
        </p:spPr>
        <p:txBody>
          <a:bodyPr vert="horz" lIns="91440" tIns="45720" rIns="91440" bIns="45720" anchor="b">
            <a:normAutofit/>
          </a:bodyPr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800" b="1" i="0" u="none" baseline="0">
                <a:solidFill>
                  <a:srgbClr val="2F2F2F"/>
                </a:solidFill>
                <a:latin typeface="Arial" panose="020B0604020202020204"/>
                <a:ea typeface="Arial" panose="020B0604020202020204"/>
              </a:rPr>
              <a:t>Click to add title</a:t>
            </a:r>
            <a:endParaRPr lang="en-US" altLang="en-US" sz="2800" b="1" i="0" u="none" baseline="0">
              <a:solidFill>
                <a:srgbClr val="2F2F2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31" name="Auto 30"/>
          <p:cNvSpPr/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  <a:noFill/>
        </p:spPr>
        <p:txBody>
          <a:bodyPr vert="horz" lIns="91440" tIns="45720" rIns="91440" bIns="45720" anchor="t">
            <a:normAutofit/>
          </a:bodyPr>
          <a:p>
            <a:pPr marL="228600" indent="-228600" algn="l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en-US" sz="1800" b="0" i="0" u="none" baseline="0">
                <a:solidFill>
                  <a:srgbClr val="2F2F2F"/>
                </a:solidFill>
                <a:latin typeface="Arial" panose="020B0604020202020204"/>
                <a:ea typeface="Arial" panose="020B0604020202020204"/>
              </a:rPr>
              <a:t>Click to add text</a:t>
            </a:r>
            <a:endParaRPr lang="en-US" altLang="en-US" sz="1800" b="0" i="0" u="none" baseline="0">
              <a:solidFill>
                <a:srgbClr val="2F2F2F"/>
              </a:solidFill>
              <a:latin typeface="Arial" panose="020B0604020202020204"/>
              <a:ea typeface="Arial" panose="020B0604020202020204"/>
            </a:endParaRPr>
          </a:p>
          <a:p>
            <a:pPr marL="685800" lvl="1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altLang="en-US" sz="1600" b="0" i="0" u="none" baseline="0">
                <a:solidFill>
                  <a:srgbClr val="2F2F2F"/>
                </a:solidFill>
                <a:latin typeface="Arial" panose="020B0604020202020204"/>
                <a:ea typeface="Arial" panose="020B0604020202020204"/>
              </a:rPr>
              <a:t>Second level</a:t>
            </a:r>
            <a:endParaRPr lang="en-US" altLang="en-US" sz="1600" b="0" i="0" u="none" baseline="0">
              <a:solidFill>
                <a:srgbClr val="2F2F2F"/>
              </a:solidFill>
              <a:latin typeface="Arial" panose="020B0604020202020204"/>
              <a:ea typeface="Arial" panose="020B0604020202020204"/>
            </a:endParaRPr>
          </a:p>
          <a:p>
            <a:pPr marL="1143000" lvl="2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altLang="en-US" sz="1400" b="0" i="0" u="none" baseline="0">
                <a:solidFill>
                  <a:srgbClr val="2F2F2F"/>
                </a:solidFill>
                <a:latin typeface="Arial" panose="020B0604020202020204"/>
                <a:ea typeface="Arial" panose="020B0604020202020204"/>
              </a:rPr>
              <a:t>Third level</a:t>
            </a:r>
            <a:endParaRPr lang="en-US" altLang="en-US" sz="1400" b="0" i="0" u="none" baseline="0">
              <a:solidFill>
                <a:srgbClr val="2F2F2F"/>
              </a:solidFill>
              <a:latin typeface="Arial" panose="020B0604020202020204"/>
              <a:ea typeface="Arial" panose="020B0604020202020204"/>
            </a:endParaRPr>
          </a:p>
          <a:p>
            <a:pPr marL="1600200" lvl="3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altLang="en-US" sz="1200" b="0" i="0" u="none" baseline="0">
                <a:solidFill>
                  <a:srgbClr val="2F2F2F"/>
                </a:solidFill>
                <a:latin typeface="Arial" panose="020B0604020202020204"/>
                <a:ea typeface="Arial" panose="020B0604020202020204"/>
              </a:rPr>
              <a:t>Fourth level</a:t>
            </a:r>
            <a:endParaRPr lang="en-US" altLang="en-US" sz="1200" b="0" i="0" u="none" baseline="0">
              <a:solidFill>
                <a:srgbClr val="2F2F2F"/>
              </a:solidFill>
              <a:latin typeface="Arial" panose="020B0604020202020204"/>
              <a:ea typeface="Arial" panose="020B0604020202020204"/>
            </a:endParaRPr>
          </a:p>
          <a:p>
            <a:pPr marL="2057400" lvl="4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altLang="en-US" sz="1200" b="0" i="0" u="none" baseline="0">
                <a:solidFill>
                  <a:srgbClr val="2F2F2F"/>
                </a:solidFill>
                <a:latin typeface="Arial" panose="020B0604020202020204"/>
                <a:ea typeface="Arial" panose="020B0604020202020204"/>
              </a:rPr>
              <a:t>Fifth level</a:t>
            </a:r>
            <a:endParaRPr lang="en-US" altLang="en-US" sz="1200" b="0" i="0" u="none" baseline="0">
              <a:solidFill>
                <a:srgbClr val="2F2F2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34" name="Auto 33"/>
          <p:cNvSpPr/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  <a:noFill/>
        </p:spPr>
        <p:txBody>
          <a:bodyPr vert="horz" lIns="91440" tIns="45720" rIns="91440" bIns="45720" anchor="ctr">
            <a:normAutofit/>
          </a:bodyPr>
          <a:p>
            <a:pPr marL="0" algn="l">
              <a:buNone/>
            </a:pPr>
          </a:p>
        </p:txBody>
      </p:sp>
      <p:sp>
        <p:nvSpPr>
          <p:cNvPr id="37" name="Auto 36"/>
          <p:cNvSpPr/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  <a:noFill/>
        </p:spPr>
        <p:txBody>
          <a:bodyPr vert="horz" lIns="91440" tIns="45720" rIns="91440" bIns="45720" anchor="ctr">
            <a:normAutofit/>
          </a:bodyPr>
          <a:p>
            <a:pPr marL="0" algn="l">
              <a:buNone/>
            </a:pPr>
          </a:p>
        </p:txBody>
      </p:sp>
      <p:sp>
        <p:nvSpPr>
          <p:cNvPr id="40" name="Auto 39"/>
          <p:cNvSpPr/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  <a:noFill/>
        </p:spPr>
        <p:txBody>
          <a:bodyPr vert="horz" lIns="91440" tIns="45720" rIns="91440" bIns="45720" anchor="ctr">
            <a:normAutofit/>
          </a:bodyPr>
          <a:p>
            <a:pPr marL="0" algn="l">
              <a:buNone/>
            </a:pPr>
            <a:fld id="NotSetting" type="slidenum">
              <a:rPr lang="en-US" altLang="en-US" sz="1800" b="0" i="0" u="none" baseline="0">
                <a:solidFill>
                  <a:srgbClr val="2F2F2F"/>
                </a:solidFill>
                <a:latin typeface="Arial" panose="020B0604020202020204"/>
                <a:ea typeface="Arial" panose="020B0604020202020204"/>
              </a:rPr>
            </a:fld>
            <a:endParaRPr lang="en-US" altLang="en-US" sz="1800" b="0" i="0" u="none" baseline="0">
              <a:solidFill>
                <a:srgbClr val="2F2F2F"/>
              </a:solidFill>
              <a:latin typeface="Arial" panose="020B0604020202020204"/>
              <a:ea typeface="Arial" panose="020B0604020202020204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381000" y="579120"/>
            <a:ext cx="487680" cy="0"/>
          </a:xfrm>
          <a:prstGeom prst="line">
            <a:avLst/>
          </a:prstGeom>
          <a:ln w="28575">
            <a:solidFill>
              <a:srgbClr val="D39F3F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473710" y="6482080"/>
            <a:ext cx="1125728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12216765" y="1484779"/>
            <a:ext cx="1005996" cy="360045"/>
          </a:xfrm>
          <a:prstGeom prst="rect">
            <a:avLst/>
          </a:prstGeom>
          <a:solidFill>
            <a:srgbClr val="003B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2216765" y="2204864"/>
            <a:ext cx="1005996" cy="360045"/>
          </a:xfrm>
          <a:prstGeom prst="rect">
            <a:avLst/>
          </a:prstGeom>
          <a:solidFill>
            <a:srgbClr val="F0EBDE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12216765" y="2564889"/>
            <a:ext cx="1005996" cy="360045"/>
          </a:xfrm>
          <a:prstGeom prst="rect">
            <a:avLst/>
          </a:prstGeom>
          <a:solidFill>
            <a:srgbClr val="BBCBD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2216765" y="2924934"/>
            <a:ext cx="1005996" cy="360045"/>
          </a:xfrm>
          <a:prstGeom prst="rect">
            <a:avLst/>
          </a:prstGeom>
          <a:solidFill>
            <a:srgbClr val="92DCE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12216765" y="3284979"/>
            <a:ext cx="1005996" cy="360045"/>
          </a:xfrm>
          <a:prstGeom prst="rect">
            <a:avLst/>
          </a:prstGeom>
          <a:solidFill>
            <a:srgbClr val="52565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12214381" y="3645024"/>
            <a:ext cx="1008380" cy="360045"/>
          </a:xfrm>
          <a:prstGeom prst="rect">
            <a:avLst/>
          </a:prstGeom>
          <a:solidFill>
            <a:srgbClr val="CDB46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12214381" y="1844819"/>
            <a:ext cx="1008380" cy="360045"/>
          </a:xfrm>
          <a:prstGeom prst="rect">
            <a:avLst/>
          </a:prstGeom>
          <a:solidFill>
            <a:srgbClr val="005AA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7611" name="直接连接符 67610"/>
          <p:cNvCxnSpPr/>
          <p:nvPr userDrawn="1"/>
        </p:nvCxnSpPr>
        <p:spPr>
          <a:xfrm>
            <a:off x="410845" y="1124744"/>
            <a:ext cx="1757680" cy="0"/>
          </a:xfrm>
          <a:prstGeom prst="line">
            <a:avLst/>
          </a:prstGeom>
          <a:ln w="28575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 27"/>
          <p:cNvSpPr/>
          <p:nvPr>
            <p:ph type="title"/>
          </p:nvPr>
        </p:nvSpPr>
        <p:spPr>
          <a:xfrm>
            <a:off x="304800" y="219392"/>
            <a:ext cx="10858500" cy="900112"/>
          </a:xfrm>
          <a:prstGeom prst="rect">
            <a:avLst/>
          </a:prstGeom>
          <a:noFill/>
        </p:spPr>
        <p:txBody>
          <a:bodyPr vert="horz" lIns="91440" tIns="45720" rIns="91440" bIns="45720" anchor="b">
            <a:normAutofit/>
          </a:bodyPr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800" b="1" i="0" u="none" baseline="0">
                <a:solidFill>
                  <a:srgbClr val="2F2F2F"/>
                </a:solidFill>
                <a:latin typeface="Arial" panose="020B0604020202020204"/>
                <a:ea typeface="Arial" panose="020B0604020202020204"/>
              </a:rPr>
              <a:t>Click to add title</a:t>
            </a:r>
            <a:endParaRPr lang="en-US" altLang="en-US" sz="2800" b="1" i="0" u="none" baseline="0">
              <a:solidFill>
                <a:srgbClr val="2F2F2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31" name="Auto 30"/>
          <p:cNvSpPr/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  <a:noFill/>
        </p:spPr>
        <p:txBody>
          <a:bodyPr vert="horz" lIns="91440" tIns="45720" rIns="91440" bIns="45720" anchor="t">
            <a:normAutofit/>
          </a:bodyPr>
          <a:p>
            <a:pPr marL="228600" indent="-228600" algn="l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en-US" sz="1800" b="0" i="0" u="none" baseline="0">
                <a:solidFill>
                  <a:srgbClr val="2F2F2F"/>
                </a:solidFill>
                <a:latin typeface="Arial" panose="020B0604020202020204"/>
                <a:ea typeface="Arial" panose="020B0604020202020204"/>
              </a:rPr>
              <a:t>Click to add text</a:t>
            </a:r>
            <a:endParaRPr lang="en-US" altLang="en-US" sz="1800" b="0" i="0" u="none" baseline="0">
              <a:solidFill>
                <a:srgbClr val="2F2F2F"/>
              </a:solidFill>
              <a:latin typeface="Arial" panose="020B0604020202020204"/>
              <a:ea typeface="Arial" panose="020B0604020202020204"/>
            </a:endParaRPr>
          </a:p>
          <a:p>
            <a:pPr marL="685800" lvl="1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altLang="en-US" sz="1600" b="0" i="0" u="none" baseline="0">
                <a:solidFill>
                  <a:srgbClr val="2F2F2F"/>
                </a:solidFill>
                <a:latin typeface="Arial" panose="020B0604020202020204"/>
                <a:ea typeface="Arial" panose="020B0604020202020204"/>
              </a:rPr>
              <a:t>Second level</a:t>
            </a:r>
            <a:endParaRPr lang="en-US" altLang="en-US" sz="1600" b="0" i="0" u="none" baseline="0">
              <a:solidFill>
                <a:srgbClr val="2F2F2F"/>
              </a:solidFill>
              <a:latin typeface="Arial" panose="020B0604020202020204"/>
              <a:ea typeface="Arial" panose="020B0604020202020204"/>
            </a:endParaRPr>
          </a:p>
          <a:p>
            <a:pPr marL="1143000" lvl="2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altLang="en-US" sz="1400" b="0" i="0" u="none" baseline="0">
                <a:solidFill>
                  <a:srgbClr val="2F2F2F"/>
                </a:solidFill>
                <a:latin typeface="Arial" panose="020B0604020202020204"/>
                <a:ea typeface="Arial" panose="020B0604020202020204"/>
              </a:rPr>
              <a:t>Third level</a:t>
            </a:r>
            <a:endParaRPr lang="en-US" altLang="en-US" sz="1400" b="0" i="0" u="none" baseline="0">
              <a:solidFill>
                <a:srgbClr val="2F2F2F"/>
              </a:solidFill>
              <a:latin typeface="Arial" panose="020B0604020202020204"/>
              <a:ea typeface="Arial" panose="020B0604020202020204"/>
            </a:endParaRPr>
          </a:p>
          <a:p>
            <a:pPr marL="1600200" lvl="3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altLang="en-US" sz="1200" b="0" i="0" u="none" baseline="0">
                <a:solidFill>
                  <a:srgbClr val="2F2F2F"/>
                </a:solidFill>
                <a:latin typeface="Arial" panose="020B0604020202020204"/>
                <a:ea typeface="Arial" panose="020B0604020202020204"/>
              </a:rPr>
              <a:t>Fourth level</a:t>
            </a:r>
            <a:endParaRPr lang="en-US" altLang="en-US" sz="1200" b="0" i="0" u="none" baseline="0">
              <a:solidFill>
                <a:srgbClr val="2F2F2F"/>
              </a:solidFill>
              <a:latin typeface="Arial" panose="020B0604020202020204"/>
              <a:ea typeface="Arial" panose="020B0604020202020204"/>
            </a:endParaRPr>
          </a:p>
          <a:p>
            <a:pPr marL="2057400" lvl="4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altLang="en-US" sz="1200" b="0" i="0" u="none" baseline="0">
                <a:solidFill>
                  <a:srgbClr val="2F2F2F"/>
                </a:solidFill>
                <a:latin typeface="Arial" panose="020B0604020202020204"/>
                <a:ea typeface="Arial" panose="020B0604020202020204"/>
              </a:rPr>
              <a:t>Fifth level</a:t>
            </a:r>
            <a:endParaRPr lang="en-US" altLang="en-US" sz="1200" b="0" i="0" u="none" baseline="0">
              <a:solidFill>
                <a:srgbClr val="2F2F2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34" name="Auto 33"/>
          <p:cNvSpPr/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  <a:noFill/>
        </p:spPr>
        <p:txBody>
          <a:bodyPr vert="horz" lIns="91440" tIns="45720" rIns="91440" bIns="45720" anchor="ctr">
            <a:normAutofit/>
          </a:bodyPr>
          <a:p>
            <a:pPr marL="0" algn="l">
              <a:buNone/>
            </a:pPr>
          </a:p>
        </p:txBody>
      </p:sp>
      <p:sp>
        <p:nvSpPr>
          <p:cNvPr id="37" name="Auto 36"/>
          <p:cNvSpPr/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  <a:noFill/>
        </p:spPr>
        <p:txBody>
          <a:bodyPr vert="horz" lIns="91440" tIns="45720" rIns="91440" bIns="45720" anchor="ctr">
            <a:normAutofit/>
          </a:bodyPr>
          <a:p>
            <a:pPr marL="0" algn="l">
              <a:buNone/>
            </a:pPr>
          </a:p>
        </p:txBody>
      </p:sp>
      <p:sp>
        <p:nvSpPr>
          <p:cNvPr id="40" name="Auto 39"/>
          <p:cNvSpPr/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  <a:noFill/>
        </p:spPr>
        <p:txBody>
          <a:bodyPr vert="horz" lIns="91440" tIns="45720" rIns="91440" bIns="45720" anchor="ctr">
            <a:normAutofit/>
          </a:bodyPr>
          <a:p>
            <a:pPr marL="0" algn="l">
              <a:buNone/>
            </a:pPr>
            <a:fld id="NotSetting" type="slidenum">
              <a:rPr lang="en-US" altLang="en-US" sz="1800" b="0" i="0" u="none" baseline="0">
                <a:solidFill>
                  <a:srgbClr val="2F2F2F"/>
                </a:solidFill>
                <a:latin typeface="Arial" panose="020B0604020202020204"/>
                <a:ea typeface="Arial" panose="020B0604020202020204"/>
              </a:rPr>
            </a:fld>
            <a:endParaRPr lang="en-US" altLang="en-US" sz="1800" b="0" i="0" u="none" baseline="0">
              <a:solidFill>
                <a:srgbClr val="2F2F2F"/>
              </a:solidFill>
              <a:latin typeface="Arial" panose="020B0604020202020204"/>
              <a:ea typeface="Arial" panose="020B0604020202020204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381000" y="579120"/>
            <a:ext cx="487680" cy="0"/>
          </a:xfrm>
          <a:prstGeom prst="line">
            <a:avLst/>
          </a:prstGeom>
          <a:ln w="28575">
            <a:solidFill>
              <a:srgbClr val="D39F3F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473710" y="6482080"/>
            <a:ext cx="1125728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12216765" y="1484779"/>
            <a:ext cx="1005996" cy="360045"/>
          </a:xfrm>
          <a:prstGeom prst="rect">
            <a:avLst/>
          </a:prstGeom>
          <a:solidFill>
            <a:srgbClr val="003B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2216765" y="2204864"/>
            <a:ext cx="1005996" cy="360045"/>
          </a:xfrm>
          <a:prstGeom prst="rect">
            <a:avLst/>
          </a:prstGeom>
          <a:solidFill>
            <a:srgbClr val="F0EBDE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12216765" y="2564889"/>
            <a:ext cx="1005996" cy="360045"/>
          </a:xfrm>
          <a:prstGeom prst="rect">
            <a:avLst/>
          </a:prstGeom>
          <a:solidFill>
            <a:srgbClr val="BBCBD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2216765" y="2924934"/>
            <a:ext cx="1005996" cy="360045"/>
          </a:xfrm>
          <a:prstGeom prst="rect">
            <a:avLst/>
          </a:prstGeom>
          <a:solidFill>
            <a:srgbClr val="92DCE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12216765" y="3284979"/>
            <a:ext cx="1005996" cy="360045"/>
          </a:xfrm>
          <a:prstGeom prst="rect">
            <a:avLst/>
          </a:prstGeom>
          <a:solidFill>
            <a:srgbClr val="52565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12214381" y="3645024"/>
            <a:ext cx="1008380" cy="360045"/>
          </a:xfrm>
          <a:prstGeom prst="rect">
            <a:avLst/>
          </a:prstGeom>
          <a:solidFill>
            <a:srgbClr val="CDB46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12214381" y="1844819"/>
            <a:ext cx="1008380" cy="360045"/>
          </a:xfrm>
          <a:prstGeom prst="rect">
            <a:avLst/>
          </a:prstGeom>
          <a:solidFill>
            <a:srgbClr val="005AA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7611" name="直接连接符 67610"/>
          <p:cNvCxnSpPr/>
          <p:nvPr userDrawn="1"/>
        </p:nvCxnSpPr>
        <p:spPr>
          <a:xfrm>
            <a:off x="410845" y="1124744"/>
            <a:ext cx="1757680" cy="0"/>
          </a:xfrm>
          <a:prstGeom prst="line">
            <a:avLst/>
          </a:prstGeom>
          <a:ln w="28575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3" Type="http://schemas.openxmlformats.org/officeDocument/2006/relationships/slideLayout" Target="../slideLayouts/slideLayout4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0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 0"/>
          <p:cNvSpPr/>
          <p:nvPr>
            <p:ph type="ctrTitle"/>
          </p:nvPr>
        </p:nvSpPr>
        <p:spPr>
          <a:xfrm>
            <a:off x="6705600" y="2590800"/>
            <a:ext cx="4855845" cy="706755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spAutoFit/>
          </a:bodyPr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4000" b="1" i="0" u="none" baseline="0">
                <a:solidFill>
                  <a:srgbClr val="2F2F2F"/>
                </a:solidFill>
                <a:latin typeface="微软雅黑" panose="020B0503020204020204" charset="-122"/>
                <a:ea typeface="微软雅黑" panose="020B0503020204020204" charset="-122"/>
              </a:rPr>
              <a:t>{</a:t>
            </a:r>
            <a:r>
              <a:rPr lang="en-US" altLang="zh-CN" sz="4000" b="1" i="0" u="none" baseline="0">
                <a:solidFill>
                  <a:srgbClr val="2F2F2F"/>
                </a:solidFill>
                <a:latin typeface="微软雅黑" panose="020B0503020204020204" charset="-122"/>
                <a:ea typeface="微软雅黑" panose="020B0503020204020204" charset="-122"/>
              </a:rPr>
              <a:t>title}</a:t>
            </a:r>
            <a:endParaRPr lang="zh-CN" altLang="en-US" sz="4000" b="1" i="0" u="none" baseline="0">
              <a:solidFill>
                <a:srgbClr val="2F2F2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Auto 3"/>
          <p:cNvSpPr/>
          <p:nvPr>
            <p:ph type="subTitle" sz="quarter" idx="1"/>
          </p:nvPr>
        </p:nvSpPr>
        <p:spPr>
          <a:xfrm>
            <a:off x="8318500" y="3581400"/>
            <a:ext cx="1785620" cy="608330"/>
          </a:xfrm>
          <a:prstGeom prst="roundRect">
            <a:avLst>
              <a:gd name="adj" fmla="val 0"/>
            </a:avLst>
          </a:prstGeom>
          <a:noFill/>
        </p:spPr>
        <p:txBody>
          <a:bodyPr vert="horz" wrap="square" lIns="91440" tIns="45720" rIns="91440" bIns="45720" anchor="t">
            <a:normAutofit/>
          </a:bodyPr>
          <a:p>
            <a:pPr marL="0" indent="0" algn="r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sz="2000" b="0" i="0" u="none" baseline="0">
                <a:solidFill>
                  <a:srgbClr val="2F2F2F"/>
                </a:solidFill>
                <a:latin typeface="微软雅黑" panose="020B0503020204020204" charset="-122"/>
                <a:ea typeface="微软雅黑" panose="020B0503020204020204" charset="-122"/>
              </a:rPr>
              <a:t>{name}</a:t>
            </a:r>
            <a:endParaRPr lang="en-US" altLang="zh-CN" sz="2000" b="0" i="0" u="none" baseline="0">
              <a:solidFill>
                <a:srgbClr val="2F2F2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>
            <p:custDataLst>
              <p:tags r:id="rId1"/>
            </p:custDataLst>
          </p:nvPr>
        </p:nvSpPr>
        <p:spPr>
          <a:xfrm>
            <a:off x="660400" y="2519578"/>
            <a:ext cx="3092232" cy="337185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spAutoFit/>
          </a:bodyPr>
          <a:p>
            <a:pPr marL="0" indent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i="0" u="none" baseline="0">
                <a:solidFill>
                  <a:srgbClr val="2F2F2F"/>
                </a:solidFill>
                <a:latin typeface="微软雅黑" panose="020B0503020204020204" charset="-122"/>
                <a:ea typeface="微软雅黑" panose="020B0503020204020204" charset="-122"/>
              </a:rPr>
              <a:t>{@repeat title1-1}</a:t>
            </a:r>
            <a:endParaRPr lang="en-US" altLang="zh-CN" sz="1600" b="1" i="0" u="none" baseline="0">
              <a:solidFill>
                <a:srgbClr val="2F2F2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TextBox 9"/>
          <p:cNvSpPr txBox="1"/>
          <p:nvPr>
            <p:custDataLst>
              <p:tags r:id="rId2"/>
            </p:custDataLst>
          </p:nvPr>
        </p:nvSpPr>
        <p:spPr>
          <a:xfrm>
            <a:off x="660400" y="2930525"/>
            <a:ext cx="3092450" cy="12547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noAutofit/>
          </a:bodyPr>
          <a:p>
            <a:pPr marL="0" indent="0"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0" i="0" u="none" baseline="0">
                <a:solidFill>
                  <a:srgbClr val="2F2F2F"/>
                </a:solidFill>
                <a:latin typeface="微软雅黑" panose="020B0503020204020204" charset="-122"/>
                <a:ea typeface="微软雅黑" panose="020B0503020204020204" charset="-122"/>
              </a:rPr>
              <a:t>{@repeat data1-1}</a:t>
            </a:r>
            <a:endParaRPr lang="en-US" altLang="zh-CN" sz="1400" b="0" i="0" u="none" baseline="0">
              <a:solidFill>
                <a:srgbClr val="2F2F2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extBox 18"/>
          <p:cNvSpPr txBox="1"/>
          <p:nvPr>
            <p:custDataLst>
              <p:tags r:id="rId3"/>
            </p:custDataLst>
          </p:nvPr>
        </p:nvSpPr>
        <p:spPr>
          <a:xfrm>
            <a:off x="4549884" y="2519578"/>
            <a:ext cx="3092232" cy="337185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spAutoFit/>
          </a:bodyPr>
          <a:p>
            <a:pPr marL="0" indent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1600" b="1" i="0" u="none" baseline="0">
                <a:solidFill>
                  <a:srgbClr val="2F2F2F"/>
                </a:solidFill>
                <a:latin typeface="微软雅黑" panose="020B0503020204020204" charset="-122"/>
                <a:ea typeface="微软雅黑" panose="020B0503020204020204" charset="-122"/>
              </a:rPr>
              <a:t>{@</a:t>
            </a:r>
            <a:r>
              <a:rPr lang="en-US" altLang="zh-CN" sz="1600" b="1" i="0" u="none" baseline="0">
                <a:solidFill>
                  <a:srgbClr val="2F2F2F"/>
                </a:solidFill>
                <a:latin typeface="微软雅黑" panose="020B0503020204020204" charset="-122"/>
                <a:ea typeface="微软雅黑" panose="020B0503020204020204" charset="-122"/>
              </a:rPr>
              <a:t>repeat t</a:t>
            </a:r>
            <a:r>
              <a:rPr lang="en-US" altLang="en-US" sz="1600" b="1" i="0" u="none" baseline="0">
                <a:solidFill>
                  <a:srgbClr val="2F2F2F"/>
                </a:solidFill>
                <a:latin typeface="微软雅黑" panose="020B0503020204020204" charset="-122"/>
                <a:ea typeface="微软雅黑" panose="020B0503020204020204" charset="-122"/>
              </a:rPr>
              <a:t>itle1-2}</a:t>
            </a:r>
            <a:endParaRPr lang="en-US" altLang="en-US" sz="1600" b="1" i="0" u="none" baseline="0">
              <a:solidFill>
                <a:srgbClr val="2F2F2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TextBox 21"/>
          <p:cNvSpPr txBox="1"/>
          <p:nvPr>
            <p:custDataLst>
              <p:tags r:id="rId4"/>
            </p:custDataLst>
          </p:nvPr>
        </p:nvSpPr>
        <p:spPr>
          <a:xfrm>
            <a:off x="4549884" y="2930503"/>
            <a:ext cx="3092232" cy="4140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0" i="0" u="none" baseline="0">
                <a:solidFill>
                  <a:srgbClr val="2F2F2F"/>
                </a:solidFill>
                <a:latin typeface="微软雅黑" panose="020B0503020204020204" charset="-122"/>
                <a:ea typeface="微软雅黑" panose="020B0503020204020204" charset="-122"/>
              </a:rPr>
              <a:t>{@repeat data1-2}</a:t>
            </a:r>
            <a:endParaRPr lang="en-US" altLang="zh-CN" sz="1400" b="0" i="0" u="none" baseline="0">
              <a:solidFill>
                <a:srgbClr val="2F2F2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TextBox 30"/>
          <p:cNvSpPr txBox="1"/>
          <p:nvPr>
            <p:custDataLst>
              <p:tags r:id="rId5"/>
            </p:custDataLst>
          </p:nvPr>
        </p:nvSpPr>
        <p:spPr>
          <a:xfrm>
            <a:off x="8426668" y="2519578"/>
            <a:ext cx="3092232" cy="337185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spAutoFit/>
          </a:bodyPr>
          <a:p>
            <a:pPr marL="0" indent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1600" b="1" i="0" u="none" baseline="0">
                <a:solidFill>
                  <a:srgbClr val="2F2F2F"/>
                </a:solidFill>
                <a:latin typeface="微软雅黑" panose="020B0503020204020204" charset="-122"/>
                <a:ea typeface="微软雅黑" panose="020B0503020204020204" charset="-122"/>
              </a:rPr>
              <a:t>{@</a:t>
            </a:r>
            <a:r>
              <a:rPr lang="en-US" altLang="zh-CN" sz="1600" b="1" i="0" u="none" baseline="0">
                <a:solidFill>
                  <a:srgbClr val="2F2F2F"/>
                </a:solidFill>
                <a:latin typeface="微软雅黑" panose="020B0503020204020204" charset="-122"/>
                <a:ea typeface="微软雅黑" panose="020B0503020204020204" charset="-122"/>
              </a:rPr>
              <a:t>repeat </a:t>
            </a:r>
            <a:r>
              <a:rPr lang="en-US" altLang="en-US" sz="1600" b="1" i="0" u="none" baseline="0">
                <a:solidFill>
                  <a:srgbClr val="2F2F2F"/>
                </a:solidFill>
                <a:latin typeface="微软雅黑" panose="020B0503020204020204" charset="-122"/>
                <a:ea typeface="微软雅黑" panose="020B0503020204020204" charset="-122"/>
              </a:rPr>
              <a:t>title1-3}</a:t>
            </a:r>
            <a:endParaRPr lang="en-US" altLang="en-US" sz="1600" b="1" i="0" u="none" baseline="0">
              <a:solidFill>
                <a:srgbClr val="2F2F2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TextBox 33"/>
          <p:cNvSpPr txBox="1"/>
          <p:nvPr>
            <p:custDataLst>
              <p:tags r:id="rId6"/>
            </p:custDataLst>
          </p:nvPr>
        </p:nvSpPr>
        <p:spPr>
          <a:xfrm>
            <a:off x="8426668" y="2930503"/>
            <a:ext cx="3092232" cy="4140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0" i="0" u="none" baseline="0">
                <a:solidFill>
                  <a:srgbClr val="2F2F2F"/>
                </a:solidFill>
                <a:latin typeface="微软雅黑" panose="020B0503020204020204" charset="-122"/>
                <a:ea typeface="微软雅黑" panose="020B0503020204020204" charset="-122"/>
              </a:rPr>
              <a:t>{@repeat data1-3}</a:t>
            </a:r>
            <a:endParaRPr lang="en-US" altLang="zh-CN" sz="1400" b="0" i="0" u="none" baseline="0">
              <a:solidFill>
                <a:srgbClr val="2F2F2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Auto 36"/>
          <p:cNvSpPr/>
          <p:nvPr>
            <p:ph type="title"/>
          </p:nvPr>
        </p:nvSpPr>
        <p:spPr>
          <a:xfrm>
            <a:off x="381000" y="228917"/>
            <a:ext cx="10858500" cy="900112"/>
          </a:xfrm>
        </p:spPr>
        <p:txBody>
          <a:bodyPr vert="horz" lIns="91440" tIns="45720" rIns="91440" bIns="45720" anchor="b">
            <a:normAutofit/>
          </a:bodyPr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b="1" i="0" u="none" baseline="0">
                <a:solidFill>
                  <a:srgbClr val="2F2F2F"/>
                </a:solidFill>
                <a:latin typeface="微软雅黑" panose="020B0503020204020204" charset="-122"/>
                <a:ea typeface="微软雅黑" panose="020B0503020204020204" charset="-122"/>
              </a:rPr>
              <a:t>{@repeat title1}</a:t>
            </a:r>
            <a:endParaRPr lang="en-US" altLang="zh-CN" sz="2800" b="1" i="0" u="none" baseline="0">
              <a:solidFill>
                <a:srgbClr val="2F2F2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Auto 12"/>
          <p:cNvSpPr/>
          <p:nvPr>
            <p:custDataLst>
              <p:tags r:id="rId7"/>
            </p:custDataLst>
          </p:nvPr>
        </p:nvSpPr>
        <p:spPr>
          <a:xfrm>
            <a:off x="1825190" y="1989570"/>
            <a:ext cx="410200" cy="410198"/>
          </a:xfrm>
          <a:prstGeom prst="ellipse">
            <a:avLst/>
          </a:prstGeom>
          <a:solidFill>
            <a:schemeClr val="accent1"/>
          </a:solidFill>
          <a:ln cap="rnd" cmpd="sng">
            <a:prstDash val="solid"/>
          </a:ln>
        </p:spPr>
        <p:txBody>
          <a:bodyPr rot="0" vert="horz" wrap="square" lIns="91440" tIns="45720" rIns="91440" bIns="45720" anchor="ctr">
            <a:normAutofit fontScale="70000"/>
          </a:bodyPr>
          <a:p>
            <a:pPr marL="0" algn="ctr"/>
          </a:p>
        </p:txBody>
      </p:sp>
      <p:sp>
        <p:nvSpPr>
          <p:cNvPr id="16" name="Freeform 15"/>
          <p:cNvSpPr/>
          <p:nvPr>
            <p:custDataLst>
              <p:tags r:id="rId8"/>
            </p:custDataLst>
          </p:nvPr>
        </p:nvSpPr>
        <p:spPr>
          <a:xfrm>
            <a:off x="1941290" y="2127919"/>
            <a:ext cx="178001" cy="133500"/>
          </a:xfrm>
          <a:custGeom>
            <a:avLst/>
            <a:gdLst/>
            <a:ahLst/>
            <a:cxnLst/>
            <a:rect l="l" t="t" r="r" b="b"/>
            <a:pathLst>
              <a:path w="533400" h="400050">
                <a:moveTo>
                  <a:pt x="505433" y="621"/>
                </a:moveTo>
                <a:cubicBezTo>
                  <a:pt x="521245" y="621"/>
                  <a:pt x="534008" y="13385"/>
                  <a:pt x="534008" y="29196"/>
                </a:cubicBezTo>
                <a:lnTo>
                  <a:pt x="534008" y="372096"/>
                </a:lnTo>
                <a:cubicBezTo>
                  <a:pt x="534008" y="387907"/>
                  <a:pt x="521245" y="400671"/>
                  <a:pt x="505433" y="400671"/>
                </a:cubicBezTo>
                <a:lnTo>
                  <a:pt x="29183" y="400671"/>
                </a:lnTo>
                <a:cubicBezTo>
                  <a:pt x="13371" y="400671"/>
                  <a:pt x="608" y="387907"/>
                  <a:pt x="608" y="372096"/>
                </a:cubicBezTo>
                <a:lnTo>
                  <a:pt x="608" y="29196"/>
                </a:lnTo>
                <a:cubicBezTo>
                  <a:pt x="608" y="13385"/>
                  <a:pt x="13371" y="621"/>
                  <a:pt x="29183" y="621"/>
                </a:cubicBezTo>
                <a:lnTo>
                  <a:pt x="505433" y="621"/>
                </a:lnTo>
                <a:close/>
                <a:moveTo>
                  <a:pt x="391419" y="198646"/>
                </a:moveTo>
                <a:cubicBezTo>
                  <a:pt x="378846" y="189121"/>
                  <a:pt x="360939" y="191597"/>
                  <a:pt x="351414" y="204170"/>
                </a:cubicBezTo>
                <a:lnTo>
                  <a:pt x="351414" y="204170"/>
                </a:lnTo>
                <a:lnTo>
                  <a:pt x="267118" y="315613"/>
                </a:lnTo>
                <a:cubicBezTo>
                  <a:pt x="266355" y="316660"/>
                  <a:pt x="265498" y="317518"/>
                  <a:pt x="264641" y="318470"/>
                </a:cubicBezTo>
                <a:cubicBezTo>
                  <a:pt x="253592" y="329710"/>
                  <a:pt x="235495" y="329805"/>
                  <a:pt x="224255" y="318756"/>
                </a:cubicBezTo>
                <a:lnTo>
                  <a:pt x="224255" y="318756"/>
                </a:lnTo>
                <a:lnTo>
                  <a:pt x="162152" y="257415"/>
                </a:lnTo>
                <a:cubicBezTo>
                  <a:pt x="161485" y="256844"/>
                  <a:pt x="160914" y="256177"/>
                  <a:pt x="160247" y="255701"/>
                </a:cubicBezTo>
                <a:cubicBezTo>
                  <a:pt x="148055" y="245699"/>
                  <a:pt x="130053" y="247414"/>
                  <a:pt x="120052" y="259606"/>
                </a:cubicBezTo>
                <a:lnTo>
                  <a:pt x="120052" y="259606"/>
                </a:lnTo>
                <a:lnTo>
                  <a:pt x="32517" y="366095"/>
                </a:lnTo>
                <a:cubicBezTo>
                  <a:pt x="31088" y="367810"/>
                  <a:pt x="30326" y="369905"/>
                  <a:pt x="30326" y="372096"/>
                </a:cubicBezTo>
                <a:cubicBezTo>
                  <a:pt x="30326" y="377335"/>
                  <a:pt x="34612" y="381621"/>
                  <a:pt x="39851" y="381621"/>
                </a:cubicBezTo>
                <a:lnTo>
                  <a:pt x="39851" y="381621"/>
                </a:lnTo>
                <a:lnTo>
                  <a:pt x="497242" y="381621"/>
                </a:lnTo>
                <a:cubicBezTo>
                  <a:pt x="499146" y="381621"/>
                  <a:pt x="500956" y="381050"/>
                  <a:pt x="502480" y="380002"/>
                </a:cubicBezTo>
                <a:cubicBezTo>
                  <a:pt x="506862" y="377049"/>
                  <a:pt x="508005" y="371144"/>
                  <a:pt x="505147" y="366762"/>
                </a:cubicBezTo>
                <a:lnTo>
                  <a:pt x="505147" y="366762"/>
                </a:lnTo>
                <a:lnTo>
                  <a:pt x="397991" y="205504"/>
                </a:lnTo>
                <a:cubicBezTo>
                  <a:pt x="396181" y="202932"/>
                  <a:pt x="393990" y="200551"/>
                  <a:pt x="391419" y="198646"/>
                </a:cubicBezTo>
                <a:close/>
                <a:moveTo>
                  <a:pt x="95858" y="57771"/>
                </a:moveTo>
                <a:cubicBezTo>
                  <a:pt x="74808" y="57771"/>
                  <a:pt x="57758" y="74821"/>
                  <a:pt x="57758" y="95871"/>
                </a:cubicBezTo>
                <a:cubicBezTo>
                  <a:pt x="57758" y="116921"/>
                  <a:pt x="74808" y="133971"/>
                  <a:pt x="95858" y="133971"/>
                </a:cubicBezTo>
                <a:cubicBezTo>
                  <a:pt x="116908" y="133971"/>
                  <a:pt x="133958" y="116921"/>
                  <a:pt x="133958" y="95871"/>
                </a:cubicBezTo>
                <a:cubicBezTo>
                  <a:pt x="133958" y="74821"/>
                  <a:pt x="116908" y="57771"/>
                  <a:pt x="95858" y="57771"/>
                </a:cubicBezTo>
                <a:close/>
              </a:path>
            </a:pathLst>
          </a:custGeom>
          <a:solidFill>
            <a:srgbClr val="FFFFFF"/>
          </a:solidFill>
          <a:ln cap="rnd" cmpd="sng">
            <a:prstDash val="solid"/>
          </a:ln>
        </p:spPr>
        <p:txBody>
          <a:bodyPr rot="0" vert="horz" wrap="square" lIns="91440" tIns="45720" rIns="91440" bIns="45720" anchor="ctr">
            <a:noAutofit/>
          </a:bodyPr>
          <a:p>
            <a:pPr marL="0" algn="ctr"/>
          </a:p>
        </p:txBody>
      </p:sp>
      <p:sp>
        <p:nvSpPr>
          <p:cNvPr id="25" name="Auto 24"/>
          <p:cNvSpPr/>
          <p:nvPr>
            <p:custDataLst>
              <p:tags r:id="rId9"/>
            </p:custDataLst>
          </p:nvPr>
        </p:nvSpPr>
        <p:spPr>
          <a:xfrm>
            <a:off x="5854569" y="1989570"/>
            <a:ext cx="410200" cy="410198"/>
          </a:xfrm>
          <a:prstGeom prst="ellipse">
            <a:avLst/>
          </a:prstGeom>
          <a:solidFill>
            <a:schemeClr val="accent1"/>
          </a:solidFill>
          <a:ln cap="rnd" cmpd="sng">
            <a:prstDash val="solid"/>
          </a:ln>
        </p:spPr>
        <p:txBody>
          <a:bodyPr rot="0" vert="horz" wrap="square" lIns="91440" tIns="45720" rIns="91440" bIns="45720" anchor="ctr">
            <a:normAutofit fontScale="70000"/>
          </a:bodyPr>
          <a:p>
            <a:pPr marL="0" algn="ctr"/>
          </a:p>
        </p:txBody>
      </p:sp>
      <p:sp>
        <p:nvSpPr>
          <p:cNvPr id="28" name="Freeform 27"/>
          <p:cNvSpPr/>
          <p:nvPr>
            <p:custDataLst>
              <p:tags r:id="rId10"/>
            </p:custDataLst>
          </p:nvPr>
        </p:nvSpPr>
        <p:spPr>
          <a:xfrm>
            <a:off x="5970668" y="2099311"/>
            <a:ext cx="178001" cy="162108"/>
          </a:xfrm>
          <a:custGeom>
            <a:avLst/>
            <a:gdLst/>
            <a:ahLst/>
            <a:cxnLst/>
            <a:rect l="l" t="t" r="r" b="b"/>
            <a:pathLst>
              <a:path w="533400" h="485775">
                <a:moveTo>
                  <a:pt x="125329" y="229221"/>
                </a:moveTo>
                <a:lnTo>
                  <a:pt x="125329" y="276846"/>
                </a:lnTo>
                <a:lnTo>
                  <a:pt x="144379" y="276846"/>
                </a:lnTo>
                <a:lnTo>
                  <a:pt x="144379" y="229221"/>
                </a:lnTo>
                <a:lnTo>
                  <a:pt x="392029" y="229221"/>
                </a:lnTo>
                <a:lnTo>
                  <a:pt x="392029" y="276846"/>
                </a:lnTo>
                <a:lnTo>
                  <a:pt x="411079" y="276846"/>
                </a:lnTo>
                <a:lnTo>
                  <a:pt x="411079" y="229221"/>
                </a:lnTo>
                <a:lnTo>
                  <a:pt x="534904" y="229221"/>
                </a:lnTo>
                <a:lnTo>
                  <a:pt x="534904" y="457821"/>
                </a:lnTo>
                <a:cubicBezTo>
                  <a:pt x="534904" y="473632"/>
                  <a:pt x="522141" y="486396"/>
                  <a:pt x="506329" y="486396"/>
                </a:cubicBezTo>
                <a:lnTo>
                  <a:pt x="30079" y="486396"/>
                </a:lnTo>
                <a:cubicBezTo>
                  <a:pt x="14267" y="486396"/>
                  <a:pt x="1504" y="473632"/>
                  <a:pt x="1504" y="457821"/>
                </a:cubicBezTo>
                <a:lnTo>
                  <a:pt x="1504" y="229221"/>
                </a:lnTo>
                <a:lnTo>
                  <a:pt x="125329" y="229221"/>
                </a:lnTo>
                <a:close/>
                <a:moveTo>
                  <a:pt x="372979" y="621"/>
                </a:moveTo>
                <a:cubicBezTo>
                  <a:pt x="393363" y="621"/>
                  <a:pt x="410031" y="16623"/>
                  <a:pt x="411079" y="36816"/>
                </a:cubicBezTo>
                <a:lnTo>
                  <a:pt x="411079" y="38721"/>
                </a:lnTo>
                <a:lnTo>
                  <a:pt x="411079" y="114921"/>
                </a:lnTo>
                <a:lnTo>
                  <a:pt x="506329" y="114921"/>
                </a:lnTo>
                <a:cubicBezTo>
                  <a:pt x="522141" y="114921"/>
                  <a:pt x="534904" y="127685"/>
                  <a:pt x="534904" y="143496"/>
                </a:cubicBezTo>
                <a:lnTo>
                  <a:pt x="534904" y="210171"/>
                </a:lnTo>
                <a:lnTo>
                  <a:pt x="1504" y="210171"/>
                </a:lnTo>
                <a:lnTo>
                  <a:pt x="1504" y="143496"/>
                </a:lnTo>
                <a:cubicBezTo>
                  <a:pt x="1504" y="127685"/>
                  <a:pt x="14267" y="114921"/>
                  <a:pt x="30079" y="114921"/>
                </a:cubicBezTo>
                <a:lnTo>
                  <a:pt x="125329" y="114921"/>
                </a:lnTo>
                <a:lnTo>
                  <a:pt x="125329" y="38721"/>
                </a:lnTo>
                <a:cubicBezTo>
                  <a:pt x="125329" y="18337"/>
                  <a:pt x="141331" y="1669"/>
                  <a:pt x="161524" y="621"/>
                </a:cubicBezTo>
                <a:lnTo>
                  <a:pt x="163429" y="621"/>
                </a:lnTo>
                <a:lnTo>
                  <a:pt x="372979" y="621"/>
                </a:lnTo>
                <a:close/>
                <a:moveTo>
                  <a:pt x="372979" y="19671"/>
                </a:moveTo>
                <a:lnTo>
                  <a:pt x="163429" y="19671"/>
                </a:lnTo>
                <a:cubicBezTo>
                  <a:pt x="153428" y="19671"/>
                  <a:pt x="145141" y="27482"/>
                  <a:pt x="144474" y="37292"/>
                </a:cubicBezTo>
                <a:lnTo>
                  <a:pt x="144379" y="38721"/>
                </a:lnTo>
                <a:lnTo>
                  <a:pt x="144379" y="114921"/>
                </a:lnTo>
                <a:lnTo>
                  <a:pt x="392029" y="114921"/>
                </a:lnTo>
                <a:lnTo>
                  <a:pt x="392029" y="38721"/>
                </a:lnTo>
                <a:cubicBezTo>
                  <a:pt x="392029" y="29196"/>
                  <a:pt x="384981" y="21290"/>
                  <a:pt x="375836" y="19862"/>
                </a:cubicBezTo>
                <a:lnTo>
                  <a:pt x="374408" y="19671"/>
                </a:lnTo>
                <a:lnTo>
                  <a:pt x="372979" y="19671"/>
                </a:lnTo>
                <a:close/>
              </a:path>
            </a:pathLst>
          </a:custGeom>
          <a:solidFill>
            <a:srgbClr val="FFFFFF"/>
          </a:solidFill>
          <a:ln cap="rnd" cmpd="sng">
            <a:prstDash val="solid"/>
          </a:ln>
        </p:spPr>
        <p:txBody>
          <a:bodyPr rot="0" vert="horz" wrap="square" lIns="91440" tIns="45720" rIns="91440" bIns="45720" anchor="ctr">
            <a:noAutofit/>
          </a:bodyPr>
          <a:p>
            <a:pPr marL="0" algn="ctr"/>
          </a:p>
        </p:txBody>
      </p:sp>
      <p:sp>
        <p:nvSpPr>
          <p:cNvPr id="1" name="Auto 36"/>
          <p:cNvSpPr/>
          <p:nvPr>
            <p:custDataLst>
              <p:tags r:id="rId11"/>
            </p:custDataLst>
          </p:nvPr>
        </p:nvSpPr>
        <p:spPr>
          <a:xfrm>
            <a:off x="9767743" y="1848600"/>
            <a:ext cx="410200" cy="410198"/>
          </a:xfrm>
          <a:prstGeom prst="ellipse">
            <a:avLst/>
          </a:prstGeom>
          <a:solidFill>
            <a:schemeClr val="accent1"/>
          </a:solidFill>
          <a:ln cap="rnd" cmpd="sng">
            <a:prstDash val="solid"/>
          </a:ln>
        </p:spPr>
        <p:txBody>
          <a:bodyPr rot="0" vert="horz" wrap="square" lIns="91440" tIns="45720" rIns="91440" bIns="45720" anchor="ctr">
            <a:normAutofit fontScale="70000"/>
          </a:bodyPr>
          <a:p>
            <a:pPr marL="0" algn="ctr"/>
          </a:p>
        </p:txBody>
      </p:sp>
      <p:sp>
        <p:nvSpPr>
          <p:cNvPr id="40" name="Freeform 39"/>
          <p:cNvSpPr/>
          <p:nvPr>
            <p:custDataLst>
              <p:tags r:id="rId12"/>
            </p:custDataLst>
          </p:nvPr>
        </p:nvSpPr>
        <p:spPr>
          <a:xfrm>
            <a:off x="9883843" y="1989310"/>
            <a:ext cx="178001" cy="148188"/>
          </a:xfrm>
          <a:custGeom>
            <a:avLst/>
            <a:gdLst/>
            <a:ahLst/>
            <a:cxnLst/>
            <a:rect l="l" t="t" r="r" b="b"/>
            <a:pathLst>
              <a:path w="526297" h="438150">
                <a:moveTo>
                  <a:pt x="483573" y="133971"/>
                </a:moveTo>
                <a:cubicBezTo>
                  <a:pt x="507957" y="133971"/>
                  <a:pt x="527674" y="153688"/>
                  <a:pt x="527674" y="178072"/>
                </a:cubicBezTo>
                <a:cubicBezTo>
                  <a:pt x="527674" y="179215"/>
                  <a:pt x="527674" y="180358"/>
                  <a:pt x="527579" y="181501"/>
                </a:cubicBezTo>
                <a:lnTo>
                  <a:pt x="514244" y="355237"/>
                </a:lnTo>
                <a:cubicBezTo>
                  <a:pt x="513101" y="370096"/>
                  <a:pt x="500718" y="381621"/>
                  <a:pt x="485764" y="381621"/>
                </a:cubicBezTo>
                <a:lnTo>
                  <a:pt x="454998" y="381621"/>
                </a:lnTo>
                <a:lnTo>
                  <a:pt x="454998" y="438771"/>
                </a:lnTo>
                <a:lnTo>
                  <a:pt x="435948" y="438771"/>
                </a:lnTo>
                <a:lnTo>
                  <a:pt x="435948" y="381621"/>
                </a:lnTo>
                <a:lnTo>
                  <a:pt x="93048" y="381621"/>
                </a:lnTo>
                <a:lnTo>
                  <a:pt x="93048" y="438771"/>
                </a:lnTo>
                <a:lnTo>
                  <a:pt x="73998" y="438771"/>
                </a:lnTo>
                <a:lnTo>
                  <a:pt x="73998" y="381621"/>
                </a:lnTo>
                <a:lnTo>
                  <a:pt x="43328" y="381621"/>
                </a:lnTo>
                <a:cubicBezTo>
                  <a:pt x="28373" y="381621"/>
                  <a:pt x="15991" y="370096"/>
                  <a:pt x="14848" y="355237"/>
                </a:cubicBezTo>
                <a:lnTo>
                  <a:pt x="1513" y="181501"/>
                </a:lnTo>
                <a:cubicBezTo>
                  <a:pt x="-392" y="157212"/>
                  <a:pt x="17801" y="135971"/>
                  <a:pt x="42089" y="134162"/>
                </a:cubicBezTo>
                <a:cubicBezTo>
                  <a:pt x="43232" y="134066"/>
                  <a:pt x="44375" y="134066"/>
                  <a:pt x="45518" y="134066"/>
                </a:cubicBezTo>
                <a:cubicBezTo>
                  <a:pt x="73141" y="134066"/>
                  <a:pt x="96858" y="153688"/>
                  <a:pt x="101906" y="180834"/>
                </a:cubicBezTo>
                <a:lnTo>
                  <a:pt x="121623" y="286371"/>
                </a:lnTo>
                <a:lnTo>
                  <a:pt x="407373" y="286371"/>
                </a:lnTo>
                <a:lnTo>
                  <a:pt x="427185" y="180739"/>
                </a:lnTo>
                <a:cubicBezTo>
                  <a:pt x="432233" y="153592"/>
                  <a:pt x="455951" y="133971"/>
                  <a:pt x="483573" y="133971"/>
                </a:cubicBezTo>
                <a:close/>
                <a:moveTo>
                  <a:pt x="416898" y="621"/>
                </a:moveTo>
                <a:cubicBezTo>
                  <a:pt x="453760" y="621"/>
                  <a:pt x="483573" y="30434"/>
                  <a:pt x="483573" y="67296"/>
                </a:cubicBezTo>
                <a:lnTo>
                  <a:pt x="483573" y="115397"/>
                </a:lnTo>
                <a:cubicBezTo>
                  <a:pt x="481192" y="115112"/>
                  <a:pt x="478811" y="114921"/>
                  <a:pt x="476429" y="114921"/>
                </a:cubicBezTo>
                <a:cubicBezTo>
                  <a:pt x="445473" y="114921"/>
                  <a:pt x="418803" y="136448"/>
                  <a:pt x="412040" y="166451"/>
                </a:cubicBezTo>
                <a:lnTo>
                  <a:pt x="411564" y="168737"/>
                </a:lnTo>
                <a:lnTo>
                  <a:pt x="393086" y="267321"/>
                </a:lnTo>
                <a:lnTo>
                  <a:pt x="135911" y="267321"/>
                </a:lnTo>
                <a:lnTo>
                  <a:pt x="117432" y="168737"/>
                </a:lnTo>
                <a:cubicBezTo>
                  <a:pt x="111622" y="137495"/>
                  <a:pt x="84285" y="114921"/>
                  <a:pt x="52567" y="114921"/>
                </a:cubicBezTo>
                <a:lnTo>
                  <a:pt x="54948" y="67296"/>
                </a:lnTo>
                <a:cubicBezTo>
                  <a:pt x="54948" y="30434"/>
                  <a:pt x="84761" y="621"/>
                  <a:pt x="121623" y="621"/>
                </a:cubicBezTo>
                <a:lnTo>
                  <a:pt x="416898" y="621"/>
                </a:lnTo>
                <a:close/>
              </a:path>
            </a:pathLst>
          </a:custGeom>
          <a:solidFill>
            <a:srgbClr val="FFFFFF"/>
          </a:solidFill>
          <a:ln cap="rnd" cmpd="sng">
            <a:prstDash val="solid"/>
          </a:ln>
        </p:spPr>
        <p:txBody>
          <a:bodyPr rot="0" vert="horz" wrap="square" lIns="91440" tIns="45720" rIns="91440" bIns="45720" anchor="ctr">
            <a:noAutofit/>
          </a:bodyPr>
          <a:p>
            <a:pPr marL="0"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 0"/>
          <p:cNvSpPr/>
          <p:nvPr>
            <p:ph type="title"/>
          </p:nvPr>
        </p:nvSpPr>
        <p:spPr>
          <a:xfrm>
            <a:off x="457200" y="581025"/>
            <a:ext cx="7454900" cy="547370"/>
          </a:xfrm>
        </p:spPr>
        <p:txBody>
          <a:bodyPr vert="horz" lIns="91440" tIns="45720" rIns="91440" bIns="45720" anchor="b">
            <a:normAutofit fontScale="90000"/>
          </a:bodyPr>
          <a:p>
            <a:pPr marL="0" marR="0" algn="l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0" lang="en-US" altLang="zh-CN" sz="3110" b="1" i="0" u="none" strike="noStrike" kern="0" cap="none" spc="0" normalizeH="0" baseline="0" noProof="1">
                <a:solidFill>
                  <a:srgbClr val="2F2F2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{</a:t>
            </a:r>
            <a:r>
              <a:rPr kumimoji="0" lang="en-US" altLang="zh-CN" sz="3110" b="1" i="0" u="none" strike="noStrike" kern="0" cap="none" spc="0" normalizeH="0" baseline="0" noProof="1">
                <a:solidFill>
                  <a:srgbClr val="2F2F2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@repeat </a:t>
            </a:r>
            <a:r>
              <a:rPr kumimoji="0" lang="en-US" altLang="zh-CN" sz="3110" b="1" i="0" u="none" strike="noStrike" kern="0" cap="none" spc="0" normalizeH="0" baseline="0" noProof="1">
                <a:solidFill>
                  <a:srgbClr val="2F2F2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title2}</a:t>
            </a:r>
            <a:endParaRPr kumimoji="0" lang="en-US" altLang="zh-CN" sz="3110" b="1" i="0" u="none" strike="noStrike" kern="0" cap="none" spc="0" normalizeH="0" baseline="0" noProof="1">
              <a:solidFill>
                <a:srgbClr val="2F2F2F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1379129" y="2263705"/>
            <a:ext cx="2744978" cy="3371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algn="l"/>
            <a:r>
              <a:rPr lang="en-US" altLang="zh-CN" sz="1600" b="1" i="0" u="none" baseline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{@repeat title2-1}</a:t>
            </a:r>
            <a:endParaRPr lang="en-US" altLang="zh-CN" sz="1600" b="1" i="0" u="none" baseline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Auto 6"/>
          <p:cNvSpPr/>
          <p:nvPr>
            <p:custDataLst>
              <p:tags r:id="rId2"/>
            </p:custDataLst>
          </p:nvPr>
        </p:nvSpPr>
        <p:spPr>
          <a:xfrm>
            <a:off x="1397935" y="2764073"/>
            <a:ext cx="2714224" cy="4140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algn="l">
              <a:lnSpc>
                <a:spcPct val="150000"/>
              </a:lnSpc>
            </a:pPr>
            <a:r>
              <a:rPr lang="en-US" altLang="zh-CN" sz="1400" b="0" i="0" u="none" baseline="0">
                <a:solidFill>
                  <a:srgbClr val="2F2F2F"/>
                </a:solidFill>
                <a:latin typeface="微软雅黑" panose="020B0503020204020204" charset="-122"/>
                <a:ea typeface="微软雅黑" panose="020B0503020204020204" charset="-122"/>
              </a:rPr>
              <a:t>{@repeat data2-1}</a:t>
            </a:r>
            <a:endParaRPr lang="en-US" altLang="zh-CN" sz="1400" b="0" i="0" u="none" baseline="0">
              <a:solidFill>
                <a:srgbClr val="2F2F2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TextBox 9"/>
          <p:cNvSpPr txBox="1"/>
          <p:nvPr>
            <p:custDataLst>
              <p:tags r:id="rId3"/>
            </p:custDataLst>
          </p:nvPr>
        </p:nvSpPr>
        <p:spPr>
          <a:xfrm>
            <a:off x="1379129" y="1413581"/>
            <a:ext cx="880532" cy="8309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algn="l"/>
            <a:r>
              <a:rPr lang="en-US" altLang="en-US" sz="4800" b="1" i="0" u="none" baseline="0">
                <a:solidFill>
                  <a:srgbClr val="2F2F2F"/>
                </a:solidFill>
                <a:latin typeface="Arial" panose="020B0604020202020204"/>
                <a:ea typeface="Arial" panose="020B0604020202020204"/>
              </a:rPr>
              <a:t>01</a:t>
            </a:r>
            <a:endParaRPr lang="en-US" altLang="en-US" sz="4800" b="1" i="0" u="none" baseline="0">
              <a:solidFill>
                <a:srgbClr val="2F2F2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3" name="TextBox 12"/>
          <p:cNvSpPr txBox="1"/>
          <p:nvPr>
            <p:custDataLst>
              <p:tags r:id="rId4"/>
            </p:custDataLst>
          </p:nvPr>
        </p:nvSpPr>
        <p:spPr>
          <a:xfrm>
            <a:off x="4833262" y="2263705"/>
            <a:ext cx="2744978" cy="3371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algn="l"/>
            <a:r>
              <a:rPr lang="en-US" altLang="zh-CN" sz="1600" b="1" i="0" u="none" baseline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{@repeat title2-2}</a:t>
            </a:r>
            <a:endParaRPr lang="zh-CN" altLang="en-US" sz="1600" b="1" i="0" u="none" baseline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Auto 15"/>
          <p:cNvSpPr/>
          <p:nvPr>
            <p:custDataLst>
              <p:tags r:id="rId5"/>
            </p:custDataLst>
          </p:nvPr>
        </p:nvSpPr>
        <p:spPr>
          <a:xfrm>
            <a:off x="4852068" y="2764073"/>
            <a:ext cx="2714224" cy="4140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algn="l">
              <a:lnSpc>
                <a:spcPct val="150000"/>
              </a:lnSpc>
            </a:pPr>
            <a:r>
              <a:rPr lang="en-US" altLang="zh-CN" sz="1400" b="0" i="0" u="none" baseline="0">
                <a:solidFill>
                  <a:srgbClr val="2F2F2F"/>
                </a:solidFill>
                <a:latin typeface="微软雅黑" panose="020B0503020204020204" charset="-122"/>
                <a:ea typeface="微软雅黑" panose="020B0503020204020204" charset="-122"/>
              </a:rPr>
              <a:t>{@repeat data2-2}</a:t>
            </a:r>
            <a:endParaRPr lang="en-US" altLang="zh-CN" sz="1400" b="0" i="0" u="none" baseline="0">
              <a:solidFill>
                <a:srgbClr val="2F2F2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extBox 18"/>
          <p:cNvSpPr txBox="1"/>
          <p:nvPr>
            <p:custDataLst>
              <p:tags r:id="rId6"/>
            </p:custDataLst>
          </p:nvPr>
        </p:nvSpPr>
        <p:spPr>
          <a:xfrm>
            <a:off x="4833262" y="1413581"/>
            <a:ext cx="880532" cy="8309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algn="l"/>
            <a:r>
              <a:rPr lang="en-US" altLang="en-US" sz="4800" b="1" i="0" u="none" baseline="0">
                <a:solidFill>
                  <a:schemeClr val="accent6">
                    <a:lumMod val="75000"/>
                  </a:schemeClr>
                </a:solidFill>
                <a:latin typeface="Arial" panose="020B0604020202020204"/>
                <a:ea typeface="Arial" panose="020B0604020202020204"/>
              </a:rPr>
              <a:t>02</a:t>
            </a:r>
            <a:endParaRPr lang="en-US" altLang="en-US" sz="4800" b="1" i="0" u="none" baseline="0">
              <a:solidFill>
                <a:schemeClr val="accent6">
                  <a:lumMod val="75000"/>
                </a:schemeClr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22" name="TextBox 21"/>
          <p:cNvSpPr txBox="1"/>
          <p:nvPr>
            <p:custDataLst>
              <p:tags r:id="rId7"/>
            </p:custDataLst>
          </p:nvPr>
        </p:nvSpPr>
        <p:spPr>
          <a:xfrm>
            <a:off x="8287395" y="2263705"/>
            <a:ext cx="2744978" cy="3371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algn="l"/>
            <a:r>
              <a:rPr lang="en-US" altLang="zh-CN" sz="1600" b="1" i="0" u="none" baseline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{@repeat title2-3}</a:t>
            </a:r>
            <a:endParaRPr lang="zh-CN" altLang="en-US" sz="1600" b="1" i="0" u="none" baseline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Auto 24"/>
          <p:cNvSpPr/>
          <p:nvPr>
            <p:custDataLst>
              <p:tags r:id="rId8"/>
            </p:custDataLst>
          </p:nvPr>
        </p:nvSpPr>
        <p:spPr>
          <a:xfrm>
            <a:off x="8306201" y="2764073"/>
            <a:ext cx="2714224" cy="4140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algn="l">
              <a:lnSpc>
                <a:spcPct val="150000"/>
              </a:lnSpc>
            </a:pPr>
            <a:r>
              <a:rPr lang="en-US" altLang="zh-CN" sz="1400" b="0" i="0" u="none" baseline="0">
                <a:solidFill>
                  <a:srgbClr val="2F2F2F"/>
                </a:solidFill>
                <a:latin typeface="微软雅黑" panose="020B0503020204020204" charset="-122"/>
                <a:ea typeface="微软雅黑" panose="020B0503020204020204" charset="-122"/>
              </a:rPr>
              <a:t>{@repeat data2-3}</a:t>
            </a:r>
            <a:endParaRPr lang="en-US" altLang="zh-CN" sz="1400" b="0" i="0" u="none" baseline="0">
              <a:solidFill>
                <a:srgbClr val="2F2F2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TextBox 27"/>
          <p:cNvSpPr txBox="1"/>
          <p:nvPr>
            <p:custDataLst>
              <p:tags r:id="rId9"/>
            </p:custDataLst>
          </p:nvPr>
        </p:nvSpPr>
        <p:spPr>
          <a:xfrm>
            <a:off x="8287395" y="1413581"/>
            <a:ext cx="880532" cy="8309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algn="l"/>
            <a:r>
              <a:rPr lang="en-US" altLang="en-US" sz="4800" b="1" i="0" u="none" baseline="0">
                <a:solidFill>
                  <a:srgbClr val="2F2F2F"/>
                </a:solidFill>
                <a:latin typeface="Arial" panose="020B0604020202020204"/>
                <a:ea typeface="Arial" panose="020B0604020202020204"/>
              </a:rPr>
              <a:t>03</a:t>
            </a:r>
            <a:endParaRPr lang="en-US" altLang="en-US" sz="4800" b="1" i="0" u="none" baseline="0">
              <a:solidFill>
                <a:srgbClr val="2F2F2F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DIAGRAM_VIRTUALLY_FRAME" val="{&quot;height&quot;:145.2074803149606,&quot;left&quot;:86.36535433070866,&quot;top&quot;:156.65905511811022,&quot;width&quot;:470.947874015748}"/>
</p:tagLst>
</file>

<file path=ppt/tags/tag11.xml><?xml version="1.0" encoding="utf-8"?>
<p:tagLst xmlns:p="http://schemas.openxmlformats.org/presentationml/2006/main">
  <p:tag name="KSO_WM_DIAGRAM_VIRTUALLY_FRAME" val="{&quot;height&quot;:145.2074803149606,&quot;left&quot;:86.36535433070866,&quot;top&quot;:156.65905511811022,&quot;width&quot;:470.947874015748}"/>
</p:tagLst>
</file>

<file path=ppt/tags/tag12.xml><?xml version="1.0" encoding="utf-8"?>
<p:tagLst xmlns:p="http://schemas.openxmlformats.org/presentationml/2006/main">
  <p:tag name="KSO_WM_DIAGRAM_VIRTUALLY_FRAME" val="{&quot;height&quot;:145.2074803149606,&quot;left&quot;:86.36535433070866,&quot;top&quot;:156.65905511811022,&quot;width&quot;:470.947874015748}"/>
</p:tagLst>
</file>

<file path=ppt/tags/tag13.xml><?xml version="1.0" encoding="utf-8"?>
<p:tagLst xmlns:p="http://schemas.openxmlformats.org/presentationml/2006/main">
  <p:tag name="KSO_WM_DIAGRAM_VIRTUALLY_FRAME" val="{&quot;height&quot;:145.2074803149606,&quot;left&quot;:86.36535433070866,&quot;top&quot;:156.65905511811022,&quot;width&quot;:470.947874015748}"/>
</p:tagLst>
</file>

<file path=ppt/tags/tag14.xml><?xml version="1.0" encoding="utf-8"?>
<p:tagLst xmlns:p="http://schemas.openxmlformats.org/presentationml/2006/main">
  <p:tag name="KSO_WM_DIAGRAM_VIRTUALLY_FRAME" val="{&quot;height&quot;:145.2074803149606,&quot;left&quot;:86.36535433070866,&quot;top&quot;:156.65905511811022,&quot;width&quot;:470.947874015748}"/>
</p:tagLst>
</file>

<file path=ppt/tags/tag15.xml><?xml version="1.0" encoding="utf-8"?>
<p:tagLst xmlns:p="http://schemas.openxmlformats.org/presentationml/2006/main">
  <p:tag name="KSO_WM_DIAGRAM_VIRTUALLY_FRAME" val="{&quot;height&quot;:360.0141732283465,&quot;left&quot;:108.59283464566929,&quot;top&quot;:111.3055905511811,&quot;width&quot;:760.0979527559055}"/>
</p:tagLst>
</file>

<file path=ppt/tags/tag16.xml><?xml version="1.0" encoding="utf-8"?>
<p:tagLst xmlns:p="http://schemas.openxmlformats.org/presentationml/2006/main">
  <p:tag name="KSO_WM_DIAGRAM_VIRTUALLY_FRAME" val="{&quot;height&quot;:360.0141732283465,&quot;left&quot;:108.59283464566929,&quot;top&quot;:111.3055905511811,&quot;width&quot;:760.0979527559055}"/>
</p:tagLst>
</file>

<file path=ppt/tags/tag17.xml><?xml version="1.0" encoding="utf-8"?>
<p:tagLst xmlns:p="http://schemas.openxmlformats.org/presentationml/2006/main">
  <p:tag name="KSO_WM_DIAGRAM_VIRTUALLY_FRAME" val="{&quot;height&quot;:360.0141732283465,&quot;left&quot;:108.59283464566929,&quot;top&quot;:111.3055905511811,&quot;width&quot;:760.0979527559055}"/>
</p:tagLst>
</file>

<file path=ppt/tags/tag18.xml><?xml version="1.0" encoding="utf-8"?>
<p:tagLst xmlns:p="http://schemas.openxmlformats.org/presentationml/2006/main">
  <p:tag name="KSO_WM_DIAGRAM_VIRTUALLY_FRAME" val="{&quot;height&quot;:360.0141732283465,&quot;left&quot;:108.59283464566929,&quot;top&quot;:111.3055905511811,&quot;width&quot;:760.0979527559055}"/>
</p:tagLst>
</file>

<file path=ppt/tags/tag19.xml><?xml version="1.0" encoding="utf-8"?>
<p:tagLst xmlns:p="http://schemas.openxmlformats.org/presentationml/2006/main">
  <p:tag name="KSO_WM_DIAGRAM_VIRTUALLY_FRAME" val="{&quot;height&quot;:360.0141732283465,&quot;left&quot;:108.59283464566929,&quot;top&quot;:111.3055905511811,&quot;width&quot;:760.0979527559055}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DIAGRAM_VIRTUALLY_FRAME" val="{&quot;height&quot;:360.0141732283465,&quot;left&quot;:108.59283464566929,&quot;top&quot;:111.3055905511811,&quot;width&quot;:760.0979527559055}"/>
</p:tagLst>
</file>

<file path=ppt/tags/tag21.xml><?xml version="1.0" encoding="utf-8"?>
<p:tagLst xmlns:p="http://schemas.openxmlformats.org/presentationml/2006/main">
  <p:tag name="KSO_WM_DIAGRAM_VIRTUALLY_FRAME" val="{&quot;height&quot;:360.0141732283465,&quot;left&quot;:108.59283464566929,&quot;top&quot;:111.3055905511811,&quot;width&quot;:760.0979527559055}"/>
</p:tagLst>
</file>

<file path=ppt/tags/tag22.xml><?xml version="1.0" encoding="utf-8"?>
<p:tagLst xmlns:p="http://schemas.openxmlformats.org/presentationml/2006/main">
  <p:tag name="KSO_WM_DIAGRAM_VIRTUALLY_FRAME" val="{&quot;height&quot;:360.0141732283465,&quot;left&quot;:108.59283464566929,&quot;top&quot;:111.3055905511811,&quot;width&quot;:760.0979527559055}"/>
</p:tagLst>
</file>

<file path=ppt/tags/tag23.xml><?xml version="1.0" encoding="utf-8"?>
<p:tagLst xmlns:p="http://schemas.openxmlformats.org/presentationml/2006/main">
  <p:tag name="KSO_WM_DIAGRAM_VIRTUALLY_FRAME" val="{&quot;height&quot;:360.0141732283465,&quot;left&quot;:108.59283464566929,&quot;top&quot;:111.3055905511811,&quot;width&quot;:760.0979527559055}"/>
</p:tagLst>
</file>

<file path=ppt/tags/tag3.xml><?xml version="1.0" encoding="utf-8"?>
<p:tagLst xmlns:p="http://schemas.openxmlformats.org/presentationml/2006/main">
  <p:tag name="KSO_WM_DIAGRAM_VIRTUALLY_FRAME" val="{&quot;height&quot;:362.7153543307087,&quot;left&quot;:52,&quot;top&quot;:120.28464566929134,&quot;width&quot;:855.0000000000003}"/>
</p:tagLst>
</file>

<file path=ppt/tags/tag4.xml><?xml version="1.0" encoding="utf-8"?>
<p:tagLst xmlns:p="http://schemas.openxmlformats.org/presentationml/2006/main">
  <p:tag name="KSO_WM_DIAGRAM_VIRTUALLY_FRAME" val="{&quot;height&quot;:362.7153543307087,&quot;left&quot;:52,&quot;top&quot;:120.28464566929134,&quot;width&quot;:855.0000000000003}"/>
</p:tagLst>
</file>

<file path=ppt/tags/tag5.xml><?xml version="1.0" encoding="utf-8"?>
<p:tagLst xmlns:p="http://schemas.openxmlformats.org/presentationml/2006/main">
  <p:tag name="KSO_WM_DIAGRAM_VIRTUALLY_FRAME" val="{&quot;height&quot;:362.7153543307087,&quot;left&quot;:52,&quot;top&quot;:120.28464566929134,&quot;width&quot;:855.0000000000003}"/>
</p:tagLst>
</file>

<file path=ppt/tags/tag6.xml><?xml version="1.0" encoding="utf-8"?>
<p:tagLst xmlns:p="http://schemas.openxmlformats.org/presentationml/2006/main">
  <p:tag name="KSO_WM_DIAGRAM_VIRTUALLY_FRAME" val="{&quot;height&quot;:362.7153543307087,&quot;left&quot;:52,&quot;top&quot;:120.28464566929134,&quot;width&quot;:855.0000000000003}"/>
</p:tagLst>
</file>

<file path=ppt/tags/tag7.xml><?xml version="1.0" encoding="utf-8"?>
<p:tagLst xmlns:p="http://schemas.openxmlformats.org/presentationml/2006/main">
  <p:tag name="KSO_WM_DIAGRAM_VIRTUALLY_FRAME" val="{&quot;height&quot;:362.7153543307087,&quot;left&quot;:52,&quot;top&quot;:120.28464566929134,&quot;width&quot;:855.0000000000003}"/>
</p:tagLst>
</file>

<file path=ppt/tags/tag8.xml><?xml version="1.0" encoding="utf-8"?>
<p:tagLst xmlns:p="http://schemas.openxmlformats.org/presentationml/2006/main">
  <p:tag name="KSO_WM_DIAGRAM_VIRTUALLY_FRAME" val="{&quot;height&quot;:362.7153543307087,&quot;left&quot;:52,&quot;top&quot;:120.28464566929134,&quot;width&quot;:855.0000000000003}"/>
</p:tagLst>
</file>

<file path=ppt/tags/tag9.xml><?xml version="1.0" encoding="utf-8"?>
<p:tagLst xmlns:p="http://schemas.openxmlformats.org/presentationml/2006/main">
  <p:tag name="KSO_WM_DIAGRAM_VIRTUALLY_FRAME" val="{&quot;height&quot;:145.2074803149606,&quot;left&quot;:86.36535433070866,&quot;top&quot;:156.65905511811022,&quot;width&quot;:470.947874015748}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1375FC"/>
      </a:accent1>
      <a:accent2>
        <a:srgbClr val="1BB6FF"/>
      </a:accent2>
      <a:accent3>
        <a:srgbClr val="1787D1"/>
      </a:accent3>
      <a:accent4>
        <a:srgbClr val="5AB1FF"/>
      </a:accent4>
      <a:accent5>
        <a:srgbClr val="A2A2A2"/>
      </a:accent5>
      <a:accent6>
        <a:srgbClr val="818181"/>
      </a:accent6>
      <a:hlink>
        <a:srgbClr val="F84D4D"/>
      </a:hlink>
      <a:folHlink>
        <a:srgbClr val="979797"/>
      </a:folHlink>
    </a:clrScheme>
    <a:fontScheme name="Office">
      <a:majorFont>
        <a:latin typeface="Arial"/>
        <a:ea typeface="微软雅黑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微软雅黑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1375FC"/>
      </a:accent1>
      <a:accent2>
        <a:srgbClr val="1BB6FF"/>
      </a:accent2>
      <a:accent3>
        <a:srgbClr val="1787D1"/>
      </a:accent3>
      <a:accent4>
        <a:srgbClr val="5AB1FF"/>
      </a:accent4>
      <a:accent5>
        <a:srgbClr val="A2A2A2"/>
      </a:accent5>
      <a:accent6>
        <a:srgbClr val="818181"/>
      </a:accent6>
      <a:hlink>
        <a:srgbClr val="F84D4D"/>
      </a:hlink>
      <a:folHlink>
        <a:srgbClr val="979797"/>
      </a:folHlink>
    </a:clrScheme>
    <a:fontScheme name="Office">
      <a:majorFont>
        <a:latin typeface="Arial"/>
        <a:ea typeface="微软雅黑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微软雅黑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WPS 演示</Application>
  <PresentationFormat>全屏显示(4:3)</PresentationFormat>
  <Paragraphs>38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Arial</vt:lpstr>
      <vt:lpstr>微软雅黑</vt:lpstr>
      <vt:lpstr>Times New Roman</vt:lpstr>
      <vt:lpstr>Calibri</vt:lpstr>
      <vt:lpstr>Arial Unicode MS</vt:lpstr>
      <vt:lpstr>Wingdings</vt:lpstr>
      <vt:lpstr>Office Theme</vt:lpstr>
      <vt:lpstr>1_Office Theme</vt:lpstr>
      <vt:lpstr>{title}</vt:lpstr>
      <vt:lpstr>{@repeat title1}</vt:lpstr>
      <vt:lpstr>{@repeat title6}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六维的羊</cp:lastModifiedBy>
  <cp:revision>27</cp:revision>
  <dcterms:created xsi:type="dcterms:W3CDTF">2024-09-20T00:00:00Z</dcterms:created>
  <dcterms:modified xsi:type="dcterms:W3CDTF">2025-05-08T07:46:11Z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E5917DB6A74E4824905BB7E182FD4893_13</vt:lpwstr>
  </property>
  <property fmtid="{D5CDD505-2E9C-101B-9397-08002B2CF9AE}" pid="3" name="KSOProductBuildVer">
    <vt:lpwstr>2052-12.1.0.20784</vt:lpwstr>
  </property>
</Properties>
</file>