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9" r:id="rId4"/>
    <p:sldId id="266" r:id="rId5"/>
    <p:sldId id="270" r:id="rId6"/>
    <p:sldId id="267" r:id="rId7"/>
    <p:sldId id="268" r:id="rId8"/>
    <p:sldId id="272" r:id="rId9"/>
    <p:sldId id="271" r:id="rId10"/>
    <p:sldId id="273" r:id="rId11"/>
    <p:sldId id="27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5F8F7A-EA9B-45B0-BFD1-6C644FFD855C}" type="datetimeFigureOut">
              <a:rPr lang="en-PH" smtClean="0"/>
              <a:t>07/02/2021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/>
              <a:t>Stephen Alex Ngo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/>
              <a:t>Section - S11</a:t>
            </a:r>
          </a:p>
          <a:p>
            <a:r>
              <a:rPr lang="en-US" dirty="0"/>
              <a:t>Video: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88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270760"/>
          </a:xfrm>
        </p:spPr>
        <p:txBody>
          <a:bodyPr/>
          <a:lstStyle/>
          <a:p>
            <a:r>
              <a:rPr lang="en-US" dirty="0" smtClean="0"/>
              <a:t>Check if both stack and input is not ending with $ then return error because $ represents end of input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26986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94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95600"/>
          </a:xfrm>
        </p:spPr>
        <p:txBody>
          <a:bodyPr/>
          <a:lstStyle/>
          <a:p>
            <a:r>
              <a:rPr lang="en-US" dirty="0" smtClean="0"/>
              <a:t>If the terminal is not equal to the input or not exists in the terminal Map then return error.</a:t>
            </a: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4768"/>
            <a:ext cx="8593137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64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 :D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305800" cy="1752600"/>
          </a:xfrm>
        </p:spPr>
        <p:txBody>
          <a:bodyPr/>
          <a:lstStyle/>
          <a:p>
            <a:r>
              <a:rPr lang="en-US" dirty="0"/>
              <a:t>First, I read the file which contains the sample input test cases given. Put all the texts in a buffered reader. After that,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35476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18360"/>
          </a:xfrm>
        </p:spPr>
        <p:txBody>
          <a:bodyPr/>
          <a:lstStyle/>
          <a:p>
            <a:r>
              <a:rPr lang="en-US" dirty="0" smtClean="0"/>
              <a:t>Generate the LL1 parsing table which will be used in the simulation. I used </a:t>
            </a:r>
            <a:r>
              <a:rPr lang="en-US" dirty="0" err="1" smtClean="0"/>
              <a:t>Hashmap</a:t>
            </a:r>
            <a:r>
              <a:rPr lang="en-US" dirty="0" smtClean="0"/>
              <a:t> to represent the table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Recognizer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/>
          <a:lstStyle/>
          <a:p>
            <a:r>
              <a:rPr lang="en-US" dirty="0" smtClean="0"/>
              <a:t>I recognizing token by when its equal to given ASCII codes for 0-9 and a-z then its an </a:t>
            </a:r>
            <a:r>
              <a:rPr lang="en-US" dirty="0" err="1" smtClean="0"/>
              <a:t>alphanum</a:t>
            </a:r>
            <a:r>
              <a:rPr lang="en-US" dirty="0" smtClean="0"/>
              <a:t> token , its equal to +?* then it’s a symbol and for U then union and E for epsilon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802188" cy="29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0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61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FSA, I represent my state as a non terminal node, then its transitions are the terminals, then it will go to the state for its corresponding value.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24750" cy="326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5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is where the </a:t>
            </a:r>
            <a:r>
              <a:rPr lang="en-US" dirty="0" err="1" smtClean="0"/>
              <a:t>Llone</a:t>
            </a:r>
            <a:r>
              <a:rPr lang="en-US" dirty="0" smtClean="0"/>
              <a:t> Parsing take part which if the top of the grammar is a non terminal then use the FSA to get its value from the </a:t>
            </a:r>
            <a:r>
              <a:rPr lang="en-US" dirty="0" err="1" smtClean="0"/>
              <a:t>Llone</a:t>
            </a:r>
            <a:r>
              <a:rPr lang="en-US" dirty="0" smtClean="0"/>
              <a:t> table.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25400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6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Rule</a:t>
            </a:r>
            <a:endParaRPr lang="en-P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4279441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4185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3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5" y="4495800"/>
            <a:ext cx="8229600" cy="2194560"/>
          </a:xfrm>
        </p:spPr>
        <p:txBody>
          <a:bodyPr/>
          <a:lstStyle/>
          <a:p>
            <a:r>
              <a:rPr lang="en-US" dirty="0" smtClean="0"/>
              <a:t>If the return value when doing checking for value that will get from the LLONE parsing table is null then this will be an error.</a:t>
            </a:r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371600"/>
            <a:ext cx="67522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45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 stack top is “empty” word then it will throw  invalid, and if its symbol then current char input should be + or ? </a:t>
            </a:r>
            <a:r>
              <a:rPr lang="en-US" dirty="0"/>
              <a:t>o</a:t>
            </a:r>
            <a:r>
              <a:rPr lang="en-US" dirty="0" smtClean="0"/>
              <a:t>r *. Same goes for </a:t>
            </a:r>
            <a:r>
              <a:rPr lang="en-US" dirty="0" err="1" smtClean="0"/>
              <a:t>alphanum</a:t>
            </a:r>
            <a:r>
              <a:rPr lang="en-US" dirty="0" smtClean="0"/>
              <a:t>. Empty word represents no value in the LL parsing table for the given non terminal and terminal.</a:t>
            </a:r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53721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5600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620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295</Words>
  <Application>Microsoft Office PowerPoint</Application>
  <PresentationFormat>On-screen Show (4:3)</PresentationFormat>
  <Paragraphs>20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Stephen Alex Ngo</vt:lpstr>
      <vt:lpstr>Lexical Analysis</vt:lpstr>
      <vt:lpstr>Lexical Analysis</vt:lpstr>
      <vt:lpstr>Token Recognizer</vt:lpstr>
      <vt:lpstr>FSA</vt:lpstr>
      <vt:lpstr>Syntax Analysis</vt:lpstr>
      <vt:lpstr>Grammar Rule</vt:lpstr>
      <vt:lpstr>Error Recovery</vt:lpstr>
      <vt:lpstr>PowerPoint Presentation</vt:lpstr>
      <vt:lpstr>PowerPoint Presentation</vt:lpstr>
      <vt:lpstr>PowerPoint Presentation</vt:lpstr>
      <vt:lpstr>Thank you!!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Stephen Alex Ngo</dc:title>
  <dc:creator>Stephen Alex Ngo</dc:creator>
  <cp:lastModifiedBy>Stephen Alex Ngo</cp:lastModifiedBy>
  <cp:revision>28</cp:revision>
  <dcterms:created xsi:type="dcterms:W3CDTF">2020-11-18T07:51:47Z</dcterms:created>
  <dcterms:modified xsi:type="dcterms:W3CDTF">2021-02-07T16:04:34Z</dcterms:modified>
</cp:coreProperties>
</file>