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59" r:id="rId4"/>
    <p:sldId id="261" r:id="rId5"/>
    <p:sldId id="260" r:id="rId6"/>
    <p:sldId id="263" r:id="rId7"/>
    <p:sldId id="264" r:id="rId8"/>
    <p:sldId id="265" r:id="rId9"/>
    <p:sldId id="266" r:id="rId10"/>
    <p:sldId id="267"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325710B-E70D-4200-967E-469210ABF395}" type="datetimeFigureOut">
              <a:rPr lang="en-PH" smtClean="0"/>
              <a:t>19/01/2021</a:t>
            </a:fld>
            <a:endParaRPr lang="en-PH"/>
          </a:p>
        </p:txBody>
      </p:sp>
      <p:sp>
        <p:nvSpPr>
          <p:cNvPr id="17" name="Footer Placeholder 16"/>
          <p:cNvSpPr>
            <a:spLocks noGrp="1"/>
          </p:cNvSpPr>
          <p:nvPr>
            <p:ph type="ftr" sz="quarter" idx="11"/>
          </p:nvPr>
        </p:nvSpPr>
        <p:spPr/>
        <p:txBody>
          <a:bodyPr/>
          <a:lstStyle/>
          <a:p>
            <a:endParaRPr lang="en-PH"/>
          </a:p>
        </p:txBody>
      </p:sp>
      <p:sp>
        <p:nvSpPr>
          <p:cNvPr id="29" name="Slide Number Placeholder 28"/>
          <p:cNvSpPr>
            <a:spLocks noGrp="1"/>
          </p:cNvSpPr>
          <p:nvPr>
            <p:ph type="sldNum" sz="quarter" idx="12"/>
          </p:nvPr>
        </p:nvSpPr>
        <p:spPr/>
        <p:txBody>
          <a:bodyPr/>
          <a:lstStyle/>
          <a:p>
            <a:fld id="{B43CADAD-F864-486C-B9EF-805152A8283C}" type="slidenum">
              <a:rPr lang="en-PH" smtClean="0"/>
              <a:t>‹#›</a:t>
            </a:fld>
            <a:endParaRPr lang="en-PH"/>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25710B-E70D-4200-967E-469210ABF395}" type="datetimeFigureOut">
              <a:rPr lang="en-PH" smtClean="0"/>
              <a:t>19/01/2021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43CADAD-F864-486C-B9EF-805152A8283C}" type="slidenum">
              <a:rPr lang="en-PH" smtClean="0"/>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25710B-E70D-4200-967E-469210ABF395}" type="datetimeFigureOut">
              <a:rPr lang="en-PH" smtClean="0"/>
              <a:t>19/01/2021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43CADAD-F864-486C-B9EF-805152A8283C}" type="slidenum">
              <a:rPr lang="en-PH" smtClean="0"/>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25710B-E70D-4200-967E-469210ABF395}" type="datetimeFigureOut">
              <a:rPr lang="en-PH" smtClean="0"/>
              <a:t>19/01/2021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43CADAD-F864-486C-B9EF-805152A8283C}" type="slidenum">
              <a:rPr lang="en-PH" smtClean="0"/>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325710B-E70D-4200-967E-469210ABF395}" type="datetimeFigureOut">
              <a:rPr lang="en-PH" smtClean="0"/>
              <a:t>19/01/2021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a:xfrm>
            <a:off x="7924800" y="6416675"/>
            <a:ext cx="762000" cy="365125"/>
          </a:xfrm>
        </p:spPr>
        <p:txBody>
          <a:bodyPr/>
          <a:lstStyle/>
          <a:p>
            <a:fld id="{B43CADAD-F864-486C-B9EF-805152A8283C}" type="slidenum">
              <a:rPr lang="en-PH" smtClean="0"/>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325710B-E70D-4200-967E-469210ABF395}" type="datetimeFigureOut">
              <a:rPr lang="en-PH" smtClean="0"/>
              <a:t>19/01/2021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43CADAD-F864-486C-B9EF-805152A8283C}" type="slidenum">
              <a:rPr lang="en-PH" smtClean="0"/>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325710B-E70D-4200-967E-469210ABF395}" type="datetimeFigureOut">
              <a:rPr lang="en-PH" smtClean="0"/>
              <a:t>19/01/2021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43CADAD-F864-486C-B9EF-805152A8283C}" type="slidenum">
              <a:rPr lang="en-PH" smtClean="0"/>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325710B-E70D-4200-967E-469210ABF395}" type="datetimeFigureOut">
              <a:rPr lang="en-PH" smtClean="0"/>
              <a:t>19/01/2021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43CADAD-F864-486C-B9EF-805152A8283C}" type="slidenum">
              <a:rPr lang="en-PH" smtClean="0"/>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5710B-E70D-4200-967E-469210ABF395}" type="datetimeFigureOut">
              <a:rPr lang="en-PH" smtClean="0"/>
              <a:t>19/01/2021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43CADAD-F864-486C-B9EF-805152A8283C}" type="slidenum">
              <a:rPr lang="en-PH" smtClean="0"/>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325710B-E70D-4200-967E-469210ABF395}" type="datetimeFigureOut">
              <a:rPr lang="en-PH" smtClean="0"/>
              <a:t>19/01/2021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43CADAD-F864-486C-B9EF-805152A8283C}" type="slidenum">
              <a:rPr lang="en-PH" smtClean="0"/>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325710B-E70D-4200-967E-469210ABF395}" type="datetimeFigureOut">
              <a:rPr lang="en-PH" smtClean="0"/>
              <a:t>19/01/2021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43CADAD-F864-486C-B9EF-805152A8283C}" type="slidenum">
              <a:rPr lang="en-PH" smtClean="0"/>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325710B-E70D-4200-967E-469210ABF395}" type="datetimeFigureOut">
              <a:rPr lang="en-PH" smtClean="0"/>
              <a:t>19/01/2021</a:t>
            </a:fld>
            <a:endParaRPr lang="en-PH"/>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PH"/>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43CADAD-F864-486C-B9EF-805152A8283C}" type="slidenum">
              <a:rPr lang="en-PH" smtClean="0"/>
              <a:t>‹#›</a:t>
            </a:fld>
            <a:endParaRPr lang="en-PH"/>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1828800"/>
          </a:xfrm>
        </p:spPr>
        <p:txBody>
          <a:bodyPr/>
          <a:lstStyle/>
          <a:p>
            <a:r>
              <a:rPr lang="en-US" dirty="0"/>
              <a:t>Stephen Alex Ngo</a:t>
            </a:r>
            <a:endParaRPr lang="en-PH" dirty="0"/>
          </a:p>
        </p:txBody>
      </p:sp>
      <p:sp>
        <p:nvSpPr>
          <p:cNvPr id="3" name="Subtitle 2"/>
          <p:cNvSpPr>
            <a:spLocks noGrp="1"/>
          </p:cNvSpPr>
          <p:nvPr>
            <p:ph type="subTitle" idx="1"/>
          </p:nvPr>
        </p:nvSpPr>
        <p:spPr>
          <a:xfrm>
            <a:off x="1371600" y="2286000"/>
            <a:ext cx="6400800" cy="1752600"/>
          </a:xfrm>
        </p:spPr>
        <p:txBody>
          <a:bodyPr/>
          <a:lstStyle/>
          <a:p>
            <a:r>
              <a:rPr lang="en-US" dirty="0"/>
              <a:t>Section - S11</a:t>
            </a:r>
          </a:p>
          <a:p>
            <a:r>
              <a:rPr lang="en-US" dirty="0"/>
              <a:t>Video:</a:t>
            </a:r>
            <a:endParaRPr lang="en-PH" dirty="0"/>
          </a:p>
        </p:txBody>
      </p:sp>
    </p:spTree>
    <p:extLst>
      <p:ext uri="{BB962C8B-B14F-4D97-AF65-F5344CB8AC3E}">
        <p14:creationId xmlns:p14="http://schemas.microsoft.com/office/powerpoint/2010/main" val="2539445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a:t>
            </a:r>
            <a:endParaRPr lang="en-PH" dirty="0"/>
          </a:p>
        </p:txBody>
      </p:sp>
      <p:sp>
        <p:nvSpPr>
          <p:cNvPr id="3" name="Content Placeholder 2"/>
          <p:cNvSpPr>
            <a:spLocks noGrp="1"/>
          </p:cNvSpPr>
          <p:nvPr>
            <p:ph idx="1"/>
          </p:nvPr>
        </p:nvSpPr>
        <p:spPr>
          <a:xfrm>
            <a:off x="4343400" y="1600200"/>
            <a:ext cx="4343400" cy="4709160"/>
          </a:xfrm>
        </p:spPr>
        <p:txBody>
          <a:bodyPr/>
          <a:lstStyle/>
          <a:p>
            <a:r>
              <a:rPr lang="en-US" dirty="0" smtClean="0"/>
              <a:t>Second recovery is when the </a:t>
            </a:r>
            <a:r>
              <a:rPr lang="en-US" dirty="0" err="1" smtClean="0"/>
              <a:t>input_stack</a:t>
            </a:r>
            <a:r>
              <a:rPr lang="en-US" dirty="0" smtClean="0"/>
              <a:t> is not empty but the grammar is empty so it will result to an error then it will terminate already.</a:t>
            </a:r>
            <a:endParaRPr lang="en-PH"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2743200" cy="53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815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a:t>
            </a:r>
            <a:endParaRPr lang="en-PH" dirty="0"/>
          </a:p>
        </p:txBody>
      </p:sp>
      <p:sp>
        <p:nvSpPr>
          <p:cNvPr id="3" name="Content Placeholder 2"/>
          <p:cNvSpPr>
            <a:spLocks noGrp="1"/>
          </p:cNvSpPr>
          <p:nvPr>
            <p:ph idx="1"/>
          </p:nvPr>
        </p:nvSpPr>
        <p:spPr>
          <a:xfrm>
            <a:off x="5105400" y="1600200"/>
            <a:ext cx="3810000" cy="4709160"/>
          </a:xfrm>
        </p:spPr>
        <p:txBody>
          <a:bodyPr>
            <a:noAutofit/>
          </a:bodyPr>
          <a:lstStyle/>
          <a:p>
            <a:r>
              <a:rPr lang="en-US" sz="2200" dirty="0" smtClean="0"/>
              <a:t>Lastly, if its not accepted and </a:t>
            </a:r>
            <a:r>
              <a:rPr lang="en-US" sz="2200" dirty="0" err="1" smtClean="0"/>
              <a:t>input_stack</a:t>
            </a:r>
            <a:r>
              <a:rPr lang="en-US" sz="2200" dirty="0" smtClean="0"/>
              <a:t> is not empty then Offending Token will be found else if the </a:t>
            </a:r>
            <a:r>
              <a:rPr lang="en-US" sz="2200" dirty="0" err="1" smtClean="0"/>
              <a:t>grammar_stack</a:t>
            </a:r>
            <a:r>
              <a:rPr lang="en-US" sz="2200" dirty="0" smtClean="0"/>
              <a:t> is not empty the check the remaining grammar rule are epsilon or not, then when the grammar stack is not empty then There will be a missing token in the input.</a:t>
            </a:r>
            <a:endParaRPr lang="en-PH" sz="22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4800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5391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dirty="0" smtClean="0"/>
              <a:t>THANK YOU! :D</a:t>
            </a:r>
            <a:endParaRPr lang="en-PH" dirty="0"/>
          </a:p>
        </p:txBody>
      </p:sp>
      <p:sp>
        <p:nvSpPr>
          <p:cNvPr id="3" name="Content Placeholder 2"/>
          <p:cNvSpPr>
            <a:spLocks noGrp="1"/>
          </p:cNvSpPr>
          <p:nvPr>
            <p:ph idx="1"/>
          </p:nvPr>
        </p:nvSpPr>
        <p:spPr/>
        <p:txBody>
          <a:bodyPr/>
          <a:lstStyle/>
          <a:p>
            <a:endParaRPr lang="en-PH" dirty="0"/>
          </a:p>
        </p:txBody>
      </p:sp>
    </p:spTree>
    <p:extLst>
      <p:ext uri="{BB962C8B-B14F-4D97-AF65-F5344CB8AC3E}">
        <p14:creationId xmlns:p14="http://schemas.microsoft.com/office/powerpoint/2010/main" val="3827066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t>
            </a:r>
            <a:r>
              <a:rPr lang="en-US" dirty="0"/>
              <a:t>Analysis</a:t>
            </a:r>
            <a:endParaRPr lang="en-PH" dirty="0"/>
          </a:p>
        </p:txBody>
      </p:sp>
      <p:sp>
        <p:nvSpPr>
          <p:cNvPr id="3" name="Content Placeholder 2"/>
          <p:cNvSpPr>
            <a:spLocks noGrp="1"/>
          </p:cNvSpPr>
          <p:nvPr>
            <p:ph idx="1"/>
          </p:nvPr>
        </p:nvSpPr>
        <p:spPr>
          <a:xfrm>
            <a:off x="381000" y="4038600"/>
            <a:ext cx="8305800" cy="2270760"/>
          </a:xfrm>
        </p:spPr>
        <p:txBody>
          <a:bodyPr/>
          <a:lstStyle/>
          <a:p>
            <a:r>
              <a:rPr lang="en-US" dirty="0"/>
              <a:t>First, I read the file which contains the sample input test cases </a:t>
            </a:r>
            <a:r>
              <a:rPr lang="en-US" dirty="0" smtClean="0"/>
              <a:t>given then put all the texts in a buffered reader and another file for grammar rules in </a:t>
            </a:r>
            <a:r>
              <a:rPr lang="en-US" dirty="0" err="1" smtClean="0"/>
              <a:t>antlr</a:t>
            </a:r>
            <a:r>
              <a:rPr lang="en-US" dirty="0" smtClean="0"/>
              <a:t> grammar notation format then,</a:t>
            </a:r>
            <a:endParaRPr lang="en-PH"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7696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234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GenerateRule</a:t>
            </a:r>
            <a:r>
              <a:rPr lang="en-US" dirty="0" smtClean="0"/>
              <a:t> Class</a:t>
            </a:r>
            <a:endParaRPr lang="en-PH"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4919951"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86400" y="1905000"/>
            <a:ext cx="3505200" cy="4154984"/>
          </a:xfrm>
          <a:prstGeom prst="rect">
            <a:avLst/>
          </a:prstGeom>
          <a:noFill/>
        </p:spPr>
        <p:txBody>
          <a:bodyPr wrap="square" rtlCol="0">
            <a:spAutoFit/>
          </a:bodyPr>
          <a:lstStyle/>
          <a:p>
            <a:pPr algn="ctr"/>
            <a:r>
              <a:rPr lang="en-US" sz="2400" dirty="0" smtClean="0"/>
              <a:t>Put it in a </a:t>
            </a:r>
            <a:r>
              <a:rPr lang="en-US" sz="2400" dirty="0" err="1" smtClean="0"/>
              <a:t>BufferedReader</a:t>
            </a:r>
            <a:r>
              <a:rPr lang="en-US" sz="2400" dirty="0" smtClean="0"/>
              <a:t>. After that , I separated the LEFTHANDSIDE  and RIGHTHANDSIDE of the grammar and create a Rule class for every parser and </a:t>
            </a:r>
            <a:r>
              <a:rPr lang="en-US" sz="2400" dirty="0" err="1" smtClean="0"/>
              <a:t>lexer</a:t>
            </a:r>
            <a:r>
              <a:rPr lang="en-US" sz="2400" dirty="0" smtClean="0"/>
              <a:t> grammar rule then put in a </a:t>
            </a:r>
          </a:p>
          <a:p>
            <a:pPr algn="ctr"/>
            <a:r>
              <a:rPr lang="en-US" sz="2400" dirty="0" err="1" smtClean="0"/>
              <a:t>HashMap</a:t>
            </a:r>
            <a:r>
              <a:rPr lang="en-US" sz="2400" dirty="0" smtClean="0"/>
              <a:t>&lt;String, Rule&gt;</a:t>
            </a:r>
            <a:endParaRPr lang="en-PH" sz="2400" dirty="0"/>
          </a:p>
        </p:txBody>
      </p:sp>
    </p:spTree>
    <p:extLst>
      <p:ext uri="{BB962C8B-B14F-4D97-AF65-F5344CB8AC3E}">
        <p14:creationId xmlns:p14="http://schemas.microsoft.com/office/powerpoint/2010/main" val="225007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Class</a:t>
            </a:r>
            <a:endParaRPr lang="en-PH"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3870289"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953000" y="1676400"/>
            <a:ext cx="3733800" cy="3416320"/>
          </a:xfrm>
          <a:prstGeom prst="rect">
            <a:avLst/>
          </a:prstGeom>
          <a:noFill/>
        </p:spPr>
        <p:txBody>
          <a:bodyPr wrap="square" rtlCol="0">
            <a:spAutoFit/>
          </a:bodyPr>
          <a:lstStyle/>
          <a:p>
            <a:r>
              <a:rPr lang="en-US" sz="2400" dirty="0" smtClean="0"/>
              <a:t>This is my </a:t>
            </a:r>
            <a:r>
              <a:rPr lang="en-US" sz="2400" dirty="0" err="1" smtClean="0"/>
              <a:t>StringKind</a:t>
            </a:r>
            <a:r>
              <a:rPr lang="en-US" sz="2400" dirty="0" smtClean="0"/>
              <a:t> class, this class checks if the specific String is a Kleene star, ?, or * for right hand side, and for the left hand side, I just mark it as epsilon or non epsilon if contains epsilon for its right hand side</a:t>
            </a:r>
            <a:endParaRPr lang="en-PH" sz="2400" dirty="0"/>
          </a:p>
        </p:txBody>
      </p:sp>
    </p:spTree>
    <p:extLst>
      <p:ext uri="{BB962C8B-B14F-4D97-AF65-F5344CB8AC3E}">
        <p14:creationId xmlns:p14="http://schemas.microsoft.com/office/powerpoint/2010/main" val="147207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tartup() method</a:t>
            </a:r>
            <a:endParaRPr lang="en-PH" dirty="0"/>
          </a:p>
        </p:txBody>
      </p:sp>
      <p:sp>
        <p:nvSpPr>
          <p:cNvPr id="3" name="Content Placeholder 2"/>
          <p:cNvSpPr>
            <a:spLocks noGrp="1"/>
          </p:cNvSpPr>
          <p:nvPr>
            <p:ph idx="1"/>
          </p:nvPr>
        </p:nvSpPr>
        <p:spPr>
          <a:xfrm>
            <a:off x="457200" y="4114800"/>
            <a:ext cx="8229600" cy="2194560"/>
          </a:xfrm>
        </p:spPr>
        <p:txBody>
          <a:bodyPr/>
          <a:lstStyle/>
          <a:p>
            <a:r>
              <a:rPr lang="en-US" dirty="0" smtClean="0"/>
              <a:t>Before I do the recursive descent parsing, I push the “start” grammar rule in the </a:t>
            </a:r>
            <a:r>
              <a:rPr lang="en-US" dirty="0" err="1" smtClean="0"/>
              <a:t>grammar_stack</a:t>
            </a:r>
            <a:r>
              <a:rPr lang="en-US" dirty="0" smtClean="0"/>
              <a:t> which is the start node, and put all the input in the </a:t>
            </a:r>
            <a:r>
              <a:rPr lang="en-US" dirty="0" err="1" smtClean="0"/>
              <a:t>input_stack</a:t>
            </a:r>
            <a:r>
              <a:rPr lang="en-US" dirty="0" smtClean="0"/>
              <a:t>. Then,</a:t>
            </a:r>
            <a:endParaRPr lang="en-PH"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71600"/>
            <a:ext cx="6678613"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0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Recursive-Descent Parser</a:t>
            </a:r>
            <a:endParaRPr lang="en-PH" dirty="0"/>
          </a:p>
        </p:txBody>
      </p:sp>
      <p:sp>
        <p:nvSpPr>
          <p:cNvPr id="3" name="Content Placeholder 2"/>
          <p:cNvSpPr>
            <a:spLocks noGrp="1"/>
          </p:cNvSpPr>
          <p:nvPr>
            <p:ph idx="1"/>
          </p:nvPr>
        </p:nvSpPr>
        <p:spPr>
          <a:xfrm>
            <a:off x="457200" y="3810000"/>
            <a:ext cx="8229600" cy="2499360"/>
          </a:xfrm>
        </p:spPr>
        <p:txBody>
          <a:bodyPr/>
          <a:lstStyle/>
          <a:p>
            <a:r>
              <a:rPr lang="en-US" dirty="0" smtClean="0"/>
              <a:t>I </a:t>
            </a:r>
            <a:r>
              <a:rPr lang="en-US" dirty="0"/>
              <a:t>loop until there’s no </a:t>
            </a:r>
            <a:r>
              <a:rPr lang="en-US" dirty="0" err="1"/>
              <a:t>input_stack</a:t>
            </a:r>
            <a:r>
              <a:rPr lang="en-US" dirty="0"/>
              <a:t> already and the grammar rule is still </a:t>
            </a:r>
            <a:r>
              <a:rPr lang="en-US" dirty="0" smtClean="0"/>
              <a:t>accepted</a:t>
            </a:r>
            <a:r>
              <a:rPr lang="en-PH" dirty="0" smtClean="0"/>
              <a:t>, then check the first character of the grammar stack if its lowercase it means it is a parser, otherwise it’s a terminal node. After that,</a:t>
            </a:r>
            <a:endParaRPr lang="en-PH"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5344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739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xpand() method</a:t>
            </a:r>
            <a:endParaRPr lang="en-PH" dirty="0"/>
          </a:p>
        </p:txBody>
      </p:sp>
      <p:sp>
        <p:nvSpPr>
          <p:cNvPr id="3" name="Content Placeholder 2"/>
          <p:cNvSpPr>
            <a:spLocks noGrp="1"/>
          </p:cNvSpPr>
          <p:nvPr>
            <p:ph idx="1"/>
          </p:nvPr>
        </p:nvSpPr>
        <p:spPr>
          <a:xfrm>
            <a:off x="495300" y="3429000"/>
            <a:ext cx="8229600" cy="2880360"/>
          </a:xfrm>
        </p:spPr>
        <p:txBody>
          <a:bodyPr>
            <a:normAutofit fontScale="85000" lnSpcReduction="20000"/>
          </a:bodyPr>
          <a:lstStyle/>
          <a:p>
            <a:pPr algn="just"/>
            <a:r>
              <a:rPr lang="en-US" dirty="0" smtClean="0"/>
              <a:t>If it’s a parser then expand the grammar rule to its right hand side, if the right hand side rule of the grammar  is multiple then put the other RHS rule in the history stack in order to backtrack if the previous rule does not match the top of the </a:t>
            </a:r>
            <a:r>
              <a:rPr lang="en-US" dirty="0" err="1" smtClean="0"/>
              <a:t>input_stack</a:t>
            </a:r>
            <a:r>
              <a:rPr lang="en-US" dirty="0"/>
              <a:t> </a:t>
            </a:r>
            <a:r>
              <a:rPr lang="en-US" dirty="0" smtClean="0"/>
              <a:t>and assign the current LHS to the </a:t>
            </a:r>
            <a:r>
              <a:rPr lang="en-US" dirty="0" err="1" smtClean="0"/>
              <a:t>history_parent</a:t>
            </a:r>
            <a:r>
              <a:rPr lang="en-US" dirty="0" smtClean="0"/>
              <a:t> so if the RHS does not have match but the LHS contains epsilon so that we can just remove that rule in the grammar stack.</a:t>
            </a:r>
            <a:endParaRPr lang="en-PH"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94095"/>
            <a:ext cx="7086600" cy="187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61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performBacktrack</a:t>
            </a:r>
            <a:r>
              <a:rPr lang="en-US" dirty="0" smtClean="0"/>
              <a:t>() method</a:t>
            </a:r>
            <a:endParaRPr lang="en-PH" dirty="0"/>
          </a:p>
        </p:txBody>
      </p:sp>
      <p:sp>
        <p:nvSpPr>
          <p:cNvPr id="3" name="Content Placeholder 2"/>
          <p:cNvSpPr>
            <a:spLocks noGrp="1"/>
          </p:cNvSpPr>
          <p:nvPr>
            <p:ph idx="1"/>
          </p:nvPr>
        </p:nvSpPr>
        <p:spPr>
          <a:xfrm>
            <a:off x="457200" y="3962400"/>
            <a:ext cx="8229600" cy="2499360"/>
          </a:xfrm>
        </p:spPr>
        <p:txBody>
          <a:bodyPr>
            <a:normAutofit fontScale="85000" lnSpcReduction="10000"/>
          </a:bodyPr>
          <a:lstStyle/>
          <a:p>
            <a:r>
              <a:rPr lang="en-US" dirty="0" smtClean="0"/>
              <a:t>So if the top of the grammar stack is a terminal node, then it is not equal to the </a:t>
            </a:r>
            <a:r>
              <a:rPr lang="en-US" dirty="0" err="1" smtClean="0"/>
              <a:t>input_stack</a:t>
            </a:r>
            <a:r>
              <a:rPr lang="en-US" dirty="0" smtClean="0"/>
              <a:t> then perform </a:t>
            </a:r>
            <a:r>
              <a:rPr lang="en-US" dirty="0" err="1" smtClean="0"/>
              <a:t>backtraking</a:t>
            </a:r>
            <a:r>
              <a:rPr lang="en-US" dirty="0" smtClean="0"/>
              <a:t>, the backtracking will do is to pop all the current </a:t>
            </a:r>
            <a:r>
              <a:rPr lang="en-US" dirty="0" err="1" smtClean="0"/>
              <a:t>rhs</a:t>
            </a:r>
            <a:r>
              <a:rPr lang="en-US" dirty="0" smtClean="0"/>
              <a:t> production then push the next </a:t>
            </a:r>
            <a:r>
              <a:rPr lang="en-US" dirty="0" err="1" smtClean="0"/>
              <a:t>history_stack</a:t>
            </a:r>
            <a:r>
              <a:rPr lang="en-US" dirty="0" smtClean="0"/>
              <a:t> </a:t>
            </a:r>
            <a:r>
              <a:rPr lang="en-US" dirty="0" err="1" smtClean="0"/>
              <a:t>rhs</a:t>
            </a:r>
            <a:r>
              <a:rPr lang="en-US" dirty="0" smtClean="0"/>
              <a:t> production for the current lhs then check again, until it finds the right grammar production, if not then it will be is Accepted=false.</a:t>
            </a:r>
            <a:endParaRPr lang="en-PH"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371600"/>
            <a:ext cx="5181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89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Recovery</a:t>
            </a:r>
            <a:endParaRPr lang="en-PH" dirty="0"/>
          </a:p>
        </p:txBody>
      </p:sp>
      <p:sp>
        <p:nvSpPr>
          <p:cNvPr id="3" name="Content Placeholder 2"/>
          <p:cNvSpPr>
            <a:spLocks noGrp="1"/>
          </p:cNvSpPr>
          <p:nvPr>
            <p:ph idx="1"/>
          </p:nvPr>
        </p:nvSpPr>
        <p:spPr>
          <a:xfrm>
            <a:off x="457200" y="4191000"/>
            <a:ext cx="8229600" cy="2118360"/>
          </a:xfrm>
        </p:spPr>
        <p:txBody>
          <a:bodyPr/>
          <a:lstStyle/>
          <a:p>
            <a:r>
              <a:rPr lang="en-US" dirty="0" smtClean="0"/>
              <a:t>First recovery is when the </a:t>
            </a:r>
            <a:r>
              <a:rPr lang="en-US" dirty="0" err="1" smtClean="0"/>
              <a:t>history_stack</a:t>
            </a:r>
            <a:r>
              <a:rPr lang="en-US" dirty="0" smtClean="0"/>
              <a:t> is empty then check if its required or </a:t>
            </a:r>
            <a:r>
              <a:rPr lang="en-US" dirty="0" err="1" smtClean="0"/>
              <a:t>history_parent</a:t>
            </a:r>
            <a:r>
              <a:rPr lang="en-US" dirty="0" smtClean="0"/>
              <a:t> is null or the parent is not epsilon then result is the input has an error</a:t>
            </a:r>
            <a:endParaRPr lang="en-PH"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71599"/>
            <a:ext cx="4495800" cy="2640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683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130</TotalTime>
  <Words>506</Words>
  <Application>Microsoft Office PowerPoint</Application>
  <PresentationFormat>On-screen Show (4:3)</PresentationFormat>
  <Paragraphs>25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Stephen Alex Ngo</vt:lpstr>
      <vt:lpstr>Syntax Analysis</vt:lpstr>
      <vt:lpstr>GenerateRule Class</vt:lpstr>
      <vt:lpstr>Additional Class</vt:lpstr>
      <vt:lpstr>startup() method</vt:lpstr>
      <vt:lpstr>Recursive-Descent Parser</vt:lpstr>
      <vt:lpstr>expand() method</vt:lpstr>
      <vt:lpstr>performBacktrack() method</vt:lpstr>
      <vt:lpstr>Error Recovery</vt:lpstr>
      <vt:lpstr>Error Recovery</vt:lpstr>
      <vt:lpstr>Error Recovery</vt:lpstr>
      <vt:lpstr>THANK YOU! :D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Stephen Alex Ngo</dc:title>
  <dc:creator>Stephen Alex Ngo</dc:creator>
  <cp:lastModifiedBy>Stephen Alex Ngo</cp:lastModifiedBy>
  <cp:revision>22</cp:revision>
  <dcterms:created xsi:type="dcterms:W3CDTF">2021-01-19T07:16:01Z</dcterms:created>
  <dcterms:modified xsi:type="dcterms:W3CDTF">2021-01-19T09:26:45Z</dcterms:modified>
</cp:coreProperties>
</file>