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19/11/2020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- S11</a:t>
            </a:r>
          </a:p>
          <a:p>
            <a:r>
              <a:rPr lang="en-US" dirty="0" smtClean="0"/>
              <a:t>Video -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305800" cy="2270760"/>
          </a:xfrm>
        </p:spPr>
        <p:txBody>
          <a:bodyPr/>
          <a:lstStyle/>
          <a:p>
            <a:r>
              <a:rPr lang="en-US" dirty="0" smtClean="0"/>
              <a:t>First, I read the file which contains the sample input test cases given. Put all the texts in a buffered reader. </a:t>
            </a:r>
            <a:r>
              <a:rPr lang="en-US" dirty="0"/>
              <a:t>A</a:t>
            </a:r>
            <a:r>
              <a:rPr lang="en-US" dirty="0" smtClean="0"/>
              <a:t>fter that,</a:t>
            </a:r>
            <a:endParaRPr lang="en-P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1524000"/>
            <a:ext cx="805714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/>
          <a:lstStyle/>
          <a:p>
            <a:r>
              <a:rPr lang="en-US" dirty="0" smtClean="0"/>
              <a:t>I loop it line per line until EOF(end of file) then per line I replace all the commas (delimiter) into empty string, then split all by whitespace so I can get all single words independently which will be my tokens.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77200" cy="275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 – Token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0"/>
            <a:ext cx="3200400" cy="4709160"/>
          </a:xfrm>
        </p:spPr>
        <p:txBody>
          <a:bodyPr/>
          <a:lstStyle/>
          <a:p>
            <a:r>
              <a:rPr lang="en-US" dirty="0" smtClean="0"/>
              <a:t>This is my Token class wherein creating my token will automatically identify its type.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752600"/>
            <a:ext cx="533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6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Maximal Munch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23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where I implement the maximal munch, wherein I check all the characters in the word so if its “DMULTU”, I didn’t stop at DMULT since we have to find the longest possible path even though I reached the final state, I keep checking until it reaches the most final state.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61" y="1447800"/>
            <a:ext cx="63642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P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If the current state is not the final state wherein the tokenization process is finish.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262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state reached the  “garb state”, this means there are some invalid characters in the </a:t>
            </a:r>
            <a:r>
              <a:rPr lang="en-US" dirty="0" smtClean="0"/>
              <a:t>word or not part of any valid transitions.</a:t>
            </a:r>
            <a:endParaRPr lang="en-PH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0115"/>
            <a:ext cx="4829175" cy="28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Unrecognizable Tokens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 since I observed that all the valid tokens only consists of 2 – 6 characters, anything greater than or less than it will be considered as ERROR.</a:t>
            </a:r>
            <a:endParaRPr lang="en-P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41928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99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247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Stephen Alex Ngo</vt:lpstr>
      <vt:lpstr>Lexical Analysis</vt:lpstr>
      <vt:lpstr>PowerPoint Presentation</vt:lpstr>
      <vt:lpstr>Additionally – Token Class</vt:lpstr>
      <vt:lpstr>Maximal Munch Implementation</vt:lpstr>
      <vt:lpstr>DFA</vt:lpstr>
      <vt:lpstr>Unrecognizable Tokens</vt:lpstr>
      <vt:lpstr>Unrecognizable Tokens</vt:lpstr>
      <vt:lpstr>Unrecognizable Tokens</vt:lpstr>
      <vt:lpstr>Thank you!!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10</cp:revision>
  <dcterms:created xsi:type="dcterms:W3CDTF">2020-11-18T07:51:47Z</dcterms:created>
  <dcterms:modified xsi:type="dcterms:W3CDTF">2020-11-19T03:59:59Z</dcterms:modified>
</cp:coreProperties>
</file>