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5F8F7A-EA9B-45B0-BFD1-6C644FFD855C}" type="datetimeFigureOut">
              <a:rPr lang="en-PH" smtClean="0"/>
              <a:t>03/12/2020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r>
              <a:rPr lang="en-US" dirty="0"/>
              <a:t>Stephen Alex Ngo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1752600"/>
          </a:xfrm>
        </p:spPr>
        <p:txBody>
          <a:bodyPr/>
          <a:lstStyle/>
          <a:p>
            <a:r>
              <a:rPr lang="en-US" dirty="0"/>
              <a:t>Section - S11</a:t>
            </a:r>
          </a:p>
          <a:p>
            <a:r>
              <a:rPr lang="en-US" dirty="0"/>
              <a:t>Video:</a:t>
            </a:r>
            <a:endParaRPr lang="en-PH" dirty="0"/>
          </a:p>
        </p:txBody>
      </p:sp>
      <p:pic>
        <p:nvPicPr>
          <p:cNvPr id="5" name="CMIPLER_PS_SCANNER_VIDEO_STEPHEN_NGO">
            <a:hlinkClick r:id="" action="ppaction://media"/>
            <a:extLst>
              <a:ext uri="{FF2B5EF4-FFF2-40B4-BE49-F238E27FC236}">
                <a16:creationId xmlns:a16="http://schemas.microsoft.com/office/drawing/2014/main" id="{1A1E02EC-5A23-4E48-B054-CCF8E577DB9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3276600"/>
            <a:ext cx="6654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44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 :D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1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305800" cy="2270760"/>
          </a:xfrm>
        </p:spPr>
        <p:txBody>
          <a:bodyPr/>
          <a:lstStyle/>
          <a:p>
            <a:r>
              <a:rPr lang="en-US" dirty="0"/>
              <a:t>First, I read the file which contains the sample input test cases given. Put all the texts in a buffered reader. After that,</a:t>
            </a:r>
            <a:endParaRPr lang="en-P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7" y="1524000"/>
            <a:ext cx="805714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23160"/>
          </a:xfrm>
        </p:spPr>
        <p:txBody>
          <a:bodyPr/>
          <a:lstStyle/>
          <a:p>
            <a:r>
              <a:rPr lang="en-US" dirty="0"/>
              <a:t>I loop it line per line until EOF(end of file) then per line I replace all the commas (delimiter) into empty string, then split all by whitespace so I can get all single words independently which will be my tokens.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77200" cy="275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4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Additionally – Token Class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600200"/>
            <a:ext cx="3200400" cy="4709160"/>
          </a:xfrm>
        </p:spPr>
        <p:txBody>
          <a:bodyPr/>
          <a:lstStyle/>
          <a:p>
            <a:r>
              <a:rPr lang="en-US" dirty="0"/>
              <a:t>This is my Token class wherein creating my token will automatically identify its type.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752600"/>
            <a:ext cx="533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6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Maximal Munch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23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where I implement the maximal munch, wherein I check all the characters in the word so if its “DMULTU”, I didn’t stop at DMULT since we have to find the longest possible path even though I reached the final state, I keep checking until it reaches the most final state.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61" y="1447800"/>
            <a:ext cx="63642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8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</a:t>
            </a:r>
            <a:endParaRPr lang="en-P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248399" cy="532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31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Unrecognizable Tokens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If the current state is not the final state wherein the tokenization process is finish.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52621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71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Unrecognizable Tokens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current state reached the  “garb state”, this means there are some invalid characters in the word or not part of any valid transitions.</a:t>
            </a:r>
            <a:endParaRPr lang="en-PH" dirty="0"/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0115"/>
            <a:ext cx="4829175" cy="285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15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Unrecognizable Tokens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Lastly since I observed that all the valid tokens only consists of 2 – 6 characters, anything greater than or less than it will be considered as ERROR.</a:t>
            </a:r>
            <a:endParaRPr lang="en-PH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841928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99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</TotalTime>
  <Words>249</Words>
  <Application>Microsoft Office PowerPoint</Application>
  <PresentationFormat>On-screen Show (4:3)</PresentationFormat>
  <Paragraphs>18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 Antiqua</vt:lpstr>
      <vt:lpstr>Lucida Sans</vt:lpstr>
      <vt:lpstr>Wingdings</vt:lpstr>
      <vt:lpstr>Wingdings 2</vt:lpstr>
      <vt:lpstr>Wingdings 3</vt:lpstr>
      <vt:lpstr>Apex</vt:lpstr>
      <vt:lpstr>Stephen Alex Ngo</vt:lpstr>
      <vt:lpstr>Lexical Analysis</vt:lpstr>
      <vt:lpstr>PowerPoint Presentation</vt:lpstr>
      <vt:lpstr>Additionally – Token Class</vt:lpstr>
      <vt:lpstr>Maximal Munch Implementation</vt:lpstr>
      <vt:lpstr>DFA</vt:lpstr>
      <vt:lpstr>Unrecognizable Tokens</vt:lpstr>
      <vt:lpstr>Unrecognizable Tokens</vt:lpstr>
      <vt:lpstr>Unrecognizable Tokens</vt:lpstr>
      <vt:lpstr>Thank you!! 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Stephen Alex Ngo</dc:title>
  <dc:creator>Stephen Alex Ngo</dc:creator>
  <cp:lastModifiedBy>Stephen Alex Ngo</cp:lastModifiedBy>
  <cp:revision>14</cp:revision>
  <dcterms:created xsi:type="dcterms:W3CDTF">2020-11-18T07:51:47Z</dcterms:created>
  <dcterms:modified xsi:type="dcterms:W3CDTF">2020-12-03T02:49:18Z</dcterms:modified>
</cp:coreProperties>
</file>