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304" r:id="rId6"/>
    <p:sldId id="356" r:id="rId7"/>
    <p:sldId id="377" r:id="rId8"/>
    <p:sldId id="360" r:id="rId9"/>
    <p:sldId id="362" r:id="rId10"/>
    <p:sldId id="307" r:id="rId11"/>
    <p:sldId id="378" r:id="rId12"/>
    <p:sldId id="379" r:id="rId13"/>
    <p:sldId id="314" r:id="rId14"/>
    <p:sldId id="316" r:id="rId15"/>
    <p:sldId id="321" r:id="rId16"/>
    <p:sldId id="305" r:id="rId17"/>
    <p:sldId id="359" r:id="rId18"/>
    <p:sldId id="306" r:id="rId19"/>
    <p:sldId id="308" r:id="rId20"/>
    <p:sldId id="311" r:id="rId21"/>
    <p:sldId id="383" r:id="rId22"/>
    <p:sldId id="382" r:id="rId23"/>
  </p:sldIdLst>
  <p:sldSz cx="12192000" cy="6858000"/>
  <p:notesSz cx="12192000" cy="6858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alibri Light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g4UiMj87dp3A5pbdXrM2cvBsrv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82D"/>
    <a:srgbClr val="FBFBFB"/>
    <a:srgbClr val="209462"/>
    <a:srgbClr val="2A2A2A"/>
    <a:srgbClr val="80475E"/>
    <a:srgbClr val="104F55"/>
    <a:srgbClr val="EA3546"/>
    <a:srgbClr val="457EAC"/>
    <a:srgbClr val="16BA2A"/>
    <a:srgbClr val="78E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7C01B-8494-3229-11F8-5855EF2A5BBE}" v="1097" dt="2022-03-16T19:19:01.382"/>
    <p1510:client id="{42C5428C-92F3-4FCA-9AFB-A3A1B8EFD3F6}" v="1339" dt="2022-03-16T19:26:31.706"/>
    <p1510:client id="{5DC26704-4C16-0160-3E2F-7E45A6C385DE}" v="19" dt="2022-03-17T01:33:43.911"/>
    <p1510:client id="{6E02597F-514D-B1AD-242F-24FC2F7E3BB9}" v="14" dt="2022-03-17T17:22:41.981"/>
    <p1510:client id="{722BE62E-D054-3E8B-237F-91EB75C22D9C}" v="2" dt="2022-03-17T22:20:50.176"/>
    <p1510:client id="{72CF7FAA-25D3-101D-EAFA-A43F3A6995E5}" v="28" dt="2022-03-18T03:24:41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20" y="-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75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7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 Witcombe" userId="a2840d26-4401-46ce-837a-825901afe1b0" providerId="ADAL" clId="{65176557-DB2C-4110-A376-15565D97177E}"/>
    <pc:docChg chg="undo custSel addSld modSld">
      <pc:chgData name="Joseph  Witcombe" userId="a2840d26-4401-46ce-837a-825901afe1b0" providerId="ADAL" clId="{65176557-DB2C-4110-A376-15565D97177E}" dt="2022-02-15T10:28:28.785" v="605"/>
      <pc:docMkLst>
        <pc:docMk/>
      </pc:docMkLst>
      <pc:sldChg chg="modNotesTx">
        <pc:chgData name="Joseph  Witcombe" userId="a2840d26-4401-46ce-837a-825901afe1b0" providerId="ADAL" clId="{65176557-DB2C-4110-A376-15565D97177E}" dt="2022-02-15T06:04:38.603" v="57" actId="5793"/>
        <pc:sldMkLst>
          <pc:docMk/>
          <pc:sldMk cId="0" sldId="256"/>
        </pc:sldMkLst>
      </pc:sldChg>
      <pc:sldChg chg="delSp add">
        <pc:chgData name="Joseph  Witcombe" userId="a2840d26-4401-46ce-837a-825901afe1b0" providerId="ADAL" clId="{65176557-DB2C-4110-A376-15565D97177E}" dt="2022-02-15T10:27:04.245" v="604" actId="478"/>
        <pc:sldMkLst>
          <pc:docMk/>
          <pc:sldMk cId="1416579771" sldId="282"/>
        </pc:sldMkLst>
        <pc:picChg chg="del">
          <ac:chgData name="Joseph  Witcombe" userId="a2840d26-4401-46ce-837a-825901afe1b0" providerId="ADAL" clId="{65176557-DB2C-4110-A376-15565D97177E}" dt="2022-02-15T10:27:04.245" v="604" actId="478"/>
          <ac:picMkLst>
            <pc:docMk/>
            <pc:sldMk cId="1416579771" sldId="282"/>
            <ac:picMk id="3" creationId="{46546189-3AD3-40AE-ACF3-A822B6E14B30}"/>
          </ac:picMkLst>
        </pc:picChg>
      </pc:sldChg>
      <pc:sldChg chg="add">
        <pc:chgData name="Joseph  Witcombe" userId="a2840d26-4401-46ce-837a-825901afe1b0" providerId="ADAL" clId="{65176557-DB2C-4110-A376-15565D97177E}" dt="2022-02-15T10:28:28.785" v="605"/>
        <pc:sldMkLst>
          <pc:docMk/>
          <pc:sldMk cId="1833793626" sldId="295"/>
        </pc:sldMkLst>
      </pc:sldChg>
      <pc:sldChg chg="add">
        <pc:chgData name="Joseph  Witcombe" userId="a2840d26-4401-46ce-837a-825901afe1b0" providerId="ADAL" clId="{65176557-DB2C-4110-A376-15565D97177E}" dt="2022-02-15T10:28:28.785" v="605"/>
        <pc:sldMkLst>
          <pc:docMk/>
          <pc:sldMk cId="2746172092" sldId="296"/>
        </pc:sldMkLst>
      </pc:sldChg>
      <pc:sldChg chg="add">
        <pc:chgData name="Joseph  Witcombe" userId="a2840d26-4401-46ce-837a-825901afe1b0" providerId="ADAL" clId="{65176557-DB2C-4110-A376-15565D97177E}" dt="2022-02-15T10:28:28.785" v="605"/>
        <pc:sldMkLst>
          <pc:docMk/>
          <pc:sldMk cId="3908248978" sldId="297"/>
        </pc:sldMkLst>
      </pc:sldChg>
      <pc:sldChg chg="modNotesTx">
        <pc:chgData name="Joseph  Witcombe" userId="a2840d26-4401-46ce-837a-825901afe1b0" providerId="ADAL" clId="{65176557-DB2C-4110-A376-15565D97177E}" dt="2022-02-15T06:57:39.202" v="580" actId="20577"/>
        <pc:sldMkLst>
          <pc:docMk/>
          <pc:sldMk cId="3451093341" sldId="320"/>
        </pc:sldMkLst>
      </pc:sldChg>
      <pc:sldChg chg="delSp modSp add mod modNotesTx">
        <pc:chgData name="Joseph  Witcombe" userId="a2840d26-4401-46ce-837a-825901afe1b0" providerId="ADAL" clId="{65176557-DB2C-4110-A376-15565D97177E}" dt="2022-02-15T06:06:03.676" v="181" actId="20577"/>
        <pc:sldMkLst>
          <pc:docMk/>
          <pc:sldMk cId="4250458814" sldId="321"/>
        </pc:sldMkLst>
        <pc:spChg chg="mod">
          <ac:chgData name="Joseph  Witcombe" userId="a2840d26-4401-46ce-837a-825901afe1b0" providerId="ADAL" clId="{65176557-DB2C-4110-A376-15565D97177E}" dt="2022-02-15T06:05:15.028" v="70" actId="20577"/>
          <ac:spMkLst>
            <pc:docMk/>
            <pc:sldMk cId="4250458814" sldId="321"/>
            <ac:spMk id="5" creationId="{481AA86E-3DC1-4DCA-BC38-33D5B631259A}"/>
          </ac:spMkLst>
        </pc:spChg>
        <pc:spChg chg="mod">
          <ac:chgData name="Joseph  Witcombe" userId="a2840d26-4401-46ce-837a-825901afe1b0" providerId="ADAL" clId="{65176557-DB2C-4110-A376-15565D97177E}" dt="2022-02-15T06:06:00.306" v="180" actId="20577"/>
          <ac:spMkLst>
            <pc:docMk/>
            <pc:sldMk cId="4250458814" sldId="321"/>
            <ac:spMk id="6" creationId="{EE1C1393-6558-4322-A1C5-F582FED6201F}"/>
          </ac:spMkLst>
        </pc:spChg>
        <pc:picChg chg="del">
          <ac:chgData name="Joseph  Witcombe" userId="a2840d26-4401-46ce-837a-825901afe1b0" providerId="ADAL" clId="{65176557-DB2C-4110-A376-15565D97177E}" dt="2022-02-15T06:05:50.328" v="161" actId="478"/>
          <ac:picMkLst>
            <pc:docMk/>
            <pc:sldMk cId="4250458814" sldId="321"/>
            <ac:picMk id="2" creationId="{0D0596C6-99D5-441E-A26E-2DD729702C40}"/>
          </ac:picMkLst>
        </pc:picChg>
      </pc:sldChg>
      <pc:sldChg chg="modSp add mod modNotesTx">
        <pc:chgData name="Joseph  Witcombe" userId="a2840d26-4401-46ce-837a-825901afe1b0" providerId="ADAL" clId="{65176557-DB2C-4110-A376-15565D97177E}" dt="2022-02-15T06:53:16.784" v="454"/>
        <pc:sldMkLst>
          <pc:docMk/>
          <pc:sldMk cId="2974327146" sldId="322"/>
        </pc:sldMkLst>
        <pc:spChg chg="mod">
          <ac:chgData name="Joseph  Witcombe" userId="a2840d26-4401-46ce-837a-825901afe1b0" providerId="ADAL" clId="{65176557-DB2C-4110-A376-15565D97177E}" dt="2022-02-15T06:46:01.838" v="192" actId="20577"/>
          <ac:spMkLst>
            <pc:docMk/>
            <pc:sldMk cId="2974327146" sldId="322"/>
            <ac:spMk id="5" creationId="{481AA86E-3DC1-4DCA-BC38-33D5B631259A}"/>
          </ac:spMkLst>
        </pc:spChg>
      </pc:sldChg>
      <pc:sldChg chg="modSp mod">
        <pc:chgData name="Joseph  Witcombe" userId="a2840d26-4401-46ce-837a-825901afe1b0" providerId="ADAL" clId="{65176557-DB2C-4110-A376-15565D97177E}" dt="2022-02-15T10:20:50.229" v="583"/>
        <pc:sldMkLst>
          <pc:docMk/>
          <pc:sldMk cId="2679396320" sldId="323"/>
        </pc:sldMkLst>
        <pc:spChg chg="mod">
          <ac:chgData name="Joseph  Witcombe" userId="a2840d26-4401-46ce-837a-825901afe1b0" providerId="ADAL" clId="{65176557-DB2C-4110-A376-15565D97177E}" dt="2022-02-15T10:20:13.472" v="581"/>
          <ac:spMkLst>
            <pc:docMk/>
            <pc:sldMk cId="2679396320" sldId="323"/>
            <ac:spMk id="5" creationId="{481AA86E-3DC1-4DCA-BC38-33D5B631259A}"/>
          </ac:spMkLst>
        </pc:spChg>
        <pc:spChg chg="mod">
          <ac:chgData name="Joseph  Witcombe" userId="a2840d26-4401-46ce-837a-825901afe1b0" providerId="ADAL" clId="{65176557-DB2C-4110-A376-15565D97177E}" dt="2022-02-15T10:20:50.229" v="583"/>
          <ac:spMkLst>
            <pc:docMk/>
            <pc:sldMk cId="2679396320" sldId="323"/>
            <ac:spMk id="6" creationId="{EE1C1393-6558-4322-A1C5-F582FED6201F}"/>
          </ac:spMkLst>
        </pc:spChg>
      </pc:sldChg>
      <pc:sldChg chg="modSp mod">
        <pc:chgData name="Joseph  Witcombe" userId="a2840d26-4401-46ce-837a-825901afe1b0" providerId="ADAL" clId="{65176557-DB2C-4110-A376-15565D97177E}" dt="2022-02-15T10:22:29.382" v="598" actId="20577"/>
        <pc:sldMkLst>
          <pc:docMk/>
          <pc:sldMk cId="2097904520" sldId="324"/>
        </pc:sldMkLst>
        <pc:spChg chg="mod">
          <ac:chgData name="Joseph  Witcombe" userId="a2840d26-4401-46ce-837a-825901afe1b0" providerId="ADAL" clId="{65176557-DB2C-4110-A376-15565D97177E}" dt="2022-02-15T10:22:29.382" v="598" actId="20577"/>
          <ac:spMkLst>
            <pc:docMk/>
            <pc:sldMk cId="2097904520" sldId="324"/>
            <ac:spMk id="5" creationId="{481AA86E-3DC1-4DCA-BC38-33D5B631259A}"/>
          </ac:spMkLst>
        </pc:spChg>
        <pc:spChg chg="mod">
          <ac:chgData name="Joseph  Witcombe" userId="a2840d26-4401-46ce-837a-825901afe1b0" providerId="ADAL" clId="{65176557-DB2C-4110-A376-15565D97177E}" dt="2022-02-15T10:22:25.626" v="589" actId="20577"/>
          <ac:spMkLst>
            <pc:docMk/>
            <pc:sldMk cId="2097904520" sldId="324"/>
            <ac:spMk id="6" creationId="{EE1C1393-6558-4322-A1C5-F582FED6201F}"/>
          </ac:spMkLst>
        </pc:spChg>
      </pc:sldChg>
      <pc:sldChg chg="delSp add">
        <pc:chgData name="Joseph  Witcombe" userId="a2840d26-4401-46ce-837a-825901afe1b0" providerId="ADAL" clId="{65176557-DB2C-4110-A376-15565D97177E}" dt="2022-02-15T10:24:05.756" v="600" actId="478"/>
        <pc:sldMkLst>
          <pc:docMk/>
          <pc:sldMk cId="3771981671" sldId="326"/>
        </pc:sldMkLst>
        <pc:picChg chg="del">
          <ac:chgData name="Joseph  Witcombe" userId="a2840d26-4401-46ce-837a-825901afe1b0" providerId="ADAL" clId="{65176557-DB2C-4110-A376-15565D97177E}" dt="2022-02-15T10:24:05.756" v="600" actId="478"/>
          <ac:picMkLst>
            <pc:docMk/>
            <pc:sldMk cId="3771981671" sldId="326"/>
            <ac:picMk id="1026" creationId="{0CA5676E-8BBD-4DE4-AFC5-EB03BF6A2FFE}"/>
          </ac:picMkLst>
        </pc:picChg>
      </pc:sldChg>
      <pc:sldChg chg="add">
        <pc:chgData name="Joseph  Witcombe" userId="a2840d26-4401-46ce-837a-825901afe1b0" providerId="ADAL" clId="{65176557-DB2C-4110-A376-15565D97177E}" dt="2022-02-15T10:24:28.390" v="601"/>
        <pc:sldMkLst>
          <pc:docMk/>
          <pc:sldMk cId="1941640991" sldId="327"/>
        </pc:sldMkLst>
      </pc:sldChg>
      <pc:sldChg chg="add">
        <pc:chgData name="Joseph  Witcombe" userId="a2840d26-4401-46ce-837a-825901afe1b0" providerId="ADAL" clId="{65176557-DB2C-4110-A376-15565D97177E}" dt="2022-02-15T10:25:40.593" v="602"/>
        <pc:sldMkLst>
          <pc:docMk/>
          <pc:sldMk cId="0" sldId="328"/>
        </pc:sldMkLst>
      </pc:sldChg>
      <pc:sldChg chg="add">
        <pc:chgData name="Joseph  Witcombe" userId="a2840d26-4401-46ce-837a-825901afe1b0" providerId="ADAL" clId="{65176557-DB2C-4110-A376-15565D97177E}" dt="2022-02-15T10:25:40.593" v="602"/>
        <pc:sldMkLst>
          <pc:docMk/>
          <pc:sldMk cId="1201546562" sldId="329"/>
        </pc:sldMkLst>
      </pc:sldChg>
    </pc:docChg>
  </pc:docChgLst>
  <pc:docChgLst>
    <pc:chgData name="Joseph  Witcombe" userId="S::joseph@purplebeard.co.uk::a2840d26-4401-46ce-837a-825901afe1b0" providerId="AD" clId="Web-{851A437E-C385-C77A-DD49-C2C1F1E2A1CB}"/>
    <pc:docChg chg="delSld">
      <pc:chgData name="Joseph  Witcombe" userId="S::joseph@purplebeard.co.uk::a2840d26-4401-46ce-837a-825901afe1b0" providerId="AD" clId="Web-{851A437E-C385-C77A-DD49-C2C1F1E2A1CB}" dt="2022-01-20T02:41:37.337" v="0"/>
      <pc:docMkLst>
        <pc:docMk/>
      </pc:docMkLst>
      <pc:sldChg chg="del">
        <pc:chgData name="Joseph  Witcombe" userId="S::joseph@purplebeard.co.uk::a2840d26-4401-46ce-837a-825901afe1b0" providerId="AD" clId="Web-{851A437E-C385-C77A-DD49-C2C1F1E2A1CB}" dt="2022-01-20T02:41:37.337" v="0"/>
        <pc:sldMkLst>
          <pc:docMk/>
          <pc:sldMk cId="4095366602" sldId="302"/>
        </pc:sldMkLst>
      </pc:sldChg>
    </pc:docChg>
  </pc:docChgLst>
  <pc:docChgLst>
    <pc:chgData name="Joseph  Witcombe" userId="S::joseph@purplebeard.co.uk::a2840d26-4401-46ce-837a-825901afe1b0" providerId="AD" clId="Web-{2E518B7A-B467-92CC-1371-96257FCB9F6C}"/>
    <pc:docChg chg="modSld">
      <pc:chgData name="Joseph  Witcombe" userId="S::joseph@purplebeard.co.uk::a2840d26-4401-46ce-837a-825901afe1b0" providerId="AD" clId="Web-{2E518B7A-B467-92CC-1371-96257FCB9F6C}" dt="2022-01-10T00:35:38.371" v="70"/>
      <pc:docMkLst>
        <pc:docMk/>
      </pc:docMkLst>
      <pc:sldChg chg="mod modShow">
        <pc:chgData name="Joseph  Witcombe" userId="S::joseph@purplebeard.co.uk::a2840d26-4401-46ce-837a-825901afe1b0" providerId="AD" clId="Web-{2E518B7A-B467-92CC-1371-96257FCB9F6C}" dt="2022-01-10T00:35:38.308" v="67"/>
        <pc:sldMkLst>
          <pc:docMk/>
          <pc:sldMk cId="4142256669" sldId="289"/>
        </pc:sldMkLst>
      </pc:sldChg>
      <pc:sldChg chg="mod modShow">
        <pc:chgData name="Joseph  Witcombe" userId="S::joseph@purplebeard.co.uk::a2840d26-4401-46ce-837a-825901afe1b0" providerId="AD" clId="Web-{2E518B7A-B467-92CC-1371-96257FCB9F6C}" dt="2022-01-10T00:35:38.340" v="69"/>
        <pc:sldMkLst>
          <pc:docMk/>
          <pc:sldMk cId="3049571407" sldId="291"/>
        </pc:sldMkLst>
      </pc:sldChg>
      <pc:sldChg chg="mod modShow">
        <pc:chgData name="Joseph  Witcombe" userId="S::joseph@purplebeard.co.uk::a2840d26-4401-46ce-837a-825901afe1b0" providerId="AD" clId="Web-{2E518B7A-B467-92CC-1371-96257FCB9F6C}" dt="2022-01-10T00:35:38.324" v="68"/>
        <pc:sldMkLst>
          <pc:docMk/>
          <pc:sldMk cId="275886308" sldId="292"/>
        </pc:sldMkLst>
      </pc:sldChg>
      <pc:sldChg chg="mod modShow">
        <pc:chgData name="Joseph  Witcombe" userId="S::joseph@purplebeard.co.uk::a2840d26-4401-46ce-837a-825901afe1b0" providerId="AD" clId="Web-{2E518B7A-B467-92CC-1371-96257FCB9F6C}" dt="2022-01-10T00:35:38.293" v="66"/>
        <pc:sldMkLst>
          <pc:docMk/>
          <pc:sldMk cId="1207423451" sldId="294"/>
        </pc:sldMkLst>
      </pc:sldChg>
      <pc:sldChg chg="mod modShow">
        <pc:chgData name="Joseph  Witcombe" userId="S::joseph@purplebeard.co.uk::a2840d26-4401-46ce-837a-825901afe1b0" providerId="AD" clId="Web-{2E518B7A-B467-92CC-1371-96257FCB9F6C}" dt="2022-01-10T00:35:38.262" v="65"/>
        <pc:sldMkLst>
          <pc:docMk/>
          <pc:sldMk cId="765748334" sldId="295"/>
        </pc:sldMkLst>
      </pc:sldChg>
      <pc:sldChg chg="mod modShow">
        <pc:chgData name="Joseph  Witcombe" userId="S::joseph@purplebeard.co.uk::a2840d26-4401-46ce-837a-825901afe1b0" providerId="AD" clId="Web-{2E518B7A-B467-92CC-1371-96257FCB9F6C}" dt="2022-01-10T00:35:38.371" v="70"/>
        <pc:sldMkLst>
          <pc:docMk/>
          <pc:sldMk cId="3448724903" sldId="296"/>
        </pc:sldMkLst>
      </pc:sldChg>
      <pc:sldChg chg="modSp">
        <pc:chgData name="Joseph  Witcombe" userId="S::joseph@purplebeard.co.uk::a2840d26-4401-46ce-837a-825901afe1b0" providerId="AD" clId="Web-{2E518B7A-B467-92CC-1371-96257FCB9F6C}" dt="2022-01-10T00:35:19.495" v="64" actId="20577"/>
        <pc:sldMkLst>
          <pc:docMk/>
          <pc:sldMk cId="1905242167" sldId="298"/>
        </pc:sldMkLst>
        <pc:spChg chg="mod">
          <ac:chgData name="Joseph  Witcombe" userId="S::joseph@purplebeard.co.uk::a2840d26-4401-46ce-837a-825901afe1b0" providerId="AD" clId="Web-{2E518B7A-B467-92CC-1371-96257FCB9F6C}" dt="2022-01-10T00:35:19.495" v="64" actId="20577"/>
          <ac:spMkLst>
            <pc:docMk/>
            <pc:sldMk cId="1905242167" sldId="298"/>
            <ac:spMk id="2" creationId="{E3E9F866-B9A3-469E-AE33-EB840B39AC9A}"/>
          </ac:spMkLst>
        </pc:spChg>
      </pc:sldChg>
      <pc:sldChg chg="modSp">
        <pc:chgData name="Joseph  Witcombe" userId="S::joseph@purplebeard.co.uk::a2840d26-4401-46ce-837a-825901afe1b0" providerId="AD" clId="Web-{2E518B7A-B467-92CC-1371-96257FCB9F6C}" dt="2022-01-10T00:34:51.353" v="47" actId="20577"/>
        <pc:sldMkLst>
          <pc:docMk/>
          <pc:sldMk cId="2075643610" sldId="310"/>
        </pc:sldMkLst>
        <pc:spChg chg="mod">
          <ac:chgData name="Joseph  Witcombe" userId="S::joseph@purplebeard.co.uk::a2840d26-4401-46ce-837a-825901afe1b0" providerId="AD" clId="Web-{2E518B7A-B467-92CC-1371-96257FCB9F6C}" dt="2022-01-10T00:34:51.353" v="47" actId="20577"/>
          <ac:spMkLst>
            <pc:docMk/>
            <pc:sldMk cId="2075643610" sldId="310"/>
            <ac:spMk id="2" creationId="{E3E9F866-B9A3-469E-AE33-EB840B39AC9A}"/>
          </ac:spMkLst>
        </pc:spChg>
      </pc:sldChg>
    </pc:docChg>
  </pc:docChgLst>
  <pc:docChgLst>
    <pc:chgData name="Joseph  Witcombe" userId="S::joseph@purplebeard.co.uk::a2840d26-4401-46ce-837a-825901afe1b0" providerId="AD" clId="Web-{43C18DCF-3B1D-BA80-DEEC-C501B4A02A73}"/>
    <pc:docChg chg="delSld">
      <pc:chgData name="Joseph  Witcombe" userId="S::joseph@purplebeard.co.uk::a2840d26-4401-46ce-837a-825901afe1b0" providerId="AD" clId="Web-{43C18DCF-3B1D-BA80-DEEC-C501B4A02A73}" dt="2022-03-09T13:10:53.540" v="15"/>
      <pc:docMkLst>
        <pc:docMk/>
      </pc:docMkLst>
      <pc:sldChg chg="del">
        <pc:chgData name="Joseph  Witcombe" userId="S::joseph@purplebeard.co.uk::a2840d26-4401-46ce-837a-825901afe1b0" providerId="AD" clId="Web-{43C18DCF-3B1D-BA80-DEEC-C501B4A02A73}" dt="2022-03-09T13:10:36.352" v="1"/>
        <pc:sldMkLst>
          <pc:docMk/>
          <pc:sldMk cId="374940513" sldId="317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36.352" v="0"/>
        <pc:sldMkLst>
          <pc:docMk/>
          <pc:sldMk cId="2097904520" sldId="324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15"/>
        <pc:sldMkLst>
          <pc:docMk/>
          <pc:sldMk cId="3679396561" sldId="332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14"/>
        <pc:sldMkLst>
          <pc:docMk/>
          <pc:sldMk cId="3586328405" sldId="333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13"/>
        <pc:sldMkLst>
          <pc:docMk/>
          <pc:sldMk cId="2726907265" sldId="334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12"/>
        <pc:sldMkLst>
          <pc:docMk/>
          <pc:sldMk cId="3079100000" sldId="335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11"/>
        <pc:sldMkLst>
          <pc:docMk/>
          <pc:sldMk cId="3425341610" sldId="336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10"/>
        <pc:sldMkLst>
          <pc:docMk/>
          <pc:sldMk cId="2934061847" sldId="337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9"/>
        <pc:sldMkLst>
          <pc:docMk/>
          <pc:sldMk cId="2213602373" sldId="338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8"/>
        <pc:sldMkLst>
          <pc:docMk/>
          <pc:sldMk cId="1404808588" sldId="339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7"/>
        <pc:sldMkLst>
          <pc:docMk/>
          <pc:sldMk cId="2421522619" sldId="340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6"/>
        <pc:sldMkLst>
          <pc:docMk/>
          <pc:sldMk cId="3415799966" sldId="341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5"/>
        <pc:sldMkLst>
          <pc:docMk/>
          <pc:sldMk cId="2059956989" sldId="342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4"/>
        <pc:sldMkLst>
          <pc:docMk/>
          <pc:sldMk cId="1716133324" sldId="343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24" v="2"/>
        <pc:sldMkLst>
          <pc:docMk/>
          <pc:sldMk cId="3592578812" sldId="344"/>
        </pc:sldMkLst>
      </pc:sldChg>
      <pc:sldChg chg="del">
        <pc:chgData name="Joseph  Witcombe" userId="S::joseph@purplebeard.co.uk::a2840d26-4401-46ce-837a-825901afe1b0" providerId="AD" clId="Web-{43C18DCF-3B1D-BA80-DEEC-C501B4A02A73}" dt="2022-03-09T13:10:53.540" v="3"/>
        <pc:sldMkLst>
          <pc:docMk/>
          <pc:sldMk cId="3124770545" sldId="353"/>
        </pc:sldMkLst>
      </pc:sldChg>
    </pc:docChg>
  </pc:docChgLst>
  <pc:docChgLst>
    <pc:chgData name="Joseph  Witcombe" userId="S::joseph@purplebeard.co.uk::a2840d26-4401-46ce-837a-825901afe1b0" providerId="AD" clId="Web-{EE9A4C0F-6A82-7A01-DCA4-738D9886B120}"/>
    <pc:docChg chg="addSld delSld modSld">
      <pc:chgData name="Joseph  Witcombe" userId="S::joseph@purplebeard.co.uk::a2840d26-4401-46ce-837a-825901afe1b0" providerId="AD" clId="Web-{EE9A4C0F-6A82-7A01-DCA4-738D9886B120}" dt="2021-12-27T23:43:33.083" v="44" actId="20577"/>
      <pc:docMkLst>
        <pc:docMk/>
      </pc:docMkLst>
      <pc:sldChg chg="modSp">
        <pc:chgData name="Joseph  Witcombe" userId="S::joseph@purplebeard.co.uk::a2840d26-4401-46ce-837a-825901afe1b0" providerId="AD" clId="Web-{EE9A4C0F-6A82-7A01-DCA4-738D9886B120}" dt="2021-12-27T23:42:08" v="16" actId="20577"/>
        <pc:sldMkLst>
          <pc:docMk/>
          <pc:sldMk cId="0" sldId="256"/>
        </pc:sldMkLst>
        <pc:spChg chg="mod">
          <ac:chgData name="Joseph  Witcombe" userId="S::joseph@purplebeard.co.uk::a2840d26-4401-46ce-837a-825901afe1b0" providerId="AD" clId="Web-{EE9A4C0F-6A82-7A01-DCA4-738D9886B120}" dt="2021-12-27T23:42:08" v="16" actId="20577"/>
          <ac:spMkLst>
            <pc:docMk/>
            <pc:sldMk cId="0" sldId="256"/>
            <ac:spMk id="45" creationId="{00000000-0000-0000-0000-000000000000}"/>
          </ac:spMkLst>
        </pc:spChg>
      </pc:sldChg>
      <pc:sldChg chg="del">
        <pc:chgData name="Joseph  Witcombe" userId="S::joseph@purplebeard.co.uk::a2840d26-4401-46ce-837a-825901afe1b0" providerId="AD" clId="Web-{EE9A4C0F-6A82-7A01-DCA4-738D9886B120}" dt="2021-12-27T23:41:04.433" v="4"/>
        <pc:sldMkLst>
          <pc:docMk/>
          <pc:sldMk cId="0" sldId="257"/>
        </pc:sldMkLst>
      </pc:sldChg>
      <pc:sldChg chg="del">
        <pc:chgData name="Joseph  Witcombe" userId="S::joseph@purplebeard.co.uk::a2840d26-4401-46ce-837a-825901afe1b0" providerId="AD" clId="Web-{EE9A4C0F-6A82-7A01-DCA4-738D9886B120}" dt="2021-12-27T23:41:04.433" v="3"/>
        <pc:sldMkLst>
          <pc:docMk/>
          <pc:sldMk cId="0" sldId="258"/>
        </pc:sldMkLst>
      </pc:sldChg>
      <pc:sldChg chg="del">
        <pc:chgData name="Joseph  Witcombe" userId="S::joseph@purplebeard.co.uk::a2840d26-4401-46ce-837a-825901afe1b0" providerId="AD" clId="Web-{EE9A4C0F-6A82-7A01-DCA4-738D9886B120}" dt="2021-12-27T23:41:04.433" v="2"/>
        <pc:sldMkLst>
          <pc:docMk/>
          <pc:sldMk cId="0" sldId="259"/>
        </pc:sldMkLst>
      </pc:sldChg>
      <pc:sldChg chg="del">
        <pc:chgData name="Joseph  Witcombe" userId="S::joseph@purplebeard.co.uk::a2840d26-4401-46ce-837a-825901afe1b0" providerId="AD" clId="Web-{EE9A4C0F-6A82-7A01-DCA4-738D9886B120}" dt="2021-12-27T23:41:04.433" v="1"/>
        <pc:sldMkLst>
          <pc:docMk/>
          <pc:sldMk cId="0" sldId="260"/>
        </pc:sldMkLst>
      </pc:sldChg>
      <pc:sldChg chg="del">
        <pc:chgData name="Joseph  Witcombe" userId="S::joseph@purplebeard.co.uk::a2840d26-4401-46ce-837a-825901afe1b0" providerId="AD" clId="Web-{EE9A4C0F-6A82-7A01-DCA4-738D9886B120}" dt="2021-12-27T23:41:04.433" v="0"/>
        <pc:sldMkLst>
          <pc:docMk/>
          <pc:sldMk cId="0" sldId="261"/>
        </pc:sldMkLst>
      </pc:sldChg>
      <pc:sldChg chg="addSp delSp modSp">
        <pc:chgData name="Joseph  Witcombe" userId="S::joseph@purplebeard.co.uk::a2840d26-4401-46ce-837a-825901afe1b0" providerId="AD" clId="Web-{EE9A4C0F-6A82-7A01-DCA4-738D9886B120}" dt="2021-12-27T23:42:13.109" v="18" actId="20577"/>
        <pc:sldMkLst>
          <pc:docMk/>
          <pc:sldMk cId="0" sldId="263"/>
        </pc:sldMkLst>
        <pc:spChg chg="add del mod">
          <ac:chgData name="Joseph  Witcombe" userId="S::joseph@purplebeard.co.uk::a2840d26-4401-46ce-837a-825901afe1b0" providerId="AD" clId="Web-{EE9A4C0F-6A82-7A01-DCA4-738D9886B120}" dt="2021-12-27T23:41:46.123" v="10"/>
          <ac:spMkLst>
            <pc:docMk/>
            <pc:sldMk cId="0" sldId="263"/>
            <ac:spMk id="4" creationId="{809519EE-953F-485B-BC4C-F90185FF6DE8}"/>
          </ac:spMkLst>
        </pc:spChg>
        <pc:spChg chg="del">
          <ac:chgData name="Joseph  Witcombe" userId="S::joseph@purplebeard.co.uk::a2840d26-4401-46ce-837a-825901afe1b0" providerId="AD" clId="Web-{EE9A4C0F-6A82-7A01-DCA4-738D9886B120}" dt="2021-12-27T23:41:26.403" v="5"/>
          <ac:spMkLst>
            <pc:docMk/>
            <pc:sldMk cId="0" sldId="263"/>
            <ac:spMk id="102" creationId="{00000000-0000-0000-0000-000000000000}"/>
          </ac:spMkLst>
        </pc:spChg>
        <pc:spChg chg="del mod">
          <ac:chgData name="Joseph  Witcombe" userId="S::joseph@purplebeard.co.uk::a2840d26-4401-46ce-837a-825901afe1b0" providerId="AD" clId="Web-{EE9A4C0F-6A82-7A01-DCA4-738D9886B120}" dt="2021-12-27T23:41:42.435" v="9"/>
          <ac:spMkLst>
            <pc:docMk/>
            <pc:sldMk cId="0" sldId="263"/>
            <ac:spMk id="104" creationId="{00000000-0000-0000-0000-000000000000}"/>
          </ac:spMkLst>
        </pc:spChg>
        <pc:spChg chg="mod">
          <ac:chgData name="Joseph  Witcombe" userId="S::joseph@purplebeard.co.uk::a2840d26-4401-46ce-837a-825901afe1b0" providerId="AD" clId="Web-{EE9A4C0F-6A82-7A01-DCA4-738D9886B120}" dt="2021-12-27T23:42:13.109" v="18" actId="20577"/>
          <ac:spMkLst>
            <pc:docMk/>
            <pc:sldMk cId="0" sldId="263"/>
            <ac:spMk id="105" creationId="{00000000-0000-0000-0000-000000000000}"/>
          </ac:spMkLst>
        </pc:spChg>
        <pc:picChg chg="add mod">
          <ac:chgData name="Joseph  Witcombe" userId="S::joseph@purplebeard.co.uk::a2840d26-4401-46ce-837a-825901afe1b0" providerId="AD" clId="Web-{EE9A4C0F-6A82-7A01-DCA4-738D9886B120}" dt="2021-12-27T23:41:57.390" v="14" actId="1076"/>
          <ac:picMkLst>
            <pc:docMk/>
            <pc:sldMk cId="0" sldId="263"/>
            <ac:picMk id="2" creationId="{B4BEA807-42CE-4051-9BBC-5109F7F5C8DD}"/>
          </ac:picMkLst>
        </pc:picChg>
      </pc:sldChg>
      <pc:sldChg chg="del">
        <pc:chgData name="Joseph  Witcombe" userId="S::joseph@purplebeard.co.uk::a2840d26-4401-46ce-837a-825901afe1b0" providerId="AD" clId="Web-{EE9A4C0F-6A82-7A01-DCA4-738D9886B120}" dt="2021-12-27T23:43:03.738" v="34"/>
        <pc:sldMkLst>
          <pc:docMk/>
          <pc:sldMk cId="0" sldId="264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33"/>
        <pc:sldMkLst>
          <pc:docMk/>
          <pc:sldMk cId="0" sldId="265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32"/>
        <pc:sldMkLst>
          <pc:docMk/>
          <pc:sldMk cId="0" sldId="266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31"/>
        <pc:sldMkLst>
          <pc:docMk/>
          <pc:sldMk cId="0" sldId="267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30"/>
        <pc:sldMkLst>
          <pc:docMk/>
          <pc:sldMk cId="0" sldId="268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29"/>
        <pc:sldMkLst>
          <pc:docMk/>
          <pc:sldMk cId="0" sldId="269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28"/>
        <pc:sldMkLst>
          <pc:docMk/>
          <pc:sldMk cId="0" sldId="270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27"/>
        <pc:sldMkLst>
          <pc:docMk/>
          <pc:sldMk cId="0" sldId="271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26"/>
        <pc:sldMkLst>
          <pc:docMk/>
          <pc:sldMk cId="0" sldId="272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38" v="25"/>
        <pc:sldMkLst>
          <pc:docMk/>
          <pc:sldMk cId="0" sldId="273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22" v="24"/>
        <pc:sldMkLst>
          <pc:docMk/>
          <pc:sldMk cId="0" sldId="274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22" v="23"/>
        <pc:sldMkLst>
          <pc:docMk/>
          <pc:sldMk cId="0" sldId="275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22" v="22"/>
        <pc:sldMkLst>
          <pc:docMk/>
          <pc:sldMk cId="0" sldId="276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22" v="21"/>
        <pc:sldMkLst>
          <pc:docMk/>
          <pc:sldMk cId="0" sldId="277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22" v="20"/>
        <pc:sldMkLst>
          <pc:docMk/>
          <pc:sldMk cId="0" sldId="278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03.722" v="19"/>
        <pc:sldMkLst>
          <pc:docMk/>
          <pc:sldMk cId="0" sldId="279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19.692" v="37"/>
        <pc:sldMkLst>
          <pc:docMk/>
          <pc:sldMk cId="0" sldId="280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10.691" v="36"/>
        <pc:sldMkLst>
          <pc:docMk/>
          <pc:sldMk cId="0" sldId="281"/>
        </pc:sldMkLst>
      </pc:sldChg>
      <pc:sldChg chg="del">
        <pc:chgData name="Joseph  Witcombe" userId="S::joseph@purplebeard.co.uk::a2840d26-4401-46ce-837a-825901afe1b0" providerId="AD" clId="Web-{EE9A4C0F-6A82-7A01-DCA4-738D9886B120}" dt="2021-12-27T23:43:10.691" v="35"/>
        <pc:sldMkLst>
          <pc:docMk/>
          <pc:sldMk cId="1416579771" sldId="282"/>
        </pc:sldMkLst>
      </pc:sldChg>
      <pc:sldChg chg="modSp">
        <pc:chgData name="Joseph  Witcombe" userId="S::joseph@purplebeard.co.uk::a2840d26-4401-46ce-837a-825901afe1b0" providerId="AD" clId="Web-{EE9A4C0F-6A82-7A01-DCA4-738D9886B120}" dt="2021-12-27T23:43:33.083" v="44" actId="20577"/>
        <pc:sldMkLst>
          <pc:docMk/>
          <pc:sldMk cId="0" sldId="284"/>
        </pc:sldMkLst>
        <pc:spChg chg="mod">
          <ac:chgData name="Joseph  Witcombe" userId="S::joseph@purplebeard.co.uk::a2840d26-4401-46ce-837a-825901afe1b0" providerId="AD" clId="Web-{EE9A4C0F-6A82-7A01-DCA4-738D9886B120}" dt="2021-12-27T23:43:33.083" v="44" actId="20577"/>
          <ac:spMkLst>
            <pc:docMk/>
            <pc:sldMk cId="0" sldId="284"/>
            <ac:spMk id="315" creationId="{00000000-0000-0000-0000-000000000000}"/>
          </ac:spMkLst>
        </pc:spChg>
      </pc:sldChg>
      <pc:sldChg chg="add replId">
        <pc:chgData name="Joseph  Witcombe" userId="S::joseph@purplebeard.co.uk::a2840d26-4401-46ce-837a-825901afe1b0" providerId="AD" clId="Web-{EE9A4C0F-6A82-7A01-DCA4-738D9886B120}" dt="2021-12-27T23:43:24.583" v="38"/>
        <pc:sldMkLst>
          <pc:docMk/>
          <pc:sldMk cId="3529941380" sldId="285"/>
        </pc:sldMkLst>
      </pc:sldChg>
    </pc:docChg>
  </pc:docChgLst>
  <pc:docChgLst>
    <pc:chgData name="Joseph  Witcombe" userId="S::joseph@purplebeard.co.uk::a2840d26-4401-46ce-837a-825901afe1b0" providerId="AD" clId="Web-{91B2B4A9-968D-A377-8840-9D6D9A914729}"/>
    <pc:docChg chg="modSld">
      <pc:chgData name="Joseph  Witcombe" userId="S::joseph@purplebeard.co.uk::a2840d26-4401-46ce-837a-825901afe1b0" providerId="AD" clId="Web-{91B2B4A9-968D-A377-8840-9D6D9A914729}" dt="2022-01-11T16:05:48.281" v="58"/>
      <pc:docMkLst>
        <pc:docMk/>
      </pc:docMkLst>
      <pc:sldChg chg="modNotes">
        <pc:chgData name="Joseph  Witcombe" userId="S::joseph@purplebeard.co.uk::a2840d26-4401-46ce-837a-825901afe1b0" providerId="AD" clId="Web-{91B2B4A9-968D-A377-8840-9D6D9A914729}" dt="2022-01-11T16:05:48.281" v="58"/>
        <pc:sldMkLst>
          <pc:docMk/>
          <pc:sldMk cId="1617218094" sldId="305"/>
        </pc:sldMkLst>
      </pc:sldChg>
    </pc:docChg>
  </pc:docChgLst>
  <pc:docChgLst>
    <pc:chgData name="Joseph  Witcombe" userId="a2840d26-4401-46ce-837a-825901afe1b0" providerId="ADAL" clId="{42C5428C-92F3-4FCA-9AFB-A3A1B8EFD3F6}"/>
    <pc:docChg chg="undo custSel addSld delSld modSld sldOrd modMainMaster">
      <pc:chgData name="Joseph  Witcombe" userId="a2840d26-4401-46ce-837a-825901afe1b0" providerId="ADAL" clId="{42C5428C-92F3-4FCA-9AFB-A3A1B8EFD3F6}" dt="2022-03-16T19:26:31.706" v="3738" actId="20577"/>
      <pc:docMkLst>
        <pc:docMk/>
      </pc:docMkLst>
      <pc:sldChg chg="modSp mod">
        <pc:chgData name="Joseph  Witcombe" userId="a2840d26-4401-46ce-837a-825901afe1b0" providerId="ADAL" clId="{42C5428C-92F3-4FCA-9AFB-A3A1B8EFD3F6}" dt="2022-03-12T21:16:39.852" v="2158" actId="20577"/>
        <pc:sldMkLst>
          <pc:docMk/>
          <pc:sldMk cId="1419389841" sldId="286"/>
        </pc:sldMkLst>
        <pc:spChg chg="mod">
          <ac:chgData name="Joseph  Witcombe" userId="a2840d26-4401-46ce-837a-825901afe1b0" providerId="ADAL" clId="{42C5428C-92F3-4FCA-9AFB-A3A1B8EFD3F6}" dt="2022-03-09T13:25:03.201" v="919" actId="20577"/>
          <ac:spMkLst>
            <pc:docMk/>
            <pc:sldMk cId="1419389841" sldId="286"/>
            <ac:spMk id="5" creationId="{481AA86E-3DC1-4DCA-BC38-33D5B631259A}"/>
          </ac:spMkLst>
        </pc:spChg>
        <pc:spChg chg="mod">
          <ac:chgData name="Joseph  Witcombe" userId="a2840d26-4401-46ce-837a-825901afe1b0" providerId="ADAL" clId="{42C5428C-92F3-4FCA-9AFB-A3A1B8EFD3F6}" dt="2022-03-12T21:16:39.852" v="2158" actId="20577"/>
          <ac:spMkLst>
            <pc:docMk/>
            <pc:sldMk cId="1419389841" sldId="286"/>
            <ac:spMk id="6" creationId="{EE1C1393-6558-4322-A1C5-F582FED6201F}"/>
          </ac:spMkLst>
        </pc:spChg>
      </pc:sldChg>
      <pc:sldChg chg="modSp mod">
        <pc:chgData name="Joseph  Witcombe" userId="a2840d26-4401-46ce-837a-825901afe1b0" providerId="ADAL" clId="{42C5428C-92F3-4FCA-9AFB-A3A1B8EFD3F6}" dt="2022-03-16T19:25:27.558" v="3653" actId="20577"/>
        <pc:sldMkLst>
          <pc:docMk/>
          <pc:sldMk cId="2791281453" sldId="303"/>
        </pc:sldMkLst>
        <pc:spChg chg="mod">
          <ac:chgData name="Joseph  Witcombe" userId="a2840d26-4401-46ce-837a-825901afe1b0" providerId="ADAL" clId="{42C5428C-92F3-4FCA-9AFB-A3A1B8EFD3F6}" dt="2022-03-16T19:25:27.558" v="3653" actId="20577"/>
          <ac:spMkLst>
            <pc:docMk/>
            <pc:sldMk cId="2791281453" sldId="303"/>
            <ac:spMk id="315" creationId="{00000000-0000-0000-0000-000000000000}"/>
          </ac:spMkLst>
        </pc:spChg>
      </pc:sldChg>
      <pc:sldChg chg="modSp mod ord">
        <pc:chgData name="Joseph  Witcombe" userId="a2840d26-4401-46ce-837a-825901afe1b0" providerId="ADAL" clId="{42C5428C-92F3-4FCA-9AFB-A3A1B8EFD3F6}" dt="2022-03-16T19:24:00.402" v="3573" actId="20577"/>
        <pc:sldMkLst>
          <pc:docMk/>
          <pc:sldMk cId="3909290148" sldId="305"/>
        </pc:sldMkLst>
        <pc:spChg chg="mod">
          <ac:chgData name="Joseph  Witcombe" userId="a2840d26-4401-46ce-837a-825901afe1b0" providerId="ADAL" clId="{42C5428C-92F3-4FCA-9AFB-A3A1B8EFD3F6}" dt="2022-03-16T19:24:00.402" v="3573" actId="20577"/>
          <ac:spMkLst>
            <pc:docMk/>
            <pc:sldMk cId="3909290148" sldId="305"/>
            <ac:spMk id="5" creationId="{481AA86E-3DC1-4DCA-BC38-33D5B631259A}"/>
          </ac:spMkLst>
        </pc:spChg>
      </pc:sldChg>
      <pc:sldChg chg="modSp mod ord">
        <pc:chgData name="Joseph  Witcombe" userId="a2840d26-4401-46ce-837a-825901afe1b0" providerId="ADAL" clId="{42C5428C-92F3-4FCA-9AFB-A3A1B8EFD3F6}" dt="2022-03-16T19:24:51.945" v="3617" actId="255"/>
        <pc:sldMkLst>
          <pc:docMk/>
          <pc:sldMk cId="3028111047" sldId="306"/>
        </pc:sldMkLst>
        <pc:spChg chg="mod">
          <ac:chgData name="Joseph  Witcombe" userId="a2840d26-4401-46ce-837a-825901afe1b0" providerId="ADAL" clId="{42C5428C-92F3-4FCA-9AFB-A3A1B8EFD3F6}" dt="2022-03-16T19:24:51.945" v="3617" actId="255"/>
          <ac:spMkLst>
            <pc:docMk/>
            <pc:sldMk cId="3028111047" sldId="306"/>
            <ac:spMk id="5" creationId="{481AA86E-3DC1-4DCA-BC38-33D5B631259A}"/>
          </ac:spMkLst>
        </pc:spChg>
      </pc:sldChg>
      <pc:sldChg chg="ord">
        <pc:chgData name="Joseph  Witcombe" userId="a2840d26-4401-46ce-837a-825901afe1b0" providerId="ADAL" clId="{42C5428C-92F3-4FCA-9AFB-A3A1B8EFD3F6}" dt="2022-03-09T13:12:12.810" v="5"/>
        <pc:sldMkLst>
          <pc:docMk/>
          <pc:sldMk cId="3369513202" sldId="307"/>
        </pc:sldMkLst>
      </pc:sldChg>
      <pc:sldChg chg="modSp mod">
        <pc:chgData name="Joseph  Witcombe" userId="a2840d26-4401-46ce-837a-825901afe1b0" providerId="ADAL" clId="{42C5428C-92F3-4FCA-9AFB-A3A1B8EFD3F6}" dt="2022-03-16T19:25:06.246" v="3630" actId="20577"/>
        <pc:sldMkLst>
          <pc:docMk/>
          <pc:sldMk cId="3153982190" sldId="308"/>
        </pc:sldMkLst>
        <pc:spChg chg="mod">
          <ac:chgData name="Joseph  Witcombe" userId="a2840d26-4401-46ce-837a-825901afe1b0" providerId="ADAL" clId="{42C5428C-92F3-4FCA-9AFB-A3A1B8EFD3F6}" dt="2022-03-16T19:25:06.246" v="3630" actId="20577"/>
          <ac:spMkLst>
            <pc:docMk/>
            <pc:sldMk cId="3153982190" sldId="308"/>
            <ac:spMk id="5" creationId="{481AA86E-3DC1-4DCA-BC38-33D5B631259A}"/>
          </ac:spMkLst>
        </pc:spChg>
      </pc:sldChg>
      <pc:sldChg chg="delSp modSp mod">
        <pc:chgData name="Joseph  Witcombe" userId="a2840d26-4401-46ce-837a-825901afe1b0" providerId="ADAL" clId="{42C5428C-92F3-4FCA-9AFB-A3A1B8EFD3F6}" dt="2022-03-12T22:21:29.614" v="2828" actId="478"/>
        <pc:sldMkLst>
          <pc:docMk/>
          <pc:sldMk cId="3011540623" sldId="309"/>
        </pc:sldMkLst>
        <pc:spChg chg="mod">
          <ac:chgData name="Joseph  Witcombe" userId="a2840d26-4401-46ce-837a-825901afe1b0" providerId="ADAL" clId="{42C5428C-92F3-4FCA-9AFB-A3A1B8EFD3F6}" dt="2022-03-12T02:20:07.604" v="1592" actId="20577"/>
          <ac:spMkLst>
            <pc:docMk/>
            <pc:sldMk cId="3011540623" sldId="309"/>
            <ac:spMk id="6" creationId="{EE1C1393-6558-4322-A1C5-F582FED6201F}"/>
          </ac:spMkLst>
        </pc:spChg>
        <pc:spChg chg="del">
          <ac:chgData name="Joseph  Witcombe" userId="a2840d26-4401-46ce-837a-825901afe1b0" providerId="ADAL" clId="{42C5428C-92F3-4FCA-9AFB-A3A1B8EFD3F6}" dt="2022-03-12T22:21:29.614" v="2828" actId="478"/>
          <ac:spMkLst>
            <pc:docMk/>
            <pc:sldMk cId="3011540623" sldId="309"/>
            <ac:spMk id="103" creationId="{00000000-0000-0000-0000-000000000000}"/>
          </ac:spMkLst>
        </pc:spChg>
      </pc:sldChg>
      <pc:sldChg chg="ord">
        <pc:chgData name="Joseph  Witcombe" userId="a2840d26-4401-46ce-837a-825901afe1b0" providerId="ADAL" clId="{42C5428C-92F3-4FCA-9AFB-A3A1B8EFD3F6}" dt="2022-03-09T13:12:04.121" v="1"/>
        <pc:sldMkLst>
          <pc:docMk/>
          <pc:sldMk cId="922629678" sldId="310"/>
        </pc:sldMkLst>
      </pc:sldChg>
      <pc:sldChg chg="modSp mod ord">
        <pc:chgData name="Joseph  Witcombe" userId="a2840d26-4401-46ce-837a-825901afe1b0" providerId="ADAL" clId="{42C5428C-92F3-4FCA-9AFB-A3A1B8EFD3F6}" dt="2022-03-12T02:03:30.109" v="1210" actId="20577"/>
        <pc:sldMkLst>
          <pc:docMk/>
          <pc:sldMk cId="3208786145" sldId="312"/>
        </pc:sldMkLst>
        <pc:spChg chg="mod">
          <ac:chgData name="Joseph  Witcombe" userId="a2840d26-4401-46ce-837a-825901afe1b0" providerId="ADAL" clId="{42C5428C-92F3-4FCA-9AFB-A3A1B8EFD3F6}" dt="2022-03-12T02:03:30.109" v="1210" actId="20577"/>
          <ac:spMkLst>
            <pc:docMk/>
            <pc:sldMk cId="3208786145" sldId="312"/>
            <ac:spMk id="6" creationId="{EE1C1393-6558-4322-A1C5-F582FED6201F}"/>
          </ac:spMkLst>
        </pc:spChg>
      </pc:sldChg>
      <pc:sldChg chg="ord">
        <pc:chgData name="Joseph  Witcombe" userId="a2840d26-4401-46ce-837a-825901afe1b0" providerId="ADAL" clId="{42C5428C-92F3-4FCA-9AFB-A3A1B8EFD3F6}" dt="2022-03-09T13:12:41.950" v="13"/>
        <pc:sldMkLst>
          <pc:docMk/>
          <pc:sldMk cId="2327034648" sldId="313"/>
        </pc:sldMkLst>
      </pc:sldChg>
      <pc:sldChg chg="modSp mod ord">
        <pc:chgData name="Joseph  Witcombe" userId="a2840d26-4401-46ce-837a-825901afe1b0" providerId="ADAL" clId="{42C5428C-92F3-4FCA-9AFB-A3A1B8EFD3F6}" dt="2022-03-16T19:20:51.896" v="3544" actId="20577"/>
        <pc:sldMkLst>
          <pc:docMk/>
          <pc:sldMk cId="4040370644" sldId="314"/>
        </pc:sldMkLst>
        <pc:spChg chg="mod">
          <ac:chgData name="Joseph  Witcombe" userId="a2840d26-4401-46ce-837a-825901afe1b0" providerId="ADAL" clId="{42C5428C-92F3-4FCA-9AFB-A3A1B8EFD3F6}" dt="2022-03-16T19:20:51.896" v="3544" actId="20577"/>
          <ac:spMkLst>
            <pc:docMk/>
            <pc:sldMk cId="4040370644" sldId="314"/>
            <ac:spMk id="5" creationId="{481AA86E-3DC1-4DCA-BC38-33D5B631259A}"/>
          </ac:spMkLst>
        </pc:spChg>
      </pc:sldChg>
      <pc:sldChg chg="ord">
        <pc:chgData name="Joseph  Witcombe" userId="a2840d26-4401-46ce-837a-825901afe1b0" providerId="ADAL" clId="{42C5428C-92F3-4FCA-9AFB-A3A1B8EFD3F6}" dt="2022-03-12T02:32:59.744" v="1825"/>
        <pc:sldMkLst>
          <pc:docMk/>
          <pc:sldMk cId="3824667196" sldId="316"/>
        </pc:sldMkLst>
      </pc:sldChg>
      <pc:sldChg chg="ord">
        <pc:chgData name="Joseph  Witcombe" userId="a2840d26-4401-46ce-837a-825901afe1b0" providerId="ADAL" clId="{42C5428C-92F3-4FCA-9AFB-A3A1B8EFD3F6}" dt="2022-03-09T13:12:39.945" v="11"/>
        <pc:sldMkLst>
          <pc:docMk/>
          <pc:sldMk cId="1624011227" sldId="318"/>
        </pc:sldMkLst>
      </pc:sldChg>
      <pc:sldChg chg="modSp mod">
        <pc:chgData name="Joseph  Witcombe" userId="a2840d26-4401-46ce-837a-825901afe1b0" providerId="ADAL" clId="{42C5428C-92F3-4FCA-9AFB-A3A1B8EFD3F6}" dt="2022-03-12T22:20:16.768" v="2819" actId="255"/>
        <pc:sldMkLst>
          <pc:docMk/>
          <pc:sldMk cId="957540262" sldId="319"/>
        </pc:sldMkLst>
        <pc:spChg chg="mod">
          <ac:chgData name="Joseph  Witcombe" userId="a2840d26-4401-46ce-837a-825901afe1b0" providerId="ADAL" clId="{42C5428C-92F3-4FCA-9AFB-A3A1B8EFD3F6}" dt="2022-03-12T22:20:16.768" v="2819" actId="255"/>
          <ac:spMkLst>
            <pc:docMk/>
            <pc:sldMk cId="957540262" sldId="319"/>
            <ac:spMk id="3" creationId="{DFFA28C3-300F-465A-B033-CF910AE2C92F}"/>
          </ac:spMkLst>
        </pc:spChg>
      </pc:sldChg>
      <pc:sldChg chg="addSp delSp modSp mod ord modClrScheme chgLayout">
        <pc:chgData name="Joseph  Witcombe" userId="a2840d26-4401-46ce-837a-825901afe1b0" providerId="ADAL" clId="{42C5428C-92F3-4FCA-9AFB-A3A1B8EFD3F6}" dt="2022-03-13T18:58:58.923" v="3258" actId="5793"/>
        <pc:sldMkLst>
          <pc:docMk/>
          <pc:sldMk cId="3451093341" sldId="320"/>
        </pc:sldMkLst>
        <pc:spChg chg="add del mod">
          <ac:chgData name="Joseph  Witcombe" userId="a2840d26-4401-46ce-837a-825901afe1b0" providerId="ADAL" clId="{42C5428C-92F3-4FCA-9AFB-A3A1B8EFD3F6}" dt="2022-03-12T01:54:46.019" v="1016" actId="478"/>
          <ac:spMkLst>
            <pc:docMk/>
            <pc:sldMk cId="3451093341" sldId="320"/>
            <ac:spMk id="3" creationId="{7AEA7843-8935-4E55-8F39-2ED418FFC9B9}"/>
          </ac:spMkLst>
        </pc:spChg>
        <pc:spChg chg="del mod">
          <ac:chgData name="Joseph  Witcombe" userId="a2840d26-4401-46ce-837a-825901afe1b0" providerId="ADAL" clId="{42C5428C-92F3-4FCA-9AFB-A3A1B8EFD3F6}" dt="2022-03-12T01:54:43.502" v="1015" actId="478"/>
          <ac:spMkLst>
            <pc:docMk/>
            <pc:sldMk cId="3451093341" sldId="320"/>
            <ac:spMk id="4" creationId="{72F75950-FDD8-4A41-9C63-3F9147ECB994}"/>
          </ac:spMkLst>
        </pc:spChg>
        <pc:spChg chg="mod ord">
          <ac:chgData name="Joseph  Witcombe" userId="a2840d26-4401-46ce-837a-825901afe1b0" providerId="ADAL" clId="{42C5428C-92F3-4FCA-9AFB-A3A1B8EFD3F6}" dt="2022-03-13T18:35:49.541" v="3254" actId="20577"/>
          <ac:spMkLst>
            <pc:docMk/>
            <pc:sldMk cId="3451093341" sldId="320"/>
            <ac:spMk id="5" creationId="{481AA86E-3DC1-4DCA-BC38-33D5B631259A}"/>
          </ac:spMkLst>
        </pc:spChg>
        <pc:spChg chg="add mod ord">
          <ac:chgData name="Joseph  Witcombe" userId="a2840d26-4401-46ce-837a-825901afe1b0" providerId="ADAL" clId="{42C5428C-92F3-4FCA-9AFB-A3A1B8EFD3F6}" dt="2022-03-13T18:58:58.923" v="3258" actId="5793"/>
          <ac:spMkLst>
            <pc:docMk/>
            <pc:sldMk cId="3451093341" sldId="320"/>
            <ac:spMk id="6" creationId="{EE8DFC19-036C-4030-BB11-AFA6EC3E5608}"/>
          </ac:spMkLst>
        </pc:spChg>
      </pc:sldChg>
      <pc:sldChg chg="modSp mod ord">
        <pc:chgData name="Joseph  Witcombe" userId="a2840d26-4401-46ce-837a-825901afe1b0" providerId="ADAL" clId="{42C5428C-92F3-4FCA-9AFB-A3A1B8EFD3F6}" dt="2022-03-16T19:23:49.666" v="3561" actId="20577"/>
        <pc:sldMkLst>
          <pc:docMk/>
          <pc:sldMk cId="4250458814" sldId="321"/>
        </pc:sldMkLst>
        <pc:spChg chg="mod">
          <ac:chgData name="Joseph  Witcombe" userId="a2840d26-4401-46ce-837a-825901afe1b0" providerId="ADAL" clId="{42C5428C-92F3-4FCA-9AFB-A3A1B8EFD3F6}" dt="2022-03-16T19:23:49.666" v="3561" actId="20577"/>
          <ac:spMkLst>
            <pc:docMk/>
            <pc:sldMk cId="4250458814" sldId="321"/>
            <ac:spMk id="5" creationId="{481AA86E-3DC1-4DCA-BC38-33D5B631259A}"/>
          </ac:spMkLst>
        </pc:spChg>
      </pc:sldChg>
      <pc:sldChg chg="del">
        <pc:chgData name="Joseph  Witcombe" userId="a2840d26-4401-46ce-837a-825901afe1b0" providerId="ADAL" clId="{42C5428C-92F3-4FCA-9AFB-A3A1B8EFD3F6}" dt="2022-03-12T02:12:58.818" v="1374" actId="2696"/>
        <pc:sldMkLst>
          <pc:docMk/>
          <pc:sldMk cId="2974327146" sldId="322"/>
        </pc:sldMkLst>
      </pc:sldChg>
      <pc:sldChg chg="ord">
        <pc:chgData name="Joseph  Witcombe" userId="a2840d26-4401-46ce-837a-825901afe1b0" providerId="ADAL" clId="{42C5428C-92F3-4FCA-9AFB-A3A1B8EFD3F6}" dt="2022-03-09T13:13:49.457" v="27"/>
        <pc:sldMkLst>
          <pc:docMk/>
          <pc:sldMk cId="3759814859" sldId="330"/>
        </pc:sldMkLst>
      </pc:sldChg>
      <pc:sldChg chg="mod ord modShow">
        <pc:chgData name="Joseph  Witcombe" userId="a2840d26-4401-46ce-837a-825901afe1b0" providerId="ADAL" clId="{42C5428C-92F3-4FCA-9AFB-A3A1B8EFD3F6}" dt="2022-03-12T02:01:39.439" v="1160" actId="729"/>
        <pc:sldMkLst>
          <pc:docMk/>
          <pc:sldMk cId="584389882" sldId="331"/>
        </pc:sldMkLst>
      </pc:sldChg>
      <pc:sldChg chg="ord">
        <pc:chgData name="Joseph  Witcombe" userId="a2840d26-4401-46ce-837a-825901afe1b0" providerId="ADAL" clId="{42C5428C-92F3-4FCA-9AFB-A3A1B8EFD3F6}" dt="2022-03-09T13:14:05.509" v="29"/>
        <pc:sldMkLst>
          <pc:docMk/>
          <pc:sldMk cId="3487210077" sldId="345"/>
        </pc:sldMkLst>
      </pc:sldChg>
      <pc:sldChg chg="modSp mod">
        <pc:chgData name="Joseph  Witcombe" userId="a2840d26-4401-46ce-837a-825901afe1b0" providerId="ADAL" clId="{42C5428C-92F3-4FCA-9AFB-A3A1B8EFD3F6}" dt="2022-03-12T22:14:44.195" v="2802" actId="113"/>
        <pc:sldMkLst>
          <pc:docMk/>
          <pc:sldMk cId="1331162932" sldId="352"/>
        </pc:sldMkLst>
        <pc:spChg chg="mod">
          <ac:chgData name="Joseph  Witcombe" userId="a2840d26-4401-46ce-837a-825901afe1b0" providerId="ADAL" clId="{42C5428C-92F3-4FCA-9AFB-A3A1B8EFD3F6}" dt="2022-03-12T22:14:44.195" v="2802" actId="113"/>
          <ac:spMkLst>
            <pc:docMk/>
            <pc:sldMk cId="1331162932" sldId="352"/>
            <ac:spMk id="8" creationId="{7674CEBC-653B-49CD-8BD4-81BCDAAE7367}"/>
          </ac:spMkLst>
        </pc:spChg>
        <pc:spChg chg="mod">
          <ac:chgData name="Joseph  Witcombe" userId="a2840d26-4401-46ce-837a-825901afe1b0" providerId="ADAL" clId="{42C5428C-92F3-4FCA-9AFB-A3A1B8EFD3F6}" dt="2022-03-12T01:56:25.856" v="1113" actId="20577"/>
          <ac:spMkLst>
            <pc:docMk/>
            <pc:sldMk cId="1331162932" sldId="352"/>
            <ac:spMk id="9" creationId="{2C8716AC-2167-4A6C-B2A3-B3B2FF1E6DBB}"/>
          </ac:spMkLst>
        </pc:spChg>
      </pc:sldChg>
      <pc:sldChg chg="addSp delSp modSp mod modClrScheme chgLayout">
        <pc:chgData name="Joseph  Witcombe" userId="a2840d26-4401-46ce-837a-825901afe1b0" providerId="ADAL" clId="{42C5428C-92F3-4FCA-9AFB-A3A1B8EFD3F6}" dt="2022-03-13T15:39:48.937" v="3103" actId="20577"/>
        <pc:sldMkLst>
          <pc:docMk/>
          <pc:sldMk cId="3048117351" sldId="354"/>
        </pc:sldMkLst>
        <pc:spChg chg="del mod">
          <ac:chgData name="Joseph  Witcombe" userId="a2840d26-4401-46ce-837a-825901afe1b0" providerId="ADAL" clId="{42C5428C-92F3-4FCA-9AFB-A3A1B8EFD3F6}" dt="2022-03-12T01:53:12.785" v="997" actId="478"/>
          <ac:spMkLst>
            <pc:docMk/>
            <pc:sldMk cId="3048117351" sldId="354"/>
            <ac:spMk id="2" creationId="{4A00F077-5F22-4AD6-8ECE-0459AD052C86}"/>
          </ac:spMkLst>
        </pc:spChg>
        <pc:spChg chg="mod ord">
          <ac:chgData name="Joseph  Witcombe" userId="a2840d26-4401-46ce-837a-825901afe1b0" providerId="ADAL" clId="{42C5428C-92F3-4FCA-9AFB-A3A1B8EFD3F6}" dt="2022-03-12T01:54:00.543" v="1006" actId="20577"/>
          <ac:spMkLst>
            <pc:docMk/>
            <pc:sldMk cId="3048117351" sldId="354"/>
            <ac:spMk id="3" creationId="{DFFA28C3-300F-465A-B033-CF910AE2C92F}"/>
          </ac:spMkLst>
        </pc:spChg>
        <pc:spChg chg="add del mod ord">
          <ac:chgData name="Joseph  Witcombe" userId="a2840d26-4401-46ce-837a-825901afe1b0" providerId="ADAL" clId="{42C5428C-92F3-4FCA-9AFB-A3A1B8EFD3F6}" dt="2022-03-12T01:53:04.352" v="995" actId="700"/>
          <ac:spMkLst>
            <pc:docMk/>
            <pc:sldMk cId="3048117351" sldId="354"/>
            <ac:spMk id="4" creationId="{B3C832FE-1333-44A3-9EF2-508C5DCE86CB}"/>
          </ac:spMkLst>
        </pc:spChg>
        <pc:spChg chg="add mod ord">
          <ac:chgData name="Joseph  Witcombe" userId="a2840d26-4401-46ce-837a-825901afe1b0" providerId="ADAL" clId="{42C5428C-92F3-4FCA-9AFB-A3A1B8EFD3F6}" dt="2022-03-13T15:39:48.937" v="3103" actId="20577"/>
          <ac:spMkLst>
            <pc:docMk/>
            <pc:sldMk cId="3048117351" sldId="354"/>
            <ac:spMk id="5" creationId="{0099BD30-72C3-41AB-90E8-CD4411A2E037}"/>
          </ac:spMkLst>
        </pc:spChg>
      </pc:sldChg>
      <pc:sldChg chg="modSp mod">
        <pc:chgData name="Joseph  Witcombe" userId="a2840d26-4401-46ce-837a-825901afe1b0" providerId="ADAL" clId="{42C5428C-92F3-4FCA-9AFB-A3A1B8EFD3F6}" dt="2022-03-12T22:27:28.545" v="2848" actId="207"/>
        <pc:sldMkLst>
          <pc:docMk/>
          <pc:sldMk cId="890377984" sldId="355"/>
        </pc:sldMkLst>
        <pc:spChg chg="mod">
          <ac:chgData name="Joseph  Witcombe" userId="a2840d26-4401-46ce-837a-825901afe1b0" providerId="ADAL" clId="{42C5428C-92F3-4FCA-9AFB-A3A1B8EFD3F6}" dt="2022-03-12T22:27:28.545" v="2848" actId="207"/>
          <ac:spMkLst>
            <pc:docMk/>
            <pc:sldMk cId="890377984" sldId="355"/>
            <ac:spMk id="7" creationId="{800AD5F4-648B-4769-BFB9-709939ED4C03}"/>
          </ac:spMkLst>
        </pc:spChg>
        <pc:spChg chg="mod">
          <ac:chgData name="Joseph  Witcombe" userId="a2840d26-4401-46ce-837a-825901afe1b0" providerId="ADAL" clId="{42C5428C-92F3-4FCA-9AFB-A3A1B8EFD3F6}" dt="2022-03-12T22:19:35.463" v="2816" actId="207"/>
          <ac:spMkLst>
            <pc:docMk/>
            <pc:sldMk cId="890377984" sldId="355"/>
            <ac:spMk id="10" creationId="{52E57175-69C7-4EE7-B0CC-F1648CE97BB3}"/>
          </ac:spMkLst>
        </pc:spChg>
      </pc:sldChg>
      <pc:sldChg chg="modSp mod">
        <pc:chgData name="Joseph  Witcombe" userId="a2840d26-4401-46ce-837a-825901afe1b0" providerId="ADAL" clId="{42C5428C-92F3-4FCA-9AFB-A3A1B8EFD3F6}" dt="2022-03-12T22:24:31.924" v="2836" actId="11"/>
        <pc:sldMkLst>
          <pc:docMk/>
          <pc:sldMk cId="2097566420" sldId="356"/>
        </pc:sldMkLst>
        <pc:spChg chg="mod">
          <ac:chgData name="Joseph  Witcombe" userId="a2840d26-4401-46ce-837a-825901afe1b0" providerId="ADAL" clId="{42C5428C-92F3-4FCA-9AFB-A3A1B8EFD3F6}" dt="2022-03-12T22:24:31.924" v="2836" actId="11"/>
          <ac:spMkLst>
            <pc:docMk/>
            <pc:sldMk cId="2097566420" sldId="356"/>
            <ac:spMk id="2" creationId="{C265E2A2-28EE-4D04-B3A9-263A3A47FA22}"/>
          </ac:spMkLst>
        </pc:spChg>
        <pc:spChg chg="mod">
          <ac:chgData name="Joseph  Witcombe" userId="a2840d26-4401-46ce-837a-825901afe1b0" providerId="ADAL" clId="{42C5428C-92F3-4FCA-9AFB-A3A1B8EFD3F6}" dt="2022-03-12T22:22:58.873" v="2834" actId="207"/>
          <ac:spMkLst>
            <pc:docMk/>
            <pc:sldMk cId="2097566420" sldId="356"/>
            <ac:spMk id="9" creationId="{6E9E4468-5B8F-4D84-8C44-9BEB8E2AF13A}"/>
          </ac:spMkLst>
        </pc:spChg>
      </pc:sldChg>
      <pc:sldChg chg="modSp mod ord">
        <pc:chgData name="Joseph  Witcombe" userId="a2840d26-4401-46ce-837a-825901afe1b0" providerId="ADAL" clId="{42C5428C-92F3-4FCA-9AFB-A3A1B8EFD3F6}" dt="2022-03-16T19:24:29.008" v="3593" actId="1076"/>
        <pc:sldMkLst>
          <pc:docMk/>
          <pc:sldMk cId="2170912879" sldId="359"/>
        </pc:sldMkLst>
        <pc:spChg chg="mod">
          <ac:chgData name="Joseph  Witcombe" userId="a2840d26-4401-46ce-837a-825901afe1b0" providerId="ADAL" clId="{42C5428C-92F3-4FCA-9AFB-A3A1B8EFD3F6}" dt="2022-03-16T19:24:29.008" v="3593" actId="1076"/>
          <ac:spMkLst>
            <pc:docMk/>
            <pc:sldMk cId="2170912879" sldId="359"/>
            <ac:spMk id="5" creationId="{481AA86E-3DC1-4DCA-BC38-33D5B631259A}"/>
          </ac:spMkLst>
        </pc:spChg>
        <pc:spChg chg="mod">
          <ac:chgData name="Joseph  Witcombe" userId="a2840d26-4401-46ce-837a-825901afe1b0" providerId="ADAL" clId="{42C5428C-92F3-4FCA-9AFB-A3A1B8EFD3F6}" dt="2022-03-12T22:28:05.762" v="2849" actId="207"/>
          <ac:spMkLst>
            <pc:docMk/>
            <pc:sldMk cId="2170912879" sldId="359"/>
            <ac:spMk id="6" creationId="{EE1C1393-6558-4322-A1C5-F582FED6201F}"/>
          </ac:spMkLst>
        </pc:spChg>
      </pc:sldChg>
      <pc:sldChg chg="modSp mod ord">
        <pc:chgData name="Joseph  Witcombe" userId="a2840d26-4401-46ce-837a-825901afe1b0" providerId="ADAL" clId="{42C5428C-92F3-4FCA-9AFB-A3A1B8EFD3F6}" dt="2022-03-12T22:25:50.010" v="2843" actId="207"/>
        <pc:sldMkLst>
          <pc:docMk/>
          <pc:sldMk cId="1347391900" sldId="360"/>
        </pc:sldMkLst>
        <pc:spChg chg="mod">
          <ac:chgData name="Joseph  Witcombe" userId="a2840d26-4401-46ce-837a-825901afe1b0" providerId="ADAL" clId="{42C5428C-92F3-4FCA-9AFB-A3A1B8EFD3F6}" dt="2022-03-12T22:25:47.381" v="2842" actId="207"/>
          <ac:spMkLst>
            <pc:docMk/>
            <pc:sldMk cId="1347391900" sldId="360"/>
            <ac:spMk id="4" creationId="{B27088D0-845E-4D9B-AE67-2D75F839248D}"/>
          </ac:spMkLst>
        </pc:spChg>
        <pc:spChg chg="mod">
          <ac:chgData name="Joseph  Witcombe" userId="a2840d26-4401-46ce-837a-825901afe1b0" providerId="ADAL" clId="{42C5428C-92F3-4FCA-9AFB-A3A1B8EFD3F6}" dt="2022-03-12T22:25:50.010" v="2843" actId="207"/>
          <ac:spMkLst>
            <pc:docMk/>
            <pc:sldMk cId="1347391900" sldId="360"/>
            <ac:spMk id="7" creationId="{684C8F51-FC0E-4FFC-9EC8-D7D92433A856}"/>
          </ac:spMkLst>
        </pc:spChg>
      </pc:sldChg>
      <pc:sldChg chg="delSp modSp add mod ord modClrScheme chgLayout">
        <pc:chgData name="Joseph  Witcombe" userId="a2840d26-4401-46ce-837a-825901afe1b0" providerId="ADAL" clId="{42C5428C-92F3-4FCA-9AFB-A3A1B8EFD3F6}" dt="2022-03-12T22:21:08.849" v="2827" actId="14100"/>
        <pc:sldMkLst>
          <pc:docMk/>
          <pc:sldMk cId="2688545162" sldId="361"/>
        </pc:sldMkLst>
        <pc:spChg chg="mod ord">
          <ac:chgData name="Joseph  Witcombe" userId="a2840d26-4401-46ce-837a-825901afe1b0" providerId="ADAL" clId="{42C5428C-92F3-4FCA-9AFB-A3A1B8EFD3F6}" dt="2022-03-12T22:20:35.885" v="2821" actId="700"/>
          <ac:spMkLst>
            <pc:docMk/>
            <pc:sldMk cId="2688545162" sldId="361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42C5428C-92F3-4FCA-9AFB-A3A1B8EFD3F6}" dt="2022-03-12T22:21:08.849" v="2827" actId="14100"/>
          <ac:spMkLst>
            <pc:docMk/>
            <pc:sldMk cId="2688545162" sldId="361"/>
            <ac:spMk id="6" creationId="{EE1C1393-6558-4322-A1C5-F582FED6201F}"/>
          </ac:spMkLst>
        </pc:spChg>
        <pc:spChg chg="del">
          <ac:chgData name="Joseph  Witcombe" userId="a2840d26-4401-46ce-837a-825901afe1b0" providerId="ADAL" clId="{42C5428C-92F3-4FCA-9AFB-A3A1B8EFD3F6}" dt="2022-03-12T22:20:27.520" v="2820" actId="478"/>
          <ac:spMkLst>
            <pc:docMk/>
            <pc:sldMk cId="2688545162" sldId="361"/>
            <ac:spMk id="103" creationId="{00000000-0000-0000-0000-000000000000}"/>
          </ac:spMkLst>
        </pc:spChg>
      </pc:sldChg>
      <pc:sldChg chg="modSp mod">
        <pc:chgData name="Joseph  Witcombe" userId="a2840d26-4401-46ce-837a-825901afe1b0" providerId="ADAL" clId="{42C5428C-92F3-4FCA-9AFB-A3A1B8EFD3F6}" dt="2022-03-12T22:26:01.078" v="2847" actId="207"/>
        <pc:sldMkLst>
          <pc:docMk/>
          <pc:sldMk cId="2668305927" sldId="362"/>
        </pc:sldMkLst>
        <pc:spChg chg="mod">
          <ac:chgData name="Joseph  Witcombe" userId="a2840d26-4401-46ce-837a-825901afe1b0" providerId="ADAL" clId="{42C5428C-92F3-4FCA-9AFB-A3A1B8EFD3F6}" dt="2022-03-12T22:25:54.049" v="2844" actId="207"/>
          <ac:spMkLst>
            <pc:docMk/>
            <pc:sldMk cId="2668305927" sldId="362"/>
            <ac:spMk id="4" creationId="{B27088D0-845E-4D9B-AE67-2D75F839248D}"/>
          </ac:spMkLst>
        </pc:spChg>
        <pc:spChg chg="mod">
          <ac:chgData name="Joseph  Witcombe" userId="a2840d26-4401-46ce-837a-825901afe1b0" providerId="ADAL" clId="{42C5428C-92F3-4FCA-9AFB-A3A1B8EFD3F6}" dt="2022-03-12T22:26:01.078" v="2847" actId="207"/>
          <ac:spMkLst>
            <pc:docMk/>
            <pc:sldMk cId="2668305927" sldId="362"/>
            <ac:spMk id="7" creationId="{684C8F51-FC0E-4FFC-9EC8-D7D92433A856}"/>
          </ac:spMkLst>
        </pc:spChg>
      </pc:sldChg>
      <pc:sldChg chg="addSp delSp modSp mod modClrScheme chgLayout">
        <pc:chgData name="Joseph  Witcombe" userId="a2840d26-4401-46ce-837a-825901afe1b0" providerId="ADAL" clId="{42C5428C-92F3-4FCA-9AFB-A3A1B8EFD3F6}" dt="2022-03-13T15:38:23.936" v="3048" actId="20577"/>
        <pc:sldMkLst>
          <pc:docMk/>
          <pc:sldMk cId="1801737776" sldId="364"/>
        </pc:sldMkLst>
        <pc:spChg chg="del mod">
          <ac:chgData name="Joseph  Witcombe" userId="a2840d26-4401-46ce-837a-825901afe1b0" providerId="ADAL" clId="{42C5428C-92F3-4FCA-9AFB-A3A1B8EFD3F6}" dt="2022-03-12T01:53:31.633" v="1002"/>
          <ac:spMkLst>
            <pc:docMk/>
            <pc:sldMk cId="1801737776" sldId="364"/>
            <ac:spMk id="2" creationId="{4A00F077-5F22-4AD6-8ECE-0459AD052C86}"/>
          </ac:spMkLst>
        </pc:spChg>
        <pc:spChg chg="mod ord">
          <ac:chgData name="Joseph  Witcombe" userId="a2840d26-4401-46ce-837a-825901afe1b0" providerId="ADAL" clId="{42C5428C-92F3-4FCA-9AFB-A3A1B8EFD3F6}" dt="2022-03-12T01:53:35.781" v="1003" actId="700"/>
          <ac:spMkLst>
            <pc:docMk/>
            <pc:sldMk cId="1801737776" sldId="364"/>
            <ac:spMk id="3" creationId="{DFFA28C3-300F-465A-B033-CF910AE2C92F}"/>
          </ac:spMkLst>
        </pc:spChg>
        <pc:spChg chg="add mod ord">
          <ac:chgData name="Joseph  Witcombe" userId="a2840d26-4401-46ce-837a-825901afe1b0" providerId="ADAL" clId="{42C5428C-92F3-4FCA-9AFB-A3A1B8EFD3F6}" dt="2022-03-13T15:38:23.936" v="3048" actId="20577"/>
          <ac:spMkLst>
            <pc:docMk/>
            <pc:sldMk cId="1801737776" sldId="364"/>
            <ac:spMk id="4" creationId="{AC0D4CE4-3B62-4534-BE6B-EAD39A58198E}"/>
          </ac:spMkLst>
        </pc:spChg>
      </pc:sldChg>
      <pc:sldChg chg="addSp delSp modSp mod modClrScheme chgLayout">
        <pc:chgData name="Joseph  Witcombe" userId="a2840d26-4401-46ce-837a-825901afe1b0" providerId="ADAL" clId="{42C5428C-92F3-4FCA-9AFB-A3A1B8EFD3F6}" dt="2022-03-13T15:37:13.492" v="3011" actId="20577"/>
        <pc:sldMkLst>
          <pc:docMk/>
          <pc:sldMk cId="1446443189" sldId="365"/>
        </pc:sldMkLst>
        <pc:spChg chg="del mod">
          <ac:chgData name="Joseph  Witcombe" userId="a2840d26-4401-46ce-837a-825901afe1b0" providerId="ADAL" clId="{42C5428C-92F3-4FCA-9AFB-A3A1B8EFD3F6}" dt="2022-03-12T01:52:33.754" v="993" actId="478"/>
          <ac:spMkLst>
            <pc:docMk/>
            <pc:sldMk cId="1446443189" sldId="365"/>
            <ac:spMk id="2" creationId="{4A00F077-5F22-4AD6-8ECE-0459AD052C86}"/>
          </ac:spMkLst>
        </pc:spChg>
        <pc:spChg chg="mod ord">
          <ac:chgData name="Joseph  Witcombe" userId="a2840d26-4401-46ce-837a-825901afe1b0" providerId="ADAL" clId="{42C5428C-92F3-4FCA-9AFB-A3A1B8EFD3F6}" dt="2022-03-12T01:51:11.576" v="983" actId="700"/>
          <ac:spMkLst>
            <pc:docMk/>
            <pc:sldMk cId="1446443189" sldId="365"/>
            <ac:spMk id="3" creationId="{DFFA28C3-300F-465A-B033-CF910AE2C92F}"/>
          </ac:spMkLst>
        </pc:spChg>
        <pc:spChg chg="add del mod ord">
          <ac:chgData name="Joseph  Witcombe" userId="a2840d26-4401-46ce-837a-825901afe1b0" providerId="ADAL" clId="{42C5428C-92F3-4FCA-9AFB-A3A1B8EFD3F6}" dt="2022-03-13T15:37:13.492" v="3011" actId="20577"/>
          <ac:spMkLst>
            <pc:docMk/>
            <pc:sldMk cId="1446443189" sldId="365"/>
            <ac:spMk id="4" creationId="{C43AA06A-207A-4677-A53E-BB872D3386A6}"/>
          </ac:spMkLst>
        </pc:spChg>
      </pc:sldChg>
      <pc:sldChg chg="addSp delSp modSp mod modClrScheme chgLayout">
        <pc:chgData name="Joseph  Witcombe" userId="a2840d26-4401-46ce-837a-825901afe1b0" providerId="ADAL" clId="{42C5428C-92F3-4FCA-9AFB-A3A1B8EFD3F6}" dt="2022-03-13T15:41:31.842" v="3130" actId="20577"/>
        <pc:sldMkLst>
          <pc:docMk/>
          <pc:sldMk cId="888007456" sldId="366"/>
        </pc:sldMkLst>
        <pc:spChg chg="del mod">
          <ac:chgData name="Joseph  Witcombe" userId="a2840d26-4401-46ce-837a-825901afe1b0" providerId="ADAL" clId="{42C5428C-92F3-4FCA-9AFB-A3A1B8EFD3F6}" dt="2022-03-12T01:54:22.094" v="1009"/>
          <ac:spMkLst>
            <pc:docMk/>
            <pc:sldMk cId="888007456" sldId="366"/>
            <ac:spMk id="2" creationId="{4A00F077-5F22-4AD6-8ECE-0459AD052C86}"/>
          </ac:spMkLst>
        </pc:spChg>
        <pc:spChg chg="mod ord">
          <ac:chgData name="Joseph  Witcombe" userId="a2840d26-4401-46ce-837a-825901afe1b0" providerId="ADAL" clId="{42C5428C-92F3-4FCA-9AFB-A3A1B8EFD3F6}" dt="2022-03-12T02:04:55.818" v="1211" actId="14100"/>
          <ac:spMkLst>
            <pc:docMk/>
            <pc:sldMk cId="888007456" sldId="366"/>
            <ac:spMk id="3" creationId="{DFFA28C3-300F-465A-B033-CF910AE2C92F}"/>
          </ac:spMkLst>
        </pc:spChg>
        <pc:spChg chg="add mod ord">
          <ac:chgData name="Joseph  Witcombe" userId="a2840d26-4401-46ce-837a-825901afe1b0" providerId="ADAL" clId="{42C5428C-92F3-4FCA-9AFB-A3A1B8EFD3F6}" dt="2022-03-13T15:41:31.842" v="3130" actId="20577"/>
          <ac:spMkLst>
            <pc:docMk/>
            <pc:sldMk cId="888007456" sldId="366"/>
            <ac:spMk id="4" creationId="{18B954A0-0951-4516-96F5-4944F2CAFB8C}"/>
          </ac:spMkLst>
        </pc:spChg>
      </pc:sldChg>
      <pc:sldChg chg="modSp add mod ord modClrScheme chgLayout modNotesTx">
        <pc:chgData name="Joseph  Witcombe" userId="a2840d26-4401-46ce-837a-825901afe1b0" providerId="ADAL" clId="{42C5428C-92F3-4FCA-9AFB-A3A1B8EFD3F6}" dt="2022-03-12T22:11:47.101" v="2794" actId="12385"/>
        <pc:sldMkLst>
          <pc:docMk/>
          <pc:sldMk cId="3125349754" sldId="367"/>
        </pc:sldMkLst>
        <pc:graphicFrameChg chg="mod modGraphic">
          <ac:chgData name="Joseph  Witcombe" userId="a2840d26-4401-46ce-837a-825901afe1b0" providerId="ADAL" clId="{42C5428C-92F3-4FCA-9AFB-A3A1B8EFD3F6}" dt="2022-03-12T22:11:47.101" v="2794" actId="12385"/>
          <ac:graphicFrameMkLst>
            <pc:docMk/>
            <pc:sldMk cId="3125349754" sldId="367"/>
            <ac:graphicFrameMk id="5" creationId="{220FBD1E-D781-42DE-A166-3407F5834B0D}"/>
          </ac:graphicFrameMkLst>
        </pc:graphicFrameChg>
      </pc:sldChg>
      <pc:sldChg chg="modSp add mod ord">
        <pc:chgData name="Joseph  Witcombe" userId="a2840d26-4401-46ce-837a-825901afe1b0" providerId="ADAL" clId="{42C5428C-92F3-4FCA-9AFB-A3A1B8EFD3F6}" dt="2022-03-13T18:33:12.133" v="3183" actId="20577"/>
        <pc:sldMkLst>
          <pc:docMk/>
          <pc:sldMk cId="373072796" sldId="368"/>
        </pc:sldMkLst>
        <pc:spChg chg="mod">
          <ac:chgData name="Joseph  Witcombe" userId="a2840d26-4401-46ce-837a-825901afe1b0" providerId="ADAL" clId="{42C5428C-92F3-4FCA-9AFB-A3A1B8EFD3F6}" dt="2022-03-13T18:33:12.133" v="3183" actId="20577"/>
          <ac:spMkLst>
            <pc:docMk/>
            <pc:sldMk cId="373072796" sldId="368"/>
            <ac:spMk id="5" creationId="{481AA86E-3DC1-4DCA-BC38-33D5B631259A}"/>
          </ac:spMkLst>
        </pc:spChg>
      </pc:sldChg>
      <pc:sldChg chg="modSp add del mod ord">
        <pc:chgData name="Joseph  Witcombe" userId="a2840d26-4401-46ce-837a-825901afe1b0" providerId="ADAL" clId="{42C5428C-92F3-4FCA-9AFB-A3A1B8EFD3F6}" dt="2022-03-13T18:33:07.805" v="3182" actId="2696"/>
        <pc:sldMkLst>
          <pc:docMk/>
          <pc:sldMk cId="718411597" sldId="369"/>
        </pc:sldMkLst>
        <pc:spChg chg="mod">
          <ac:chgData name="Joseph  Witcombe" userId="a2840d26-4401-46ce-837a-825901afe1b0" providerId="ADAL" clId="{42C5428C-92F3-4FCA-9AFB-A3A1B8EFD3F6}" dt="2022-03-12T02:31:16.139" v="1819" actId="20577"/>
          <ac:spMkLst>
            <pc:docMk/>
            <pc:sldMk cId="718411597" sldId="369"/>
            <ac:spMk id="5" creationId="{481AA86E-3DC1-4DCA-BC38-33D5B631259A}"/>
          </ac:spMkLst>
        </pc:spChg>
        <pc:spChg chg="mod">
          <ac:chgData name="Joseph  Witcombe" userId="a2840d26-4401-46ce-837a-825901afe1b0" providerId="ADAL" clId="{42C5428C-92F3-4FCA-9AFB-A3A1B8EFD3F6}" dt="2022-03-13T15:33:39.566" v="2923" actId="20577"/>
          <ac:spMkLst>
            <pc:docMk/>
            <pc:sldMk cId="718411597" sldId="369"/>
            <ac:spMk id="6" creationId="{EE1C1393-6558-4322-A1C5-F582FED6201F}"/>
          </ac:spMkLst>
        </pc:spChg>
      </pc:sldChg>
      <pc:sldChg chg="modSp add mod ord">
        <pc:chgData name="Joseph  Witcombe" userId="a2840d26-4401-46ce-837a-825901afe1b0" providerId="ADAL" clId="{42C5428C-92F3-4FCA-9AFB-A3A1B8EFD3F6}" dt="2022-03-12T02:31:06.783" v="1809" actId="20577"/>
        <pc:sldMkLst>
          <pc:docMk/>
          <pc:sldMk cId="1138251593" sldId="370"/>
        </pc:sldMkLst>
        <pc:spChg chg="mod">
          <ac:chgData name="Joseph  Witcombe" userId="a2840d26-4401-46ce-837a-825901afe1b0" providerId="ADAL" clId="{42C5428C-92F3-4FCA-9AFB-A3A1B8EFD3F6}" dt="2022-03-12T02:31:06.783" v="1809" actId="20577"/>
          <ac:spMkLst>
            <pc:docMk/>
            <pc:sldMk cId="1138251593" sldId="370"/>
            <ac:spMk id="5" creationId="{481AA86E-3DC1-4DCA-BC38-33D5B631259A}"/>
          </ac:spMkLst>
        </pc:spChg>
      </pc:sldChg>
      <pc:sldChg chg="modSp add mod">
        <pc:chgData name="Joseph  Witcombe" userId="a2840d26-4401-46ce-837a-825901afe1b0" providerId="ADAL" clId="{42C5428C-92F3-4FCA-9AFB-A3A1B8EFD3F6}" dt="2022-03-12T22:15:22.303" v="2806" actId="255"/>
        <pc:sldMkLst>
          <pc:docMk/>
          <pc:sldMk cId="1726191653" sldId="371"/>
        </pc:sldMkLst>
        <pc:spChg chg="mod">
          <ac:chgData name="Joseph  Witcombe" userId="a2840d26-4401-46ce-837a-825901afe1b0" providerId="ADAL" clId="{42C5428C-92F3-4FCA-9AFB-A3A1B8EFD3F6}" dt="2022-03-12T22:15:22.303" v="2806" actId="255"/>
          <ac:spMkLst>
            <pc:docMk/>
            <pc:sldMk cId="1726191653" sldId="371"/>
            <ac:spMk id="8" creationId="{7674CEBC-653B-49CD-8BD4-81BCDAAE7367}"/>
          </ac:spMkLst>
        </pc:spChg>
        <pc:spChg chg="mod">
          <ac:chgData name="Joseph  Witcombe" userId="a2840d26-4401-46ce-837a-825901afe1b0" providerId="ADAL" clId="{42C5428C-92F3-4FCA-9AFB-A3A1B8EFD3F6}" dt="2022-03-12T20:58:06.018" v="2071" actId="20577"/>
          <ac:spMkLst>
            <pc:docMk/>
            <pc:sldMk cId="1726191653" sldId="371"/>
            <ac:spMk id="9" creationId="{2C8716AC-2167-4A6C-B2A3-B3B2FF1E6DBB}"/>
          </ac:spMkLst>
        </pc:spChg>
      </pc:sldChg>
      <pc:sldChg chg="delSp modSp add mod modClrScheme chgLayout">
        <pc:chgData name="Joseph  Witcombe" userId="a2840d26-4401-46ce-837a-825901afe1b0" providerId="ADAL" clId="{42C5428C-92F3-4FCA-9AFB-A3A1B8EFD3F6}" dt="2022-03-12T22:21:02.636" v="2826" actId="14100"/>
        <pc:sldMkLst>
          <pc:docMk/>
          <pc:sldMk cId="4078220666" sldId="372"/>
        </pc:sldMkLst>
        <pc:spChg chg="mod ord">
          <ac:chgData name="Joseph  Witcombe" userId="a2840d26-4401-46ce-837a-825901afe1b0" providerId="ADAL" clId="{42C5428C-92F3-4FCA-9AFB-A3A1B8EFD3F6}" dt="2022-03-12T22:20:54.796" v="2823" actId="700"/>
          <ac:spMkLst>
            <pc:docMk/>
            <pc:sldMk cId="4078220666" sldId="372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42C5428C-92F3-4FCA-9AFB-A3A1B8EFD3F6}" dt="2022-03-12T22:21:02.636" v="2826" actId="14100"/>
          <ac:spMkLst>
            <pc:docMk/>
            <pc:sldMk cId="4078220666" sldId="372"/>
            <ac:spMk id="6" creationId="{EE1C1393-6558-4322-A1C5-F582FED6201F}"/>
          </ac:spMkLst>
        </pc:spChg>
        <pc:spChg chg="del">
          <ac:chgData name="Joseph  Witcombe" userId="a2840d26-4401-46ce-837a-825901afe1b0" providerId="ADAL" clId="{42C5428C-92F3-4FCA-9AFB-A3A1B8EFD3F6}" dt="2022-03-12T22:20:56.210" v="2824" actId="478"/>
          <ac:spMkLst>
            <pc:docMk/>
            <pc:sldMk cId="4078220666" sldId="372"/>
            <ac:spMk id="103" creationId="{00000000-0000-0000-0000-000000000000}"/>
          </ac:spMkLst>
        </pc:spChg>
      </pc:sldChg>
      <pc:sldChg chg="modSp add mod ord">
        <pc:chgData name="Joseph  Witcombe" userId="a2840d26-4401-46ce-837a-825901afe1b0" providerId="ADAL" clId="{42C5428C-92F3-4FCA-9AFB-A3A1B8EFD3F6}" dt="2022-03-13T15:44:24.157" v="3181" actId="1076"/>
        <pc:sldMkLst>
          <pc:docMk/>
          <pc:sldMk cId="4036347949" sldId="373"/>
        </pc:sldMkLst>
        <pc:spChg chg="mod">
          <ac:chgData name="Joseph  Witcombe" userId="a2840d26-4401-46ce-837a-825901afe1b0" providerId="ADAL" clId="{42C5428C-92F3-4FCA-9AFB-A3A1B8EFD3F6}" dt="2022-03-13T15:40:57.806" v="3105" actId="20577"/>
          <ac:spMkLst>
            <pc:docMk/>
            <pc:sldMk cId="4036347949" sldId="373"/>
            <ac:spMk id="5" creationId="{481AA86E-3DC1-4DCA-BC38-33D5B631259A}"/>
          </ac:spMkLst>
        </pc:spChg>
        <pc:spChg chg="mod">
          <ac:chgData name="Joseph  Witcombe" userId="a2840d26-4401-46ce-837a-825901afe1b0" providerId="ADAL" clId="{42C5428C-92F3-4FCA-9AFB-A3A1B8EFD3F6}" dt="2022-03-13T15:44:24.157" v="3181" actId="1076"/>
          <ac:spMkLst>
            <pc:docMk/>
            <pc:sldMk cId="4036347949" sldId="373"/>
            <ac:spMk id="6" creationId="{EE8DFC19-036C-4030-BB11-AFA6EC3E5608}"/>
          </ac:spMkLst>
        </pc:spChg>
      </pc:sldChg>
      <pc:sldChg chg="addSp delSp modSp add mod modClrScheme chgLayout">
        <pc:chgData name="Joseph  Witcombe" userId="a2840d26-4401-46ce-837a-825901afe1b0" providerId="ADAL" clId="{42C5428C-92F3-4FCA-9AFB-A3A1B8EFD3F6}" dt="2022-03-13T19:12:55.169" v="3346" actId="1076"/>
        <pc:sldMkLst>
          <pc:docMk/>
          <pc:sldMk cId="815892209" sldId="374"/>
        </pc:sldMkLst>
        <pc:spChg chg="add del mod">
          <ac:chgData name="Joseph  Witcombe" userId="a2840d26-4401-46ce-837a-825901afe1b0" providerId="ADAL" clId="{42C5428C-92F3-4FCA-9AFB-A3A1B8EFD3F6}" dt="2022-03-13T19:07:40.890" v="3261" actId="478"/>
          <ac:spMkLst>
            <pc:docMk/>
            <pc:sldMk cId="815892209" sldId="374"/>
            <ac:spMk id="3" creationId="{611F7FD7-33EF-4BB7-923C-A883F92EF86F}"/>
          </ac:spMkLst>
        </pc:spChg>
        <pc:spChg chg="mod ord">
          <ac:chgData name="Joseph  Witcombe" userId="a2840d26-4401-46ce-837a-825901afe1b0" providerId="ADAL" clId="{42C5428C-92F3-4FCA-9AFB-A3A1B8EFD3F6}" dt="2022-03-13T19:12:55.169" v="3346" actId="1076"/>
          <ac:spMkLst>
            <pc:docMk/>
            <pc:sldMk cId="815892209" sldId="374"/>
            <ac:spMk id="5" creationId="{481AA86E-3DC1-4DCA-BC38-33D5B631259A}"/>
          </ac:spMkLst>
        </pc:spChg>
        <pc:spChg chg="del mod">
          <ac:chgData name="Joseph  Witcombe" userId="a2840d26-4401-46ce-837a-825901afe1b0" providerId="ADAL" clId="{42C5428C-92F3-4FCA-9AFB-A3A1B8EFD3F6}" dt="2022-03-13T19:07:39.559" v="3260" actId="478"/>
          <ac:spMkLst>
            <pc:docMk/>
            <pc:sldMk cId="815892209" sldId="374"/>
            <ac:spMk id="6" creationId="{EE1C1393-6558-4322-A1C5-F582FED6201F}"/>
          </ac:spMkLst>
        </pc:spChg>
        <pc:spChg chg="add mod">
          <ac:chgData name="Joseph  Witcombe" userId="a2840d26-4401-46ce-837a-825901afe1b0" providerId="ADAL" clId="{42C5428C-92F3-4FCA-9AFB-A3A1B8EFD3F6}" dt="2022-03-13T19:11:38.098" v="3322" actId="20577"/>
          <ac:spMkLst>
            <pc:docMk/>
            <pc:sldMk cId="815892209" sldId="374"/>
            <ac:spMk id="12" creationId="{FCB19624-1428-466F-BE98-1244DA685C64}"/>
          </ac:spMkLst>
        </pc:spChg>
        <pc:spChg chg="add del mod ord">
          <ac:chgData name="Joseph  Witcombe" userId="a2840d26-4401-46ce-837a-825901afe1b0" providerId="ADAL" clId="{42C5428C-92F3-4FCA-9AFB-A3A1B8EFD3F6}" dt="2022-03-13T19:12:45.882" v="3344" actId="478"/>
          <ac:spMkLst>
            <pc:docMk/>
            <pc:sldMk cId="815892209" sldId="374"/>
            <ac:spMk id="13" creationId="{FCE5F904-0F31-4E0A-A840-54EBEBED2D98}"/>
          </ac:spMkLst>
        </pc:spChg>
        <pc:spChg chg="add mod">
          <ac:chgData name="Joseph  Witcombe" userId="a2840d26-4401-46ce-837a-825901afe1b0" providerId="ADAL" clId="{42C5428C-92F3-4FCA-9AFB-A3A1B8EFD3F6}" dt="2022-03-13T19:11:52.569" v="3336" actId="20577"/>
          <ac:spMkLst>
            <pc:docMk/>
            <pc:sldMk cId="815892209" sldId="374"/>
            <ac:spMk id="15" creationId="{CFF2C398-BF4F-48EB-83A2-0B288AA1D2E0}"/>
          </ac:spMkLst>
        </pc:spChg>
        <pc:spChg chg="add mod">
          <ac:chgData name="Joseph  Witcombe" userId="a2840d26-4401-46ce-837a-825901afe1b0" providerId="ADAL" clId="{42C5428C-92F3-4FCA-9AFB-A3A1B8EFD3F6}" dt="2022-03-13T19:12:06.309" v="3340" actId="20577"/>
          <ac:spMkLst>
            <pc:docMk/>
            <pc:sldMk cId="815892209" sldId="374"/>
            <ac:spMk id="16" creationId="{91CE4491-0F10-4271-AA18-2ED2DE05CB41}"/>
          </ac:spMkLst>
        </pc:spChg>
        <pc:spChg chg="del">
          <ac:chgData name="Joseph  Witcombe" userId="a2840d26-4401-46ce-837a-825901afe1b0" providerId="ADAL" clId="{42C5428C-92F3-4FCA-9AFB-A3A1B8EFD3F6}" dt="2022-03-13T19:12:43.165" v="3343" actId="478"/>
          <ac:spMkLst>
            <pc:docMk/>
            <pc:sldMk cId="815892209" sldId="374"/>
            <ac:spMk id="103" creationId="{00000000-0000-0000-0000-000000000000}"/>
          </ac:spMkLst>
        </pc:spChg>
        <pc:picChg chg="add mod">
          <ac:chgData name="Joseph  Witcombe" userId="a2840d26-4401-46ce-837a-825901afe1b0" providerId="ADAL" clId="{42C5428C-92F3-4FCA-9AFB-A3A1B8EFD3F6}" dt="2022-03-13T19:09:16.163" v="3270" actId="1076"/>
          <ac:picMkLst>
            <pc:docMk/>
            <pc:sldMk cId="815892209" sldId="374"/>
            <ac:picMk id="7" creationId="{9F0B7187-BB91-443D-B666-B2A40093E185}"/>
          </ac:picMkLst>
        </pc:picChg>
        <pc:cxnChg chg="add mod">
          <ac:chgData name="Joseph  Witcombe" userId="a2840d26-4401-46ce-837a-825901afe1b0" providerId="ADAL" clId="{42C5428C-92F3-4FCA-9AFB-A3A1B8EFD3F6}" dt="2022-03-13T19:11:03.623" v="3297" actId="1076"/>
          <ac:cxnSpMkLst>
            <pc:docMk/>
            <pc:sldMk cId="815892209" sldId="374"/>
            <ac:cxnSpMk id="9" creationId="{66F4A2D8-54B7-4222-B882-3EA30B10B14E}"/>
          </ac:cxnSpMkLst>
        </pc:cxnChg>
        <pc:cxnChg chg="add mod">
          <ac:chgData name="Joseph  Witcombe" userId="a2840d26-4401-46ce-837a-825901afe1b0" providerId="ADAL" clId="{42C5428C-92F3-4FCA-9AFB-A3A1B8EFD3F6}" dt="2022-03-13T19:09:30.840" v="3272" actId="1076"/>
          <ac:cxnSpMkLst>
            <pc:docMk/>
            <pc:sldMk cId="815892209" sldId="374"/>
            <ac:cxnSpMk id="11" creationId="{47F0DD61-92B4-4835-81EA-06089EBA1F6C}"/>
          </ac:cxnSpMkLst>
        </pc:cxnChg>
      </pc:sldChg>
      <pc:sldChg chg="modSp add mod">
        <pc:chgData name="Joseph  Witcombe" userId="a2840d26-4401-46ce-837a-825901afe1b0" providerId="ADAL" clId="{42C5428C-92F3-4FCA-9AFB-A3A1B8EFD3F6}" dt="2022-03-13T19:13:32.410" v="3371" actId="20577"/>
        <pc:sldMkLst>
          <pc:docMk/>
          <pc:sldMk cId="4096644563" sldId="375"/>
        </pc:sldMkLst>
        <pc:spChg chg="mod">
          <ac:chgData name="Joseph  Witcombe" userId="a2840d26-4401-46ce-837a-825901afe1b0" providerId="ADAL" clId="{42C5428C-92F3-4FCA-9AFB-A3A1B8EFD3F6}" dt="2022-03-13T19:13:14.136" v="3362" actId="20577"/>
          <ac:spMkLst>
            <pc:docMk/>
            <pc:sldMk cId="4096644563" sldId="375"/>
            <ac:spMk id="5" creationId="{481AA86E-3DC1-4DCA-BC38-33D5B631259A}"/>
          </ac:spMkLst>
        </pc:spChg>
        <pc:spChg chg="mod">
          <ac:chgData name="Joseph  Witcombe" userId="a2840d26-4401-46ce-837a-825901afe1b0" providerId="ADAL" clId="{42C5428C-92F3-4FCA-9AFB-A3A1B8EFD3F6}" dt="2022-03-13T19:13:23.903" v="3364" actId="20577"/>
          <ac:spMkLst>
            <pc:docMk/>
            <pc:sldMk cId="4096644563" sldId="375"/>
            <ac:spMk id="12" creationId="{FCB19624-1428-466F-BE98-1244DA685C64}"/>
          </ac:spMkLst>
        </pc:spChg>
        <pc:spChg chg="mod">
          <ac:chgData name="Joseph  Witcombe" userId="a2840d26-4401-46ce-837a-825901afe1b0" providerId="ADAL" clId="{42C5428C-92F3-4FCA-9AFB-A3A1B8EFD3F6}" dt="2022-03-13T19:13:32.410" v="3371" actId="20577"/>
          <ac:spMkLst>
            <pc:docMk/>
            <pc:sldMk cId="4096644563" sldId="375"/>
            <ac:spMk id="16" creationId="{91CE4491-0F10-4271-AA18-2ED2DE05CB41}"/>
          </ac:spMkLst>
        </pc:spChg>
      </pc:sldChg>
      <pc:sldChg chg="modSp add mod">
        <pc:chgData name="Joseph  Witcombe" userId="a2840d26-4401-46ce-837a-825901afe1b0" providerId="ADAL" clId="{42C5428C-92F3-4FCA-9AFB-A3A1B8EFD3F6}" dt="2022-03-14T20:06:55.576" v="3386" actId="1076"/>
        <pc:sldMkLst>
          <pc:docMk/>
          <pc:sldMk cId="1166212134" sldId="376"/>
        </pc:sldMkLst>
        <pc:spChg chg="mod">
          <ac:chgData name="Joseph  Witcombe" userId="a2840d26-4401-46ce-837a-825901afe1b0" providerId="ADAL" clId="{42C5428C-92F3-4FCA-9AFB-A3A1B8EFD3F6}" dt="2022-03-14T20:06:55.576" v="3386" actId="1076"/>
          <ac:spMkLst>
            <pc:docMk/>
            <pc:sldMk cId="1166212134" sldId="376"/>
            <ac:spMk id="5" creationId="{481AA86E-3DC1-4DCA-BC38-33D5B631259A}"/>
          </ac:spMkLst>
        </pc:spChg>
        <pc:spChg chg="mod">
          <ac:chgData name="Joseph  Witcombe" userId="a2840d26-4401-46ce-837a-825901afe1b0" providerId="ADAL" clId="{42C5428C-92F3-4FCA-9AFB-A3A1B8EFD3F6}" dt="2022-03-13T19:13:43.881" v="3376" actId="20577"/>
          <ac:spMkLst>
            <pc:docMk/>
            <pc:sldMk cId="1166212134" sldId="376"/>
            <ac:spMk id="12" creationId="{FCB19624-1428-466F-BE98-1244DA685C64}"/>
          </ac:spMkLst>
        </pc:spChg>
        <pc:spChg chg="mod">
          <ac:chgData name="Joseph  Witcombe" userId="a2840d26-4401-46ce-837a-825901afe1b0" providerId="ADAL" clId="{42C5428C-92F3-4FCA-9AFB-A3A1B8EFD3F6}" dt="2022-03-13T19:13:51.048" v="3384" actId="20577"/>
          <ac:spMkLst>
            <pc:docMk/>
            <pc:sldMk cId="1166212134" sldId="376"/>
            <ac:spMk id="15" creationId="{CFF2C398-BF4F-48EB-83A2-0B288AA1D2E0}"/>
          </ac:spMkLst>
        </pc:spChg>
      </pc:sldChg>
      <pc:sldChg chg="modSp mod ord">
        <pc:chgData name="Joseph  Witcombe" userId="a2840d26-4401-46ce-837a-825901afe1b0" providerId="ADAL" clId="{42C5428C-92F3-4FCA-9AFB-A3A1B8EFD3F6}" dt="2022-03-16T19:20:47.836" v="3542"/>
        <pc:sldMkLst>
          <pc:docMk/>
          <pc:sldMk cId="754625064" sldId="379"/>
        </pc:sldMkLst>
        <pc:spChg chg="mod">
          <ac:chgData name="Joseph  Witcombe" userId="a2840d26-4401-46ce-837a-825901afe1b0" providerId="ADAL" clId="{42C5428C-92F3-4FCA-9AFB-A3A1B8EFD3F6}" dt="2022-03-16T19:20:38.734" v="3539" actId="20577"/>
          <ac:spMkLst>
            <pc:docMk/>
            <pc:sldMk cId="754625064" sldId="379"/>
            <ac:spMk id="5" creationId="{481AA86E-3DC1-4DCA-BC38-33D5B631259A}"/>
          </ac:spMkLst>
        </pc:spChg>
        <pc:spChg chg="mod">
          <ac:chgData name="Joseph  Witcombe" userId="a2840d26-4401-46ce-837a-825901afe1b0" providerId="ADAL" clId="{42C5428C-92F3-4FCA-9AFB-A3A1B8EFD3F6}" dt="2022-03-16T19:20:44.095" v="3540" actId="1076"/>
          <ac:spMkLst>
            <pc:docMk/>
            <pc:sldMk cId="754625064" sldId="379"/>
            <ac:spMk id="6" creationId="{EE1C1393-6558-4322-A1C5-F582FED6201F}"/>
          </ac:spMkLst>
        </pc:spChg>
      </pc:sldChg>
      <pc:sldChg chg="modSp add mod ord">
        <pc:chgData name="Joseph  Witcombe" userId="a2840d26-4401-46ce-837a-825901afe1b0" providerId="ADAL" clId="{42C5428C-92F3-4FCA-9AFB-A3A1B8EFD3F6}" dt="2022-03-16T19:26:31.706" v="3738" actId="20577"/>
        <pc:sldMkLst>
          <pc:docMk/>
          <pc:sldMk cId="1556684882" sldId="380"/>
        </pc:sldMkLst>
        <pc:spChg chg="mod">
          <ac:chgData name="Joseph  Witcombe" userId="a2840d26-4401-46ce-837a-825901afe1b0" providerId="ADAL" clId="{42C5428C-92F3-4FCA-9AFB-A3A1B8EFD3F6}" dt="2022-03-16T19:26:31.706" v="3738" actId="20577"/>
          <ac:spMkLst>
            <pc:docMk/>
            <pc:sldMk cId="1556684882" sldId="380"/>
            <ac:spMk id="313" creationId="{00000000-0000-0000-0000-000000000000}"/>
          </ac:spMkLst>
        </pc:spChg>
      </pc:sldChg>
      <pc:sldMasterChg chg="addSldLayout modSldLayout">
        <pc:chgData name="Joseph  Witcombe" userId="a2840d26-4401-46ce-837a-825901afe1b0" providerId="ADAL" clId="{42C5428C-92F3-4FCA-9AFB-A3A1B8EFD3F6}" dt="2022-03-12T22:25:32.857" v="2839" actId="207"/>
        <pc:sldMasterMkLst>
          <pc:docMk/>
          <pc:sldMasterMk cId="0" sldId="2147483648"/>
        </pc:sldMasterMkLst>
        <pc:sldLayoutChg chg="modSp mod">
          <pc:chgData name="Joseph  Witcombe" userId="a2840d26-4401-46ce-837a-825901afe1b0" providerId="ADAL" clId="{42C5428C-92F3-4FCA-9AFB-A3A1B8EFD3F6}" dt="2022-03-12T22:25:25.491" v="2838" actId="207"/>
          <pc:sldLayoutMkLst>
            <pc:docMk/>
            <pc:sldMasterMk cId="0" sldId="2147483648"/>
            <pc:sldLayoutMk cId="0" sldId="2147483651"/>
          </pc:sldLayoutMkLst>
          <pc:spChg chg="mod">
            <ac:chgData name="Joseph  Witcombe" userId="a2840d26-4401-46ce-837a-825901afe1b0" providerId="ADAL" clId="{42C5428C-92F3-4FCA-9AFB-A3A1B8EFD3F6}" dt="2022-03-12T22:25:25.491" v="2838" actId="207"/>
            <ac:spMkLst>
              <pc:docMk/>
              <pc:sldMasterMk cId="0" sldId="2147483648"/>
              <pc:sldLayoutMk cId="0" sldId="2147483651"/>
              <ac:spMk id="10" creationId="{7D0F9EF5-E261-424F-8C3D-23063DFF416F}"/>
            </ac:spMkLst>
          </pc:spChg>
          <pc:spChg chg="mod">
            <ac:chgData name="Joseph  Witcombe" userId="a2840d26-4401-46ce-837a-825901afe1b0" providerId="ADAL" clId="{42C5428C-92F3-4FCA-9AFB-A3A1B8EFD3F6}" dt="2022-03-12T22:25:02.331" v="2837" actId="2711"/>
            <ac:spMkLst>
              <pc:docMk/>
              <pc:sldMasterMk cId="0" sldId="2147483648"/>
              <pc:sldLayoutMk cId="0" sldId="2147483651"/>
              <ac:spMk id="11" creationId="{23831357-6510-4F30-8622-A4BDF0884B76}"/>
            </ac:spMkLst>
          </pc:spChg>
        </pc:sldLayoutChg>
        <pc:sldLayoutChg chg="modSp">
          <pc:chgData name="Joseph  Witcombe" userId="a2840d26-4401-46ce-837a-825901afe1b0" providerId="ADAL" clId="{42C5428C-92F3-4FCA-9AFB-A3A1B8EFD3F6}" dt="2022-03-12T22:25:32.857" v="2839" actId="207"/>
          <pc:sldLayoutMkLst>
            <pc:docMk/>
            <pc:sldMasterMk cId="0" sldId="2147483648"/>
            <pc:sldLayoutMk cId="0" sldId="2147483652"/>
          </pc:sldLayoutMkLst>
          <pc:spChg chg="mod">
            <ac:chgData name="Joseph  Witcombe" userId="a2840d26-4401-46ce-837a-825901afe1b0" providerId="ADAL" clId="{42C5428C-92F3-4FCA-9AFB-A3A1B8EFD3F6}" dt="2022-03-12T22:25:32.857" v="2839" actId="207"/>
            <ac:spMkLst>
              <pc:docMk/>
              <pc:sldMasterMk cId="0" sldId="2147483648"/>
              <pc:sldLayoutMk cId="0" sldId="2147483652"/>
              <ac:spMk id="3" creationId="{D3670E21-F842-4177-AEBF-3F426D9AA292}"/>
            </ac:spMkLst>
          </pc:spChg>
        </pc:sldLayoutChg>
        <pc:sldLayoutChg chg="setBg">
          <pc:chgData name="Joseph  Witcombe" userId="a2840d26-4401-46ce-837a-825901afe1b0" providerId="ADAL" clId="{42C5428C-92F3-4FCA-9AFB-A3A1B8EFD3F6}" dt="2022-03-12T22:00:23.701" v="2771"/>
          <pc:sldLayoutMkLst>
            <pc:docMk/>
            <pc:sldMasterMk cId="0" sldId="2147483648"/>
            <pc:sldLayoutMk cId="3161205989" sldId="2147483654"/>
          </pc:sldLayoutMkLst>
        </pc:sldLayoutChg>
        <pc:sldLayoutChg chg="modSp setBg">
          <pc:chgData name="Joseph  Witcombe" userId="a2840d26-4401-46ce-837a-825901afe1b0" providerId="ADAL" clId="{42C5428C-92F3-4FCA-9AFB-A3A1B8EFD3F6}" dt="2022-03-12T22:19:14.741" v="2815" actId="207"/>
          <pc:sldLayoutMkLst>
            <pc:docMk/>
            <pc:sldMasterMk cId="0" sldId="2147483648"/>
            <pc:sldLayoutMk cId="3043031816" sldId="2147483655"/>
          </pc:sldLayoutMkLst>
          <pc:spChg chg="mod">
            <ac:chgData name="Joseph  Witcombe" userId="a2840d26-4401-46ce-837a-825901afe1b0" providerId="ADAL" clId="{42C5428C-92F3-4FCA-9AFB-A3A1B8EFD3F6}" dt="2022-03-12T22:19:14.741" v="2815" actId="207"/>
            <ac:spMkLst>
              <pc:docMk/>
              <pc:sldMasterMk cId="0" sldId="2147483648"/>
              <pc:sldLayoutMk cId="3043031816" sldId="2147483655"/>
              <ac:spMk id="3" creationId="{D3670E21-F842-4177-AEBF-3F426D9AA292}"/>
            </ac:spMkLst>
          </pc:spChg>
          <pc:spChg chg="mod">
            <ac:chgData name="Joseph  Witcombe" userId="a2840d26-4401-46ce-837a-825901afe1b0" providerId="ADAL" clId="{42C5428C-92F3-4FCA-9AFB-A3A1B8EFD3F6}" dt="2022-03-12T22:19:14.741" v="2815" actId="207"/>
            <ac:spMkLst>
              <pc:docMk/>
              <pc:sldMasterMk cId="0" sldId="2147483648"/>
              <pc:sldLayoutMk cId="3043031816" sldId="2147483655"/>
              <ac:spMk id="4" creationId="{923AF37F-C9D1-44AC-80A8-678E232AF90F}"/>
            </ac:spMkLst>
          </pc:spChg>
        </pc:sldLayoutChg>
        <pc:sldLayoutChg chg="delSp modSp mod">
          <pc:chgData name="Joseph  Witcombe" userId="a2840d26-4401-46ce-837a-825901afe1b0" providerId="ADAL" clId="{42C5428C-92F3-4FCA-9AFB-A3A1B8EFD3F6}" dt="2022-03-12T22:23:57.525" v="2835" actId="207"/>
          <pc:sldLayoutMkLst>
            <pc:docMk/>
            <pc:sldMasterMk cId="0" sldId="2147483648"/>
            <pc:sldLayoutMk cId="589304320" sldId="2147483656"/>
          </pc:sldLayoutMkLst>
          <pc:spChg chg="del mod">
            <ac:chgData name="Joseph  Witcombe" userId="a2840d26-4401-46ce-837a-825901afe1b0" providerId="ADAL" clId="{42C5428C-92F3-4FCA-9AFB-A3A1B8EFD3F6}" dt="2022-03-12T22:22:27.908" v="2832" actId="478"/>
            <ac:spMkLst>
              <pc:docMk/>
              <pc:sldMasterMk cId="0" sldId="2147483648"/>
              <pc:sldLayoutMk cId="589304320" sldId="2147483656"/>
              <ac:spMk id="2" creationId="{3E025E26-65A7-4B29-8014-286B5309E43F}"/>
            </ac:spMkLst>
          </pc:spChg>
          <pc:spChg chg="mod">
            <ac:chgData name="Joseph  Witcombe" userId="a2840d26-4401-46ce-837a-825901afe1b0" providerId="ADAL" clId="{42C5428C-92F3-4FCA-9AFB-A3A1B8EFD3F6}" dt="2022-03-12T22:19:05.880" v="2814" actId="207"/>
            <ac:spMkLst>
              <pc:docMk/>
              <pc:sldMasterMk cId="0" sldId="2147483648"/>
              <pc:sldLayoutMk cId="589304320" sldId="2147483656"/>
              <ac:spMk id="3" creationId="{D3670E21-F842-4177-AEBF-3F426D9AA292}"/>
            </ac:spMkLst>
          </pc:spChg>
          <pc:spChg chg="mod">
            <ac:chgData name="Joseph  Witcombe" userId="a2840d26-4401-46ce-837a-825901afe1b0" providerId="ADAL" clId="{42C5428C-92F3-4FCA-9AFB-A3A1B8EFD3F6}" dt="2022-03-12T22:19:05.880" v="2814" actId="207"/>
            <ac:spMkLst>
              <pc:docMk/>
              <pc:sldMasterMk cId="0" sldId="2147483648"/>
              <pc:sldLayoutMk cId="589304320" sldId="2147483656"/>
              <ac:spMk id="4" creationId="{923AF37F-C9D1-44AC-80A8-678E232AF90F}"/>
            </ac:spMkLst>
          </pc:spChg>
          <pc:spChg chg="mod">
            <ac:chgData name="Joseph  Witcombe" userId="a2840d26-4401-46ce-837a-825901afe1b0" providerId="ADAL" clId="{42C5428C-92F3-4FCA-9AFB-A3A1B8EFD3F6}" dt="2022-03-12T22:22:38.918" v="2833" actId="207"/>
            <ac:spMkLst>
              <pc:docMk/>
              <pc:sldMasterMk cId="0" sldId="2147483648"/>
              <pc:sldLayoutMk cId="589304320" sldId="2147483656"/>
              <ac:spMk id="5" creationId="{7D895517-B87F-4701-BEE6-FC1325D2C842}"/>
            </ac:spMkLst>
          </pc:spChg>
          <pc:spChg chg="mod">
            <ac:chgData name="Joseph  Witcombe" userId="a2840d26-4401-46ce-837a-825901afe1b0" providerId="ADAL" clId="{42C5428C-92F3-4FCA-9AFB-A3A1B8EFD3F6}" dt="2022-03-12T22:23:57.525" v="2835" actId="207"/>
            <ac:spMkLst>
              <pc:docMk/>
              <pc:sldMasterMk cId="0" sldId="2147483648"/>
              <pc:sldLayoutMk cId="589304320" sldId="2147483656"/>
              <ac:spMk id="7" creationId="{FAB6E9EE-1EF4-49C3-8A60-76FBB6A2DEC7}"/>
            </ac:spMkLst>
          </pc:spChg>
        </pc:sldLayoutChg>
        <pc:sldLayoutChg chg="add mod modTransition setBg">
          <pc:chgData name="Joseph  Witcombe" userId="a2840d26-4401-46ce-837a-825901afe1b0" providerId="ADAL" clId="{42C5428C-92F3-4FCA-9AFB-A3A1B8EFD3F6}" dt="2022-03-12T21:48:10.278" v="2749"/>
          <pc:sldLayoutMkLst>
            <pc:docMk/>
            <pc:sldMasterMk cId="0" sldId="2147483648"/>
            <pc:sldLayoutMk cId="2379459929" sldId="2147483658"/>
          </pc:sldLayoutMkLst>
        </pc:sldLayoutChg>
      </pc:sldMasterChg>
    </pc:docChg>
  </pc:docChgLst>
  <pc:docChgLst>
    <pc:chgData name="Joseph  Witcombe" userId="S::joseph@purplebeard.co.uk::a2840d26-4401-46ce-837a-825901afe1b0" providerId="AD" clId="Web-{3FAB2A69-B332-7561-9110-E1B6D14BD42E}"/>
    <pc:docChg chg="modSld">
      <pc:chgData name="Joseph  Witcombe" userId="S::joseph@purplebeard.co.uk::a2840d26-4401-46ce-837a-825901afe1b0" providerId="AD" clId="Web-{3FAB2A69-B332-7561-9110-E1B6D14BD42E}" dt="2022-03-10T15:17:55.410" v="12" actId="20577"/>
      <pc:docMkLst>
        <pc:docMk/>
      </pc:docMkLst>
      <pc:sldChg chg="modSp">
        <pc:chgData name="Joseph  Witcombe" userId="S::joseph@purplebeard.co.uk::a2840d26-4401-46ce-837a-825901afe1b0" providerId="AD" clId="Web-{3FAB2A69-B332-7561-9110-E1B6D14BD42E}" dt="2022-03-10T15:17:55.410" v="12" actId="20577"/>
        <pc:sldMkLst>
          <pc:docMk/>
          <pc:sldMk cId="3208786145" sldId="312"/>
        </pc:sldMkLst>
        <pc:spChg chg="mod">
          <ac:chgData name="Joseph  Witcombe" userId="S::joseph@purplebeard.co.uk::a2840d26-4401-46ce-837a-825901afe1b0" providerId="AD" clId="Web-{3FAB2A69-B332-7561-9110-E1B6D14BD42E}" dt="2022-03-10T15:17:55.410" v="12" actId="20577"/>
          <ac:spMkLst>
            <pc:docMk/>
            <pc:sldMk cId="3208786145" sldId="312"/>
            <ac:spMk id="6" creationId="{EE1C1393-6558-4322-A1C5-F582FED6201F}"/>
          </ac:spMkLst>
        </pc:spChg>
      </pc:sldChg>
      <pc:sldChg chg="modSp">
        <pc:chgData name="Joseph  Witcombe" userId="S::joseph@purplebeard.co.uk::a2840d26-4401-46ce-837a-825901afe1b0" providerId="AD" clId="Web-{3FAB2A69-B332-7561-9110-E1B6D14BD42E}" dt="2022-03-10T15:16:57.969" v="1" actId="20577"/>
        <pc:sldMkLst>
          <pc:docMk/>
          <pc:sldMk cId="584389882" sldId="331"/>
        </pc:sldMkLst>
        <pc:spChg chg="mod">
          <ac:chgData name="Joseph  Witcombe" userId="S::joseph@purplebeard.co.uk::a2840d26-4401-46ce-837a-825901afe1b0" providerId="AD" clId="Web-{3FAB2A69-B332-7561-9110-E1B6D14BD42E}" dt="2022-03-10T15:16:57.969" v="1" actId="20577"/>
          <ac:spMkLst>
            <pc:docMk/>
            <pc:sldMk cId="584389882" sldId="331"/>
            <ac:spMk id="6" creationId="{EE1C1393-6558-4322-A1C5-F582FED6201F}"/>
          </ac:spMkLst>
        </pc:spChg>
      </pc:sldChg>
    </pc:docChg>
  </pc:docChgLst>
  <pc:docChgLst>
    <pc:chgData name="Joseph  Witcombe" userId="S::joseph@purplebeard.co.uk::a2840d26-4401-46ce-837a-825901afe1b0" providerId="AD" clId="Web-{0E0F704C-A78B-64B8-2E40-A1B972E1F3D1}"/>
    <pc:docChg chg="addSld modSld">
      <pc:chgData name="Joseph  Witcombe" userId="S::joseph@purplebeard.co.uk::a2840d26-4401-46ce-837a-825901afe1b0" providerId="AD" clId="Web-{0E0F704C-A78B-64B8-2E40-A1B972E1F3D1}" dt="2022-02-18T16:21:35.794" v="48" actId="20577"/>
      <pc:docMkLst>
        <pc:docMk/>
      </pc:docMkLst>
      <pc:sldChg chg="modSp add replId">
        <pc:chgData name="Joseph  Witcombe" userId="S::joseph@purplebeard.co.uk::a2840d26-4401-46ce-837a-825901afe1b0" providerId="AD" clId="Web-{0E0F704C-A78B-64B8-2E40-A1B972E1F3D1}" dt="2022-02-18T16:21:35.794" v="48" actId="20577"/>
        <pc:sldMkLst>
          <pc:docMk/>
          <pc:sldMk cId="2421522619" sldId="340"/>
        </pc:sldMkLst>
        <pc:spChg chg="mod">
          <ac:chgData name="Joseph  Witcombe" userId="S::joseph@purplebeard.co.uk::a2840d26-4401-46ce-837a-825901afe1b0" providerId="AD" clId="Web-{0E0F704C-A78B-64B8-2E40-A1B972E1F3D1}" dt="2022-02-18T16:12:23.654" v="5" actId="20577"/>
          <ac:spMkLst>
            <pc:docMk/>
            <pc:sldMk cId="2421522619" sldId="340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0E0F704C-A78B-64B8-2E40-A1B972E1F3D1}" dt="2022-02-18T16:21:35.794" v="48" actId="20577"/>
          <ac:spMkLst>
            <pc:docMk/>
            <pc:sldMk cId="2421522619" sldId="340"/>
            <ac:spMk id="6" creationId="{EE1C1393-6558-4322-A1C5-F582FED6201F}"/>
          </ac:spMkLst>
        </pc:spChg>
      </pc:sldChg>
    </pc:docChg>
  </pc:docChgLst>
  <pc:docChgLst>
    <pc:chgData name="Joseph  Witcombe" userId="a2840d26-4401-46ce-837a-825901afe1b0" providerId="ADAL" clId="{78C15135-65F8-45B1-BD1F-1651C6FB635F}"/>
    <pc:docChg chg="custSel addSld modSld sldOrd">
      <pc:chgData name="Joseph  Witcombe" userId="a2840d26-4401-46ce-837a-825901afe1b0" providerId="ADAL" clId="{78C15135-65F8-45B1-BD1F-1651C6FB635F}" dt="2022-01-06T23:00:10.245" v="234" actId="20577"/>
      <pc:docMkLst>
        <pc:docMk/>
      </pc:docMkLst>
      <pc:sldChg chg="modNotesTx">
        <pc:chgData name="Joseph  Witcombe" userId="a2840d26-4401-46ce-837a-825901afe1b0" providerId="ADAL" clId="{78C15135-65F8-45B1-BD1F-1651C6FB635F}" dt="2022-01-06T22:52:15.394" v="22" actId="20577"/>
        <pc:sldMkLst>
          <pc:docMk/>
          <pc:sldMk cId="2950127719" sldId="299"/>
        </pc:sldMkLst>
      </pc:sldChg>
      <pc:sldChg chg="modSp mod modNotesTx">
        <pc:chgData name="Joseph  Witcombe" userId="a2840d26-4401-46ce-837a-825901afe1b0" providerId="ADAL" clId="{78C15135-65F8-45B1-BD1F-1651C6FB635F}" dt="2022-01-06T22:50:17.923" v="8" actId="20577"/>
        <pc:sldMkLst>
          <pc:docMk/>
          <pc:sldMk cId="2075643610" sldId="310"/>
        </pc:sldMkLst>
        <pc:spChg chg="mod">
          <ac:chgData name="Joseph  Witcombe" userId="a2840d26-4401-46ce-837a-825901afe1b0" providerId="ADAL" clId="{78C15135-65F8-45B1-BD1F-1651C6FB635F}" dt="2022-01-06T22:49:53.135" v="7" actId="20577"/>
          <ac:spMkLst>
            <pc:docMk/>
            <pc:sldMk cId="2075643610" sldId="310"/>
            <ac:spMk id="4" creationId="{CDD22059-14EE-465D-A240-7265D0041005}"/>
          </ac:spMkLst>
        </pc:spChg>
        <pc:picChg chg="mod modCrop">
          <ac:chgData name="Joseph  Witcombe" userId="a2840d26-4401-46ce-837a-825901afe1b0" providerId="ADAL" clId="{78C15135-65F8-45B1-BD1F-1651C6FB635F}" dt="2022-01-06T22:49:38.662" v="3" actId="1076"/>
          <ac:picMkLst>
            <pc:docMk/>
            <pc:sldMk cId="2075643610" sldId="310"/>
            <ac:picMk id="6" creationId="{DB196AF0-7ED2-4B6F-A8B6-6337CB2D6459}"/>
          </ac:picMkLst>
        </pc:picChg>
      </pc:sldChg>
      <pc:sldChg chg="modSp add mod ord modNotesTx">
        <pc:chgData name="Joseph  Witcombe" userId="a2840d26-4401-46ce-837a-825901afe1b0" providerId="ADAL" clId="{78C15135-65F8-45B1-BD1F-1651C6FB635F}" dt="2022-01-06T23:00:10.245" v="234" actId="20577"/>
        <pc:sldMkLst>
          <pc:docMk/>
          <pc:sldMk cId="3306423913" sldId="311"/>
        </pc:sldMkLst>
        <pc:spChg chg="mod">
          <ac:chgData name="Joseph  Witcombe" userId="a2840d26-4401-46ce-837a-825901afe1b0" providerId="ADAL" clId="{78C15135-65F8-45B1-BD1F-1651C6FB635F}" dt="2022-01-06T22:50:30.068" v="15" actId="20577"/>
          <ac:spMkLst>
            <pc:docMk/>
            <pc:sldMk cId="3306423913" sldId="311"/>
            <ac:spMk id="2" creationId="{E3E9F866-B9A3-469E-AE33-EB840B39AC9A}"/>
          </ac:spMkLst>
        </pc:spChg>
      </pc:sldChg>
    </pc:docChg>
  </pc:docChgLst>
  <pc:docChgLst>
    <pc:chgData name="Joseph  Witcombe" userId="S::joseph@purplebeard.co.uk::a2840d26-4401-46ce-837a-825901afe1b0" providerId="AD" clId="Web-{D43083A2-CF89-C448-B425-5EF1EF11A985}"/>
    <pc:docChg chg="addSld delSld modSld">
      <pc:chgData name="Joseph  Witcombe" userId="S::joseph@purplebeard.co.uk::a2840d26-4401-46ce-837a-825901afe1b0" providerId="AD" clId="Web-{D43083A2-CF89-C448-B425-5EF1EF11A985}" dt="2021-12-28T16:18:27.491" v="41" actId="14100"/>
      <pc:docMkLst>
        <pc:docMk/>
      </pc:docMkLst>
      <pc:sldChg chg="addSp modSp">
        <pc:chgData name="Joseph  Witcombe" userId="S::joseph@purplebeard.co.uk::a2840d26-4401-46ce-837a-825901afe1b0" providerId="AD" clId="Web-{D43083A2-CF89-C448-B425-5EF1EF11A985}" dt="2021-12-28T16:18:27.491" v="41" actId="14100"/>
        <pc:sldMkLst>
          <pc:docMk/>
          <pc:sldMk cId="3687360637" sldId="293"/>
        </pc:sldMkLst>
        <pc:picChg chg="add mod">
          <ac:chgData name="Joseph  Witcombe" userId="S::joseph@purplebeard.co.uk::a2840d26-4401-46ce-837a-825901afe1b0" providerId="AD" clId="Web-{D43083A2-CF89-C448-B425-5EF1EF11A985}" dt="2021-12-28T16:18:27.491" v="41" actId="14100"/>
          <ac:picMkLst>
            <pc:docMk/>
            <pc:sldMk cId="3687360637" sldId="293"/>
            <ac:picMk id="3" creationId="{5A16188E-FB15-4784-AD31-CBE87FC25F16}"/>
          </ac:picMkLst>
        </pc:picChg>
      </pc:sldChg>
      <pc:sldChg chg="modNotes">
        <pc:chgData name="Joseph  Witcombe" userId="S::joseph@purplebeard.co.uk::a2840d26-4401-46ce-837a-825901afe1b0" providerId="AD" clId="Web-{D43083A2-CF89-C448-B425-5EF1EF11A985}" dt="2021-12-28T16:15:19.636" v="37"/>
        <pc:sldMkLst>
          <pc:docMk/>
          <pc:sldMk cId="3588611987" sldId="297"/>
        </pc:sldMkLst>
      </pc:sldChg>
      <pc:sldChg chg="del">
        <pc:chgData name="Joseph  Witcombe" userId="S::joseph@purplebeard.co.uk::a2840d26-4401-46ce-837a-825901afe1b0" providerId="AD" clId="Web-{D43083A2-CF89-C448-B425-5EF1EF11A985}" dt="2021-12-28T16:10:17.056" v="3"/>
        <pc:sldMkLst>
          <pc:docMk/>
          <pc:sldMk cId="4288971334" sldId="300"/>
        </pc:sldMkLst>
      </pc:sldChg>
      <pc:sldChg chg="add del">
        <pc:chgData name="Joseph  Witcombe" userId="S::joseph@purplebeard.co.uk::a2840d26-4401-46ce-837a-825901afe1b0" providerId="AD" clId="Web-{D43083A2-CF89-C448-B425-5EF1EF11A985}" dt="2021-12-28T16:10:07.274" v="1"/>
        <pc:sldMkLst>
          <pc:docMk/>
          <pc:sldMk cId="1026689134" sldId="301"/>
        </pc:sldMkLst>
      </pc:sldChg>
      <pc:sldChg chg="add">
        <pc:chgData name="Joseph  Witcombe" userId="S::joseph@purplebeard.co.uk::a2840d26-4401-46ce-837a-825901afe1b0" providerId="AD" clId="Web-{D43083A2-CF89-C448-B425-5EF1EF11A985}" dt="2021-12-28T16:10:09.915" v="2"/>
        <pc:sldMkLst>
          <pc:docMk/>
          <pc:sldMk cId="1302601540" sldId="301"/>
        </pc:sldMkLst>
      </pc:sldChg>
    </pc:docChg>
  </pc:docChgLst>
  <pc:docChgLst>
    <pc:chgData name="Joseph  Witcombe" userId="S::joseph@purplebeard.co.uk::a2840d26-4401-46ce-837a-825901afe1b0" providerId="AD" clId="Web-{E7D045B7-A1AC-D64B-8BD8-8CD7FBC8C350}"/>
    <pc:docChg chg="addSld modSld">
      <pc:chgData name="Joseph  Witcombe" userId="S::joseph@purplebeard.co.uk::a2840d26-4401-46ce-837a-825901afe1b0" providerId="AD" clId="Web-{E7D045B7-A1AC-D64B-8BD8-8CD7FBC8C350}" dt="2022-01-09T13:53:33.496" v="32" actId="20577"/>
      <pc:docMkLst>
        <pc:docMk/>
      </pc:docMkLst>
      <pc:sldChg chg="addSp delSp modSp">
        <pc:chgData name="Joseph  Witcombe" userId="S::joseph@purplebeard.co.uk::a2840d26-4401-46ce-837a-825901afe1b0" providerId="AD" clId="Web-{E7D045B7-A1AC-D64B-8BD8-8CD7FBC8C350}" dt="2022-01-09T13:52:37.245" v="8"/>
        <pc:sldMkLst>
          <pc:docMk/>
          <pc:sldMk cId="2075643610" sldId="310"/>
        </pc:sldMkLst>
        <pc:spChg chg="add del mod">
          <ac:chgData name="Joseph  Witcombe" userId="S::joseph@purplebeard.co.uk::a2840d26-4401-46ce-837a-825901afe1b0" providerId="AD" clId="Web-{E7D045B7-A1AC-D64B-8BD8-8CD7FBC8C350}" dt="2022-01-09T13:52:37.245" v="8"/>
          <ac:spMkLst>
            <pc:docMk/>
            <pc:sldMk cId="2075643610" sldId="310"/>
            <ac:spMk id="4" creationId="{94B0A678-0ED6-4CE1-9F20-7B56E7C1BAD0}"/>
          </ac:spMkLst>
        </pc:spChg>
        <pc:spChg chg="add del mod">
          <ac:chgData name="Joseph  Witcombe" userId="S::joseph@purplebeard.co.uk::a2840d26-4401-46ce-837a-825901afe1b0" providerId="AD" clId="Web-{E7D045B7-A1AC-D64B-8BD8-8CD7FBC8C350}" dt="2022-01-09T13:52:35.635" v="7"/>
          <ac:spMkLst>
            <pc:docMk/>
            <pc:sldMk cId="2075643610" sldId="310"/>
            <ac:spMk id="5" creationId="{FA097490-2189-4FB0-B9C9-E849ECF8613C}"/>
          </ac:spMkLst>
        </pc:spChg>
      </pc:sldChg>
      <pc:sldChg chg="modSp add">
        <pc:chgData name="Joseph  Witcombe" userId="S::joseph@purplebeard.co.uk::a2840d26-4401-46ce-837a-825901afe1b0" providerId="AD" clId="Web-{E7D045B7-A1AC-D64B-8BD8-8CD7FBC8C350}" dt="2022-01-09T13:53:33.496" v="32" actId="20577"/>
        <pc:sldMkLst>
          <pc:docMk/>
          <pc:sldMk cId="433317216" sldId="313"/>
        </pc:sldMkLst>
        <pc:graphicFrameChg chg="modGraphic">
          <ac:chgData name="Joseph  Witcombe" userId="S::joseph@purplebeard.co.uk::a2840d26-4401-46ce-837a-825901afe1b0" providerId="AD" clId="Web-{E7D045B7-A1AC-D64B-8BD8-8CD7FBC8C350}" dt="2022-01-09T13:53:33.496" v="32" actId="20577"/>
          <ac:graphicFrameMkLst>
            <pc:docMk/>
            <pc:sldMk cId="433317216" sldId="313"/>
            <ac:graphicFrameMk id="3" creationId="{4BE8F4E6-F47E-4E51-8BA0-52BF18F2ED7D}"/>
          </ac:graphicFrameMkLst>
        </pc:graphicFrameChg>
      </pc:sldChg>
    </pc:docChg>
  </pc:docChgLst>
  <pc:docChgLst>
    <pc:chgData name="Joseph  Witcombe" userId="S::joseph@purplebeard.co.uk::a2840d26-4401-46ce-837a-825901afe1b0" providerId="AD" clId="Web-{57447913-53A8-C590-ADA3-7B158F4FB5B3}"/>
    <pc:docChg chg="addSld modSld sldOrd">
      <pc:chgData name="Joseph  Witcombe" userId="S::joseph@purplebeard.co.uk::a2840d26-4401-46ce-837a-825901afe1b0" providerId="AD" clId="Web-{57447913-53A8-C590-ADA3-7B158F4FB5B3}" dt="2021-12-28T02:51:42.340" v="123"/>
      <pc:docMkLst>
        <pc:docMk/>
      </pc:docMkLst>
      <pc:sldChg chg="modSp add replId modNotes">
        <pc:chgData name="Joseph  Witcombe" userId="S::joseph@purplebeard.co.uk::a2840d26-4401-46ce-837a-825901afe1b0" providerId="AD" clId="Web-{57447913-53A8-C590-ADA3-7B158F4FB5B3}" dt="2021-12-28T02:46:23.292" v="34"/>
        <pc:sldMkLst>
          <pc:docMk/>
          <pc:sldMk cId="1905242167" sldId="298"/>
        </pc:sldMkLst>
        <pc:spChg chg="mod">
          <ac:chgData name="Joseph  Witcombe" userId="S::joseph@purplebeard.co.uk::a2840d26-4401-46ce-837a-825901afe1b0" providerId="AD" clId="Web-{57447913-53A8-C590-ADA3-7B158F4FB5B3}" dt="2021-12-28T02:46:16.417" v="33" actId="1076"/>
          <ac:spMkLst>
            <pc:docMk/>
            <pc:sldMk cId="1905242167" sldId="298"/>
            <ac:spMk id="2" creationId="{E3E9F866-B9A3-469E-AE33-EB840B39AC9A}"/>
          </ac:spMkLst>
        </pc:spChg>
      </pc:sldChg>
      <pc:sldChg chg="modSp add ord replId modNotes">
        <pc:chgData name="Joseph  Witcombe" userId="S::joseph@purplebeard.co.uk::a2840d26-4401-46ce-837a-825901afe1b0" providerId="AD" clId="Web-{57447913-53A8-C590-ADA3-7B158F4FB5B3}" dt="2021-12-28T02:51:42.340" v="123"/>
        <pc:sldMkLst>
          <pc:docMk/>
          <pc:sldMk cId="2950127719" sldId="299"/>
        </pc:sldMkLst>
        <pc:spChg chg="mod">
          <ac:chgData name="Joseph  Witcombe" userId="S::joseph@purplebeard.co.uk::a2840d26-4401-46ce-837a-825901afe1b0" providerId="AD" clId="Web-{57447913-53A8-C590-ADA3-7B158F4FB5B3}" dt="2021-12-28T02:48:50.224" v="44" actId="14100"/>
          <ac:spMkLst>
            <pc:docMk/>
            <pc:sldMk cId="2950127719" sldId="299"/>
            <ac:spMk id="2" creationId="{E3E9F866-B9A3-469E-AE33-EB840B39AC9A}"/>
          </ac:spMkLst>
        </pc:spChg>
      </pc:sldChg>
    </pc:docChg>
  </pc:docChgLst>
  <pc:docChgLst>
    <pc:chgData name="Joseph  Witcombe" userId="S::joseph@purplebeard.co.uk::a2840d26-4401-46ce-837a-825901afe1b0" providerId="AD" clId="Web-{DFDD1ED4-322B-9006-7596-7C8BEDFC8968}"/>
    <pc:docChg chg="delSld modSld">
      <pc:chgData name="Joseph  Witcombe" userId="S::joseph@purplebeard.co.uk::a2840d26-4401-46ce-837a-825901afe1b0" providerId="AD" clId="Web-{DFDD1ED4-322B-9006-7596-7C8BEDFC8968}" dt="2022-03-13T18:32:15.074" v="101" actId="20577"/>
      <pc:docMkLst>
        <pc:docMk/>
      </pc:docMkLst>
      <pc:sldChg chg="modSp">
        <pc:chgData name="Joseph  Witcombe" userId="S::joseph@purplebeard.co.uk::a2840d26-4401-46ce-837a-825901afe1b0" providerId="AD" clId="Web-{DFDD1ED4-322B-9006-7596-7C8BEDFC8968}" dt="2022-03-13T18:24:44.964" v="22" actId="20577"/>
        <pc:sldMkLst>
          <pc:docMk/>
          <pc:sldMk cId="890377984" sldId="355"/>
        </pc:sldMkLst>
        <pc:spChg chg="mod">
          <ac:chgData name="Joseph  Witcombe" userId="S::joseph@purplebeard.co.uk::a2840d26-4401-46ce-837a-825901afe1b0" providerId="AD" clId="Web-{DFDD1ED4-322B-9006-7596-7C8BEDFC8968}" dt="2022-03-13T18:24:44.964" v="22" actId="20577"/>
          <ac:spMkLst>
            <pc:docMk/>
            <pc:sldMk cId="890377984" sldId="355"/>
            <ac:spMk id="10" creationId="{52E57175-69C7-4EE7-B0CC-F1648CE97BB3}"/>
          </ac:spMkLst>
        </pc:spChg>
      </pc:sldChg>
      <pc:sldChg chg="modSp">
        <pc:chgData name="Joseph  Witcombe" userId="S::joseph@purplebeard.co.uk::a2840d26-4401-46ce-837a-825901afe1b0" providerId="AD" clId="Web-{DFDD1ED4-322B-9006-7596-7C8BEDFC8968}" dt="2022-03-13T18:27:49.085" v="47" actId="20577"/>
        <pc:sldMkLst>
          <pc:docMk/>
          <pc:sldMk cId="1801737776" sldId="364"/>
        </pc:sldMkLst>
        <pc:spChg chg="mod">
          <ac:chgData name="Joseph  Witcombe" userId="S::joseph@purplebeard.co.uk::a2840d26-4401-46ce-837a-825901afe1b0" providerId="AD" clId="Web-{DFDD1ED4-322B-9006-7596-7C8BEDFC8968}" dt="2022-03-13T18:27:49.085" v="47" actId="20577"/>
          <ac:spMkLst>
            <pc:docMk/>
            <pc:sldMk cId="1801737776" sldId="364"/>
            <ac:spMk id="4" creationId="{AC0D4CE4-3B62-4534-BE6B-EAD39A58198E}"/>
          </ac:spMkLst>
        </pc:spChg>
      </pc:sldChg>
      <pc:sldChg chg="modSp">
        <pc:chgData name="Joseph  Witcombe" userId="S::joseph@purplebeard.co.uk::a2840d26-4401-46ce-837a-825901afe1b0" providerId="AD" clId="Web-{DFDD1ED4-322B-9006-7596-7C8BEDFC8968}" dt="2022-03-13T18:28:59.777" v="54"/>
        <pc:sldMkLst>
          <pc:docMk/>
          <pc:sldMk cId="3125349754" sldId="367"/>
        </pc:sldMkLst>
        <pc:graphicFrameChg chg="mod modGraphic">
          <ac:chgData name="Joseph  Witcombe" userId="S::joseph@purplebeard.co.uk::a2840d26-4401-46ce-837a-825901afe1b0" providerId="AD" clId="Web-{DFDD1ED4-322B-9006-7596-7C8BEDFC8968}" dt="2022-03-13T18:28:59.777" v="54"/>
          <ac:graphicFrameMkLst>
            <pc:docMk/>
            <pc:sldMk cId="3125349754" sldId="367"/>
            <ac:graphicFrameMk id="5" creationId="{220FBD1E-D781-42DE-A166-3407F5834B0D}"/>
          </ac:graphicFrameMkLst>
        </pc:graphicFrameChg>
      </pc:sldChg>
      <pc:sldChg chg="modSp">
        <pc:chgData name="Joseph  Witcombe" userId="S::joseph@purplebeard.co.uk::a2840d26-4401-46ce-837a-825901afe1b0" providerId="AD" clId="Web-{DFDD1ED4-322B-9006-7596-7C8BEDFC8968}" dt="2022-03-13T18:32:15.074" v="101" actId="20577"/>
        <pc:sldMkLst>
          <pc:docMk/>
          <pc:sldMk cId="373072796" sldId="368"/>
        </pc:sldMkLst>
        <pc:spChg chg="mod">
          <ac:chgData name="Joseph  Witcombe" userId="S::joseph@purplebeard.co.uk::a2840d26-4401-46ce-837a-825901afe1b0" providerId="AD" clId="Web-{DFDD1ED4-322B-9006-7596-7C8BEDFC8968}" dt="2022-03-13T18:32:15.074" v="101" actId="20577"/>
          <ac:spMkLst>
            <pc:docMk/>
            <pc:sldMk cId="373072796" sldId="368"/>
            <ac:spMk id="6" creationId="{EE1C1393-6558-4322-A1C5-F582FED6201F}"/>
          </ac:spMkLst>
        </pc:spChg>
      </pc:sldChg>
      <pc:sldChg chg="modSp">
        <pc:chgData name="Joseph  Witcombe" userId="S::joseph@purplebeard.co.uk::a2840d26-4401-46ce-837a-825901afe1b0" providerId="AD" clId="Web-{DFDD1ED4-322B-9006-7596-7C8BEDFC8968}" dt="2022-03-13T18:20:35.167" v="7" actId="20577"/>
        <pc:sldMkLst>
          <pc:docMk/>
          <pc:sldMk cId="718411597" sldId="369"/>
        </pc:sldMkLst>
        <pc:spChg chg="mod">
          <ac:chgData name="Joseph  Witcombe" userId="S::joseph@purplebeard.co.uk::a2840d26-4401-46ce-837a-825901afe1b0" providerId="AD" clId="Web-{DFDD1ED4-322B-9006-7596-7C8BEDFC8968}" dt="2022-03-13T18:20:35.167" v="7" actId="20577"/>
          <ac:spMkLst>
            <pc:docMk/>
            <pc:sldMk cId="718411597" sldId="369"/>
            <ac:spMk id="5" creationId="{481AA86E-3DC1-4DCA-BC38-33D5B631259A}"/>
          </ac:spMkLst>
        </pc:spChg>
      </pc:sldChg>
      <pc:sldChg chg="modSp del">
        <pc:chgData name="Joseph  Witcombe" userId="S::joseph@purplebeard.co.uk::a2840d26-4401-46ce-837a-825901afe1b0" providerId="AD" clId="Web-{DFDD1ED4-322B-9006-7596-7C8BEDFC8968}" dt="2022-03-13T18:28:45.792" v="48"/>
        <pc:sldMkLst>
          <pc:docMk/>
          <pc:sldMk cId="1138251593" sldId="370"/>
        </pc:sldMkLst>
        <pc:spChg chg="mod">
          <ac:chgData name="Joseph  Witcombe" userId="S::joseph@purplebeard.co.uk::a2840d26-4401-46ce-837a-825901afe1b0" providerId="AD" clId="Web-{DFDD1ED4-322B-9006-7596-7C8BEDFC8968}" dt="2022-03-13T18:24:36.932" v="20" actId="20577"/>
          <ac:spMkLst>
            <pc:docMk/>
            <pc:sldMk cId="1138251593" sldId="370"/>
            <ac:spMk id="5" creationId="{481AA86E-3DC1-4DCA-BC38-33D5B631259A}"/>
          </ac:spMkLst>
        </pc:spChg>
      </pc:sldChg>
    </pc:docChg>
  </pc:docChgLst>
  <pc:docChgLst>
    <pc:chgData name="Joseph  Witcombe" userId="S::joseph@purplebeard.co.uk::a2840d26-4401-46ce-837a-825901afe1b0" providerId="AD" clId="Web-{3E15598F-9E58-ADAE-6A3B-036EB4270B41}"/>
    <pc:docChg chg="modSld">
      <pc:chgData name="Joseph  Witcombe" userId="S::joseph@purplebeard.co.uk::a2840d26-4401-46ce-837a-825901afe1b0" providerId="AD" clId="Web-{3E15598F-9E58-ADAE-6A3B-036EB4270B41}" dt="2022-03-08T08:40:26.294" v="1" actId="20577"/>
      <pc:docMkLst>
        <pc:docMk/>
      </pc:docMkLst>
      <pc:sldChg chg="modSp">
        <pc:chgData name="Joseph  Witcombe" userId="S::joseph@purplebeard.co.uk::a2840d26-4401-46ce-837a-825901afe1b0" providerId="AD" clId="Web-{3E15598F-9E58-ADAE-6A3B-036EB4270B41}" dt="2022-03-08T08:40:26.294" v="1" actId="20577"/>
        <pc:sldMkLst>
          <pc:docMk/>
          <pc:sldMk cId="3028111047" sldId="306"/>
        </pc:sldMkLst>
        <pc:spChg chg="mod">
          <ac:chgData name="Joseph  Witcombe" userId="S::joseph@purplebeard.co.uk::a2840d26-4401-46ce-837a-825901afe1b0" providerId="AD" clId="Web-{3E15598F-9E58-ADAE-6A3B-036EB4270B41}" dt="2022-03-08T08:40:26.294" v="1" actId="20577"/>
          <ac:spMkLst>
            <pc:docMk/>
            <pc:sldMk cId="3028111047" sldId="306"/>
            <ac:spMk id="6" creationId="{EE1C1393-6558-4322-A1C5-F582FED6201F}"/>
          </ac:spMkLst>
        </pc:spChg>
      </pc:sldChg>
    </pc:docChg>
  </pc:docChgLst>
  <pc:docChgLst>
    <pc:chgData name="Joseph  Witcombe" userId="S::joseph@purplebeard.co.uk::a2840d26-4401-46ce-837a-825901afe1b0" providerId="AD" clId="Web-{1557478B-3B28-FE11-3DD9-8B81229DAB87}"/>
    <pc:docChg chg="addSld modSld">
      <pc:chgData name="Joseph  Witcombe" userId="S::joseph@purplebeard.co.uk::a2840d26-4401-46ce-837a-825901afe1b0" providerId="AD" clId="Web-{1557478B-3B28-FE11-3DD9-8B81229DAB87}" dt="2021-12-30T20:02:09.519" v="78"/>
      <pc:docMkLst>
        <pc:docMk/>
      </pc:docMkLst>
      <pc:sldChg chg="addSp delSp modSp add replId modNotes">
        <pc:chgData name="Joseph  Witcombe" userId="S::joseph@purplebeard.co.uk::a2840d26-4401-46ce-837a-825901afe1b0" providerId="AD" clId="Web-{1557478B-3B28-FE11-3DD9-8B81229DAB87}" dt="2021-12-30T20:02:09.519" v="78"/>
        <pc:sldMkLst>
          <pc:docMk/>
          <pc:sldMk cId="1617218094" sldId="305"/>
        </pc:sldMkLst>
        <pc:spChg chg="mod">
          <ac:chgData name="Joseph  Witcombe" userId="S::joseph@purplebeard.co.uk::a2840d26-4401-46ce-837a-825901afe1b0" providerId="AD" clId="Web-{1557478B-3B28-FE11-3DD9-8B81229DAB87}" dt="2021-12-30T19:57:26.106" v="8" actId="20577"/>
          <ac:spMkLst>
            <pc:docMk/>
            <pc:sldMk cId="1617218094" sldId="305"/>
            <ac:spMk id="2" creationId="{E3E9F866-B9A3-469E-AE33-EB840B39AC9A}"/>
          </ac:spMkLst>
        </pc:spChg>
        <pc:spChg chg="add del mod">
          <ac:chgData name="Joseph  Witcombe" userId="S::joseph@purplebeard.co.uk::a2840d26-4401-46ce-837a-825901afe1b0" providerId="AD" clId="Web-{1557478B-3B28-FE11-3DD9-8B81229DAB87}" dt="2021-12-30T19:59:55.422" v="39"/>
          <ac:spMkLst>
            <pc:docMk/>
            <pc:sldMk cId="1617218094" sldId="305"/>
            <ac:spMk id="3" creationId="{A0E55ED7-03DB-4AA3-BAB5-307F954B8762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0:31.501" v="44"/>
          <ac:spMkLst>
            <pc:docMk/>
            <pc:sldMk cId="1617218094" sldId="305"/>
            <ac:spMk id="4" creationId="{5655A4CF-D20C-46C5-86A6-A96C30474B04}"/>
          </ac:spMkLst>
        </pc:spChg>
        <pc:spChg chg="add mod ord">
          <ac:chgData name="Joseph  Witcombe" userId="S::joseph@purplebeard.co.uk::a2840d26-4401-46ce-837a-825901afe1b0" providerId="AD" clId="Web-{1557478B-3B28-FE11-3DD9-8B81229DAB87}" dt="2021-12-30T20:00:48.001" v="46"/>
          <ac:spMkLst>
            <pc:docMk/>
            <pc:sldMk cId="1617218094" sldId="305"/>
            <ac:spMk id="5" creationId="{22672722-4C12-496A-9CC3-E62E3515BE06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1:27.971" v="59" actId="1076"/>
          <ac:spMkLst>
            <pc:docMk/>
            <pc:sldMk cId="1617218094" sldId="305"/>
            <ac:spMk id="9" creationId="{575E323D-29C2-4174-971D-B7E87A5AE437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1:27.971" v="60" actId="1076"/>
          <ac:spMkLst>
            <pc:docMk/>
            <pc:sldMk cId="1617218094" sldId="305"/>
            <ac:spMk id="10" creationId="{0C0D4C58-ABE3-4A5E-9897-F29D766991D3}"/>
          </ac:spMkLst>
        </pc:spChg>
        <pc:spChg chg="add del">
          <ac:chgData name="Joseph  Witcombe" userId="S::joseph@purplebeard.co.uk::a2840d26-4401-46ce-837a-825901afe1b0" providerId="AD" clId="Web-{1557478B-3B28-FE11-3DD9-8B81229DAB87}" dt="2021-12-30T20:02:09.519" v="78"/>
          <ac:spMkLst>
            <pc:docMk/>
            <pc:sldMk cId="1617218094" sldId="305"/>
            <ac:spMk id="11" creationId="{DB9214BC-5354-4999-8A39-B71153F32CB9}"/>
          </ac:spMkLst>
        </pc:spChg>
        <pc:spChg chg="add del">
          <ac:chgData name="Joseph  Witcombe" userId="S::joseph@purplebeard.co.uk::a2840d26-4401-46ce-837a-825901afe1b0" providerId="AD" clId="Web-{1557478B-3B28-FE11-3DD9-8B81229DAB87}" dt="2021-12-30T20:02:08.331" v="77"/>
          <ac:spMkLst>
            <pc:docMk/>
            <pc:sldMk cId="1617218094" sldId="305"/>
            <ac:spMk id="12" creationId="{3871EA2B-A2F6-47E6-8807-FAE6D5D43928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1:57.612" v="75" actId="1076"/>
          <ac:spMkLst>
            <pc:docMk/>
            <pc:sldMk cId="1617218094" sldId="305"/>
            <ac:spMk id="13" creationId="{6D3EB2FD-3065-4705-8ED2-DB6FBE3CC3FF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1:57.612" v="76" actId="1076"/>
          <ac:spMkLst>
            <pc:docMk/>
            <pc:sldMk cId="1617218094" sldId="305"/>
            <ac:spMk id="14" creationId="{4C6FAA30-8EC1-4FF6-B096-34F2B99391A9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1:49.268" v="73" actId="1076"/>
          <ac:spMkLst>
            <pc:docMk/>
            <pc:sldMk cId="1617218094" sldId="305"/>
            <ac:spMk id="15" creationId="{DEB9FF42-17B9-482B-A43B-5269281BB65C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1:49.268" v="74" actId="1076"/>
          <ac:spMkLst>
            <pc:docMk/>
            <pc:sldMk cId="1617218094" sldId="305"/>
            <ac:spMk id="16" creationId="{0684D386-D198-44C5-A9E0-690D2CEF6165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1:34.971" v="69" actId="1076"/>
          <ac:spMkLst>
            <pc:docMk/>
            <pc:sldMk cId="1617218094" sldId="305"/>
            <ac:spMk id="17" creationId="{735D2D6A-C558-43AB-BD1F-C9F6D73E93C9}"/>
          </ac:spMkLst>
        </pc:spChg>
        <pc:spChg chg="add mod">
          <ac:chgData name="Joseph  Witcombe" userId="S::joseph@purplebeard.co.uk::a2840d26-4401-46ce-837a-825901afe1b0" providerId="AD" clId="Web-{1557478B-3B28-FE11-3DD9-8B81229DAB87}" dt="2021-12-30T20:01:34.971" v="70" actId="1076"/>
          <ac:spMkLst>
            <pc:docMk/>
            <pc:sldMk cId="1617218094" sldId="305"/>
            <ac:spMk id="18" creationId="{34B4F2BD-6FAA-4F3A-9CF3-C0E90FB9CCAB}"/>
          </ac:spMkLst>
        </pc:spChg>
      </pc:sldChg>
    </pc:docChg>
  </pc:docChgLst>
  <pc:docChgLst>
    <pc:chgData name="Joseph  Witcombe" userId="S::joseph@purplebeard.co.uk::a2840d26-4401-46ce-837a-825901afe1b0" providerId="AD" clId="Web-{A8C16307-BEB3-80D4-872D-0A5AEFBBB789}"/>
    <pc:docChg chg="modSld">
      <pc:chgData name="Joseph  Witcombe" userId="S::joseph@purplebeard.co.uk::a2840d26-4401-46ce-837a-825901afe1b0" providerId="AD" clId="Web-{A8C16307-BEB3-80D4-872D-0A5AEFBBB789}" dt="2022-01-07T10:39:45.915" v="1" actId="1076"/>
      <pc:docMkLst>
        <pc:docMk/>
      </pc:docMkLst>
      <pc:sldChg chg="modSp">
        <pc:chgData name="Joseph  Witcombe" userId="S::joseph@purplebeard.co.uk::a2840d26-4401-46ce-837a-825901afe1b0" providerId="AD" clId="Web-{A8C16307-BEB3-80D4-872D-0A5AEFBBB789}" dt="2022-01-07T10:39:45.915" v="1" actId="1076"/>
        <pc:sldMkLst>
          <pc:docMk/>
          <pc:sldMk cId="1617218094" sldId="305"/>
        </pc:sldMkLst>
        <pc:grpChg chg="mod">
          <ac:chgData name="Joseph  Witcombe" userId="S::joseph@purplebeard.co.uk::a2840d26-4401-46ce-837a-825901afe1b0" providerId="AD" clId="Web-{A8C16307-BEB3-80D4-872D-0A5AEFBBB789}" dt="2022-01-07T10:39:45.915" v="1" actId="1076"/>
          <ac:grpSpMkLst>
            <pc:docMk/>
            <pc:sldMk cId="1617218094" sldId="305"/>
            <ac:grpSpMk id="28" creationId="{B19F215D-F583-4645-BBB4-4F7A9FA1B7EE}"/>
          </ac:grpSpMkLst>
        </pc:grpChg>
      </pc:sldChg>
    </pc:docChg>
  </pc:docChgLst>
  <pc:docChgLst>
    <pc:chgData name="Joseph  Witcombe" userId="S::joseph@purplebeard.co.uk::a2840d26-4401-46ce-837a-825901afe1b0" providerId="AD" clId="Web-{722BE62E-D054-3E8B-237F-91EB75C22D9C}"/>
    <pc:docChg chg="addSld">
      <pc:chgData name="Joseph  Witcombe" userId="S::joseph@purplebeard.co.uk::a2840d26-4401-46ce-837a-825901afe1b0" providerId="AD" clId="Web-{722BE62E-D054-3E8B-237F-91EB75C22D9C}" dt="2022-03-17T22:20:50.176" v="1"/>
      <pc:docMkLst>
        <pc:docMk/>
      </pc:docMkLst>
      <pc:sldChg chg="add">
        <pc:chgData name="Joseph  Witcombe" userId="S::joseph@purplebeard.co.uk::a2840d26-4401-46ce-837a-825901afe1b0" providerId="AD" clId="Web-{722BE62E-D054-3E8B-237F-91EB75C22D9C}" dt="2022-03-17T22:20:50.114" v="0"/>
        <pc:sldMkLst>
          <pc:docMk/>
          <pc:sldMk cId="3198226948" sldId="382"/>
        </pc:sldMkLst>
      </pc:sldChg>
      <pc:sldChg chg="add">
        <pc:chgData name="Joseph  Witcombe" userId="S::joseph@purplebeard.co.uk::a2840d26-4401-46ce-837a-825901afe1b0" providerId="AD" clId="Web-{722BE62E-D054-3E8B-237F-91EB75C22D9C}" dt="2022-03-17T22:20:50.176" v="1"/>
        <pc:sldMkLst>
          <pc:docMk/>
          <pc:sldMk cId="847934119" sldId="383"/>
        </pc:sldMkLst>
      </pc:sldChg>
      <pc:sldMasterChg chg="addSldLayout">
        <pc:chgData name="Joseph  Witcombe" userId="S::joseph@purplebeard.co.uk::a2840d26-4401-46ce-837a-825901afe1b0" providerId="AD" clId="Web-{722BE62E-D054-3E8B-237F-91EB75C22D9C}" dt="2022-03-17T22:20:50.114" v="0"/>
        <pc:sldMasterMkLst>
          <pc:docMk/>
          <pc:sldMasterMk cId="0" sldId="2147483648"/>
        </pc:sldMasterMkLst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3161205989" sldId="2147483661"/>
          </pc:sldLayoutMkLst>
        </pc:sldLayoutChg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232052708" sldId="2147483662"/>
          </pc:sldLayoutMkLst>
        </pc:sldLayoutChg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3043031816" sldId="2147483663"/>
          </pc:sldLayoutMkLst>
        </pc:sldLayoutChg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589304320" sldId="2147483664"/>
          </pc:sldLayoutMkLst>
        </pc:sldLayoutChg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3161205989" sldId="2147483666"/>
          </pc:sldLayoutMkLst>
        </pc:sldLayoutChg>
        <pc:sldLayoutChg chg="add">
          <pc:chgData name="Joseph  Witcombe" userId="S::joseph@purplebeard.co.uk::a2840d26-4401-46ce-837a-825901afe1b0" providerId="AD" clId="Web-{722BE62E-D054-3E8B-237F-91EB75C22D9C}" dt="2022-03-17T22:20:50.114" v="0"/>
          <pc:sldLayoutMkLst>
            <pc:docMk/>
            <pc:sldMasterMk cId="0" sldId="2147483648"/>
            <pc:sldLayoutMk cId="2379459929" sldId="2147483667"/>
          </pc:sldLayoutMkLst>
        </pc:sldLayoutChg>
      </pc:sldMasterChg>
    </pc:docChg>
  </pc:docChgLst>
  <pc:docChgLst>
    <pc:chgData name="Joseph  Witcombe" userId="S::joseph@purplebeard.co.uk::a2840d26-4401-46ce-837a-825901afe1b0" providerId="AD" clId="Web-{FC6261E7-3842-BD27-53F2-6E29A62CE1D8}"/>
    <pc:docChg chg="addSld modSld sldOrd">
      <pc:chgData name="Joseph  Witcombe" userId="S::joseph@purplebeard.co.uk::a2840d26-4401-46ce-837a-825901afe1b0" providerId="AD" clId="Web-{FC6261E7-3842-BD27-53F2-6E29A62CE1D8}" dt="2022-01-06T22:47:27.983" v="495"/>
      <pc:docMkLst>
        <pc:docMk/>
      </pc:docMkLst>
      <pc:sldChg chg="modNotes">
        <pc:chgData name="Joseph  Witcombe" userId="S::joseph@purplebeard.co.uk::a2840d26-4401-46ce-837a-825901afe1b0" providerId="AD" clId="Web-{FC6261E7-3842-BD27-53F2-6E29A62CE1D8}" dt="2022-01-06T20:17:09.957" v="128"/>
        <pc:sldMkLst>
          <pc:docMk/>
          <pc:sldMk cId="3588611987" sldId="297"/>
        </pc:sldMkLst>
      </pc:sldChg>
      <pc:sldChg chg="modNotes">
        <pc:chgData name="Joseph  Witcombe" userId="S::joseph@purplebeard.co.uk::a2840d26-4401-46ce-837a-825901afe1b0" providerId="AD" clId="Web-{FC6261E7-3842-BD27-53F2-6E29A62CE1D8}" dt="2022-01-06T21:28:33.281" v="468"/>
        <pc:sldMkLst>
          <pc:docMk/>
          <pc:sldMk cId="2950127719" sldId="299"/>
        </pc:sldMkLst>
      </pc:sldChg>
      <pc:sldChg chg="modNotes">
        <pc:chgData name="Joseph  Witcombe" userId="S::joseph@purplebeard.co.uk::a2840d26-4401-46ce-837a-825901afe1b0" providerId="AD" clId="Web-{FC6261E7-3842-BD27-53F2-6E29A62CE1D8}" dt="2022-01-06T20:03:24.870" v="54"/>
        <pc:sldMkLst>
          <pc:docMk/>
          <pc:sldMk cId="3844503272" sldId="306"/>
        </pc:sldMkLst>
      </pc:sldChg>
      <pc:sldChg chg="modNotes">
        <pc:chgData name="Joseph  Witcombe" userId="S::joseph@purplebeard.co.uk::a2840d26-4401-46ce-837a-825901afe1b0" providerId="AD" clId="Web-{FC6261E7-3842-BD27-53F2-6E29A62CE1D8}" dt="2022-01-06T20:03:03.479" v="53"/>
        <pc:sldMkLst>
          <pc:docMk/>
          <pc:sldMk cId="4013023479" sldId="308"/>
        </pc:sldMkLst>
      </pc:sldChg>
      <pc:sldChg chg="addSp delSp modSp add ord replId">
        <pc:chgData name="Joseph  Witcombe" userId="S::joseph@purplebeard.co.uk::a2840d26-4401-46ce-837a-825901afe1b0" providerId="AD" clId="Web-{FC6261E7-3842-BD27-53F2-6E29A62CE1D8}" dt="2022-01-06T22:47:27.983" v="495"/>
        <pc:sldMkLst>
          <pc:docMk/>
          <pc:sldMk cId="2075643610" sldId="310"/>
        </pc:sldMkLst>
        <pc:spChg chg="mod">
          <ac:chgData name="Joseph  Witcombe" userId="S::joseph@purplebeard.co.uk::a2840d26-4401-46ce-837a-825901afe1b0" providerId="AD" clId="Web-{FC6261E7-3842-BD27-53F2-6E29A62CE1D8}" dt="2022-01-06T22:46:29.935" v="492" actId="20577"/>
          <ac:spMkLst>
            <pc:docMk/>
            <pc:sldMk cId="2075643610" sldId="310"/>
            <ac:spMk id="4" creationId="{CDD22059-14EE-465D-A240-7265D0041005}"/>
          </ac:spMkLst>
        </pc:spChg>
        <pc:picChg chg="add del mod">
          <ac:chgData name="Joseph  Witcombe" userId="S::joseph@purplebeard.co.uk::a2840d26-4401-46ce-837a-825901afe1b0" providerId="AD" clId="Web-{FC6261E7-3842-BD27-53F2-6E29A62CE1D8}" dt="2022-01-06T22:46:48.873" v="494"/>
          <ac:picMkLst>
            <pc:docMk/>
            <pc:sldMk cId="2075643610" sldId="310"/>
            <ac:picMk id="3" creationId="{C2DB053F-D6C9-4961-8946-62A7A8C748F5}"/>
          </ac:picMkLst>
        </pc:picChg>
        <pc:picChg chg="del">
          <ac:chgData name="Joseph  Witcombe" userId="S::joseph@purplebeard.co.uk::a2840d26-4401-46ce-837a-825901afe1b0" providerId="AD" clId="Web-{FC6261E7-3842-BD27-53F2-6E29A62CE1D8}" dt="2022-01-06T22:46:05.637" v="471"/>
          <ac:picMkLst>
            <pc:docMk/>
            <pc:sldMk cId="2075643610" sldId="310"/>
            <ac:picMk id="5" creationId="{9E885CC5-117A-4DB8-BDA5-481F83905E16}"/>
          </ac:picMkLst>
        </pc:picChg>
        <pc:picChg chg="add mod">
          <ac:chgData name="Joseph  Witcombe" userId="S::joseph@purplebeard.co.uk::a2840d26-4401-46ce-837a-825901afe1b0" providerId="AD" clId="Web-{FC6261E7-3842-BD27-53F2-6E29A62CE1D8}" dt="2022-01-06T22:47:27.983" v="495"/>
          <ac:picMkLst>
            <pc:docMk/>
            <pc:sldMk cId="2075643610" sldId="310"/>
            <ac:picMk id="6" creationId="{DB196AF0-7ED2-4B6F-A8B6-6337CB2D6459}"/>
          </ac:picMkLst>
        </pc:picChg>
      </pc:sldChg>
    </pc:docChg>
  </pc:docChgLst>
  <pc:docChgLst>
    <pc:chgData name="Joseph  Witcombe" userId="S::joseph@purplebeard.co.uk::a2840d26-4401-46ce-837a-825901afe1b0" providerId="AD" clId="Web-{CCF9C116-DF6D-3E82-5C35-7CC6978CBFA9}"/>
    <pc:docChg chg="modSld">
      <pc:chgData name="Joseph  Witcombe" userId="S::joseph@purplebeard.co.uk::a2840d26-4401-46ce-837a-825901afe1b0" providerId="AD" clId="Web-{CCF9C116-DF6D-3E82-5C35-7CC6978CBFA9}" dt="2022-01-10T00:30:00.014" v="3" actId="20577"/>
      <pc:docMkLst>
        <pc:docMk/>
      </pc:docMkLst>
      <pc:sldChg chg="modSp">
        <pc:chgData name="Joseph  Witcombe" userId="S::joseph@purplebeard.co.uk::a2840d26-4401-46ce-837a-825901afe1b0" providerId="AD" clId="Web-{CCF9C116-DF6D-3E82-5C35-7CC6978CBFA9}" dt="2022-01-10T00:29:51.217" v="2" actId="20577"/>
        <pc:sldMkLst>
          <pc:docMk/>
          <pc:sldMk cId="3588611987" sldId="297"/>
        </pc:sldMkLst>
        <pc:spChg chg="mod">
          <ac:chgData name="Joseph  Witcombe" userId="S::joseph@purplebeard.co.uk::a2840d26-4401-46ce-837a-825901afe1b0" providerId="AD" clId="Web-{CCF9C116-DF6D-3E82-5C35-7CC6978CBFA9}" dt="2022-01-10T00:29:51.217" v="2" actId="20577"/>
          <ac:spMkLst>
            <pc:docMk/>
            <pc:sldMk cId="3588611987" sldId="297"/>
            <ac:spMk id="2" creationId="{E3E9F866-B9A3-469E-AE33-EB840B39AC9A}"/>
          </ac:spMkLst>
        </pc:spChg>
      </pc:sldChg>
      <pc:sldChg chg="modSp">
        <pc:chgData name="Joseph  Witcombe" userId="S::joseph@purplebeard.co.uk::a2840d26-4401-46ce-837a-825901afe1b0" providerId="AD" clId="Web-{CCF9C116-DF6D-3E82-5C35-7CC6978CBFA9}" dt="2022-01-10T00:30:00.014" v="3" actId="20577"/>
        <pc:sldMkLst>
          <pc:docMk/>
          <pc:sldMk cId="2950127719" sldId="299"/>
        </pc:sldMkLst>
        <pc:spChg chg="mod">
          <ac:chgData name="Joseph  Witcombe" userId="S::joseph@purplebeard.co.uk::a2840d26-4401-46ce-837a-825901afe1b0" providerId="AD" clId="Web-{CCF9C116-DF6D-3E82-5C35-7CC6978CBFA9}" dt="2022-01-10T00:30:00.014" v="3" actId="20577"/>
          <ac:spMkLst>
            <pc:docMk/>
            <pc:sldMk cId="2950127719" sldId="299"/>
            <ac:spMk id="2" creationId="{E3E9F866-B9A3-469E-AE33-EB840B39AC9A}"/>
          </ac:spMkLst>
        </pc:spChg>
      </pc:sldChg>
      <pc:sldChg chg="modSp">
        <pc:chgData name="Joseph  Witcombe" userId="S::joseph@purplebeard.co.uk::a2840d26-4401-46ce-837a-825901afe1b0" providerId="AD" clId="Web-{CCF9C116-DF6D-3E82-5C35-7CC6978CBFA9}" dt="2022-01-10T00:29:45.544" v="0" actId="20577"/>
        <pc:sldMkLst>
          <pc:docMk/>
          <pc:sldMk cId="4013023479" sldId="308"/>
        </pc:sldMkLst>
        <pc:spChg chg="mod">
          <ac:chgData name="Joseph  Witcombe" userId="S::joseph@purplebeard.co.uk::a2840d26-4401-46ce-837a-825901afe1b0" providerId="AD" clId="Web-{CCF9C116-DF6D-3E82-5C35-7CC6978CBFA9}" dt="2022-01-10T00:29:45.544" v="0" actId="20577"/>
          <ac:spMkLst>
            <pc:docMk/>
            <pc:sldMk cId="4013023479" sldId="308"/>
            <ac:spMk id="2" creationId="{E3E9F866-B9A3-469E-AE33-EB840B39AC9A}"/>
          </ac:spMkLst>
        </pc:spChg>
      </pc:sldChg>
    </pc:docChg>
  </pc:docChgLst>
  <pc:docChgLst>
    <pc:chgData name="Joseph  Witcombe" userId="S::joseph@purplebeard.co.uk::a2840d26-4401-46ce-837a-825901afe1b0" providerId="AD" clId="Web-{2C325D46-CD15-4B0F-9367-7A14E7C7187F}"/>
    <pc:docChg chg="delSld">
      <pc:chgData name="Joseph  Witcombe" userId="S::joseph@purplebeard.co.uk::a2840d26-4401-46ce-837a-825901afe1b0" providerId="AD" clId="Web-{2C325D46-CD15-4B0F-9367-7A14E7C7187F}" dt="2022-01-20T02:54:52.327" v="5"/>
      <pc:docMkLst>
        <pc:docMk/>
      </pc:docMkLst>
      <pc:sldChg chg="del">
        <pc:chgData name="Joseph  Witcombe" userId="S::joseph@purplebeard.co.uk::a2840d26-4401-46ce-837a-825901afe1b0" providerId="AD" clId="Web-{2C325D46-CD15-4B0F-9367-7A14E7C7187F}" dt="2022-01-20T02:54:52.327" v="5"/>
        <pc:sldMkLst>
          <pc:docMk/>
          <pc:sldMk cId="0" sldId="284"/>
        </pc:sldMkLst>
      </pc:sldChg>
      <pc:sldChg chg="del">
        <pc:chgData name="Joseph  Witcombe" userId="S::joseph@purplebeard.co.uk::a2840d26-4401-46ce-837a-825901afe1b0" providerId="AD" clId="Web-{2C325D46-CD15-4B0F-9367-7A14E7C7187F}" dt="2022-01-20T02:54:47.170" v="3"/>
        <pc:sldMkLst>
          <pc:docMk/>
          <pc:sldMk cId="2950127719" sldId="299"/>
        </pc:sldMkLst>
      </pc:sldChg>
      <pc:sldChg chg="del">
        <pc:chgData name="Joseph  Witcombe" userId="S::joseph@purplebeard.co.uk::a2840d26-4401-46ce-837a-825901afe1b0" providerId="AD" clId="Web-{2C325D46-CD15-4B0F-9367-7A14E7C7187F}" dt="2022-01-20T02:54:47.170" v="4"/>
        <pc:sldMkLst>
          <pc:docMk/>
          <pc:sldMk cId="1302601540" sldId="301"/>
        </pc:sldMkLst>
      </pc:sldChg>
      <pc:sldChg chg="del">
        <pc:chgData name="Joseph  Witcombe" userId="S::joseph@purplebeard.co.uk::a2840d26-4401-46ce-837a-825901afe1b0" providerId="AD" clId="Web-{2C325D46-CD15-4B0F-9367-7A14E7C7187F}" dt="2022-01-20T02:54:47.155" v="1"/>
        <pc:sldMkLst>
          <pc:docMk/>
          <pc:sldMk cId="2075643610" sldId="310"/>
        </pc:sldMkLst>
      </pc:sldChg>
      <pc:sldChg chg="del">
        <pc:chgData name="Joseph  Witcombe" userId="S::joseph@purplebeard.co.uk::a2840d26-4401-46ce-837a-825901afe1b0" providerId="AD" clId="Web-{2C325D46-CD15-4B0F-9367-7A14E7C7187F}" dt="2022-01-20T02:54:47.155" v="2"/>
        <pc:sldMkLst>
          <pc:docMk/>
          <pc:sldMk cId="3810088880" sldId="312"/>
        </pc:sldMkLst>
      </pc:sldChg>
      <pc:sldChg chg="del">
        <pc:chgData name="Joseph  Witcombe" userId="S::joseph@purplebeard.co.uk::a2840d26-4401-46ce-837a-825901afe1b0" providerId="AD" clId="Web-{2C325D46-CD15-4B0F-9367-7A14E7C7187F}" dt="2022-01-20T02:54:47.155" v="0"/>
        <pc:sldMkLst>
          <pc:docMk/>
          <pc:sldMk cId="433317216" sldId="313"/>
        </pc:sldMkLst>
      </pc:sldChg>
    </pc:docChg>
  </pc:docChgLst>
  <pc:docChgLst>
    <pc:chgData name="Joseph  Witcombe" userId="S::joseph@purplebeard.co.uk::a2840d26-4401-46ce-837a-825901afe1b0" providerId="AD" clId="Web-{F9B08992-0C8B-1D4E-B389-E764C11C9A7E}"/>
    <pc:docChg chg="modSld">
      <pc:chgData name="Joseph  Witcombe" userId="S::joseph@purplebeard.co.uk::a2840d26-4401-46ce-837a-825901afe1b0" providerId="AD" clId="Web-{F9B08992-0C8B-1D4E-B389-E764C11C9A7E}" dt="2022-03-11T00:33:58.950" v="0"/>
      <pc:docMkLst>
        <pc:docMk/>
      </pc:docMkLst>
      <pc:sldChg chg="modSp mod modClrScheme chgLayout">
        <pc:chgData name="Joseph  Witcombe" userId="S::joseph@purplebeard.co.uk::a2840d26-4401-46ce-837a-825901afe1b0" providerId="AD" clId="Web-{F9B08992-0C8B-1D4E-B389-E764C11C9A7E}" dt="2022-03-11T00:33:58.950" v="0"/>
        <pc:sldMkLst>
          <pc:docMk/>
          <pc:sldMk cId="922629678" sldId="310"/>
        </pc:sldMkLst>
        <pc:spChg chg="mod ord">
          <ac:chgData name="Joseph  Witcombe" userId="S::joseph@purplebeard.co.uk::a2840d26-4401-46ce-837a-825901afe1b0" providerId="AD" clId="Web-{F9B08992-0C8B-1D4E-B389-E764C11C9A7E}" dt="2022-03-11T00:33:58.950" v="0"/>
          <ac:spMkLst>
            <pc:docMk/>
            <pc:sldMk cId="922629678" sldId="310"/>
            <ac:spMk id="5" creationId="{481AA86E-3DC1-4DCA-BC38-33D5B631259A}"/>
          </ac:spMkLst>
        </pc:spChg>
        <pc:spChg chg="mod ord">
          <ac:chgData name="Joseph  Witcombe" userId="S::joseph@purplebeard.co.uk::a2840d26-4401-46ce-837a-825901afe1b0" providerId="AD" clId="Web-{F9B08992-0C8B-1D4E-B389-E764C11C9A7E}" dt="2022-03-11T00:33:58.950" v="0"/>
          <ac:spMkLst>
            <pc:docMk/>
            <pc:sldMk cId="922629678" sldId="310"/>
            <ac:spMk id="6" creationId="{EE1C1393-6558-4322-A1C5-F582FED6201F}"/>
          </ac:spMkLst>
        </pc:spChg>
      </pc:sldChg>
    </pc:docChg>
  </pc:docChgLst>
  <pc:docChgLst>
    <pc:chgData name="Joseph  Witcombe" userId="a2840d26-4401-46ce-837a-825901afe1b0" providerId="ADAL" clId="{C4424B7A-7A25-4D06-AD0F-F5BB98780ECA}"/>
    <pc:docChg chg="undo custSel addSld delSld modSld sldOrd">
      <pc:chgData name="Joseph  Witcombe" userId="a2840d26-4401-46ce-837a-825901afe1b0" providerId="ADAL" clId="{C4424B7A-7A25-4D06-AD0F-F5BB98780ECA}" dt="2021-12-30T21:07:05.936" v="2175" actId="20577"/>
      <pc:docMkLst>
        <pc:docMk/>
      </pc:docMkLst>
      <pc:sldChg chg="delSp mod">
        <pc:chgData name="Joseph  Witcombe" userId="a2840d26-4401-46ce-837a-825901afe1b0" providerId="ADAL" clId="{C4424B7A-7A25-4D06-AD0F-F5BB98780ECA}" dt="2021-12-30T21:01:07.572" v="2122" actId="478"/>
        <pc:sldMkLst>
          <pc:docMk/>
          <pc:sldMk cId="0" sldId="263"/>
        </pc:sldMkLst>
        <pc:spChg chg="del">
          <ac:chgData name="Joseph  Witcombe" userId="a2840d26-4401-46ce-837a-825901afe1b0" providerId="ADAL" clId="{C4424B7A-7A25-4D06-AD0F-F5BB98780ECA}" dt="2021-12-30T21:01:07.572" v="2122" actId="478"/>
          <ac:spMkLst>
            <pc:docMk/>
            <pc:sldMk cId="0" sldId="263"/>
            <ac:spMk id="103" creationId="{00000000-0000-0000-0000-000000000000}"/>
          </ac:spMkLst>
        </pc:spChg>
      </pc:sldChg>
      <pc:sldChg chg="delSp modSp mod modNotesTx">
        <pc:chgData name="Joseph  Witcombe" userId="a2840d26-4401-46ce-837a-825901afe1b0" providerId="ADAL" clId="{C4424B7A-7A25-4D06-AD0F-F5BB98780ECA}" dt="2021-12-30T21:01:14.880" v="2124" actId="478"/>
        <pc:sldMkLst>
          <pc:docMk/>
          <pc:sldMk cId="4142256669" sldId="289"/>
        </pc:sldMkLst>
        <pc:spChg chg="mod">
          <ac:chgData name="Joseph  Witcombe" userId="a2840d26-4401-46ce-837a-825901afe1b0" providerId="ADAL" clId="{C4424B7A-7A25-4D06-AD0F-F5BB98780ECA}" dt="2021-12-30T20:56:04.399" v="2073" actId="20577"/>
          <ac:spMkLst>
            <pc:docMk/>
            <pc:sldMk cId="4142256669" sldId="289"/>
            <ac:spMk id="4" creationId="{5F484A11-AFE2-4D9D-91EE-603F618ED9BC}"/>
          </ac:spMkLst>
        </pc:spChg>
        <pc:spChg chg="del mod">
          <ac:chgData name="Joseph  Witcombe" userId="a2840d26-4401-46ce-837a-825901afe1b0" providerId="ADAL" clId="{C4424B7A-7A25-4D06-AD0F-F5BB98780ECA}" dt="2021-12-30T21:01:14.880" v="2124" actId="478"/>
          <ac:spMkLst>
            <pc:docMk/>
            <pc:sldMk cId="4142256669" sldId="289"/>
            <ac:spMk id="103" creationId="{00000000-0000-0000-0000-000000000000}"/>
          </ac:spMkLst>
        </pc:spChg>
      </pc:sldChg>
      <pc:sldChg chg="delSp modSp mod">
        <pc:chgData name="Joseph  Witcombe" userId="a2840d26-4401-46ce-837a-825901afe1b0" providerId="ADAL" clId="{C4424B7A-7A25-4D06-AD0F-F5BB98780ECA}" dt="2021-12-30T21:01:30.612" v="2126" actId="478"/>
        <pc:sldMkLst>
          <pc:docMk/>
          <pc:sldMk cId="3049571407" sldId="291"/>
        </pc:sldMkLst>
        <pc:spChg chg="mod">
          <ac:chgData name="Joseph  Witcombe" userId="a2840d26-4401-46ce-837a-825901afe1b0" providerId="ADAL" clId="{C4424B7A-7A25-4D06-AD0F-F5BB98780ECA}" dt="2021-12-30T20:55:12.507" v="2050" actId="20577"/>
          <ac:spMkLst>
            <pc:docMk/>
            <pc:sldMk cId="3049571407" sldId="291"/>
            <ac:spMk id="3" creationId="{4E5D8434-4F87-4F42-9A47-F33634D2F39C}"/>
          </ac:spMkLst>
        </pc:spChg>
        <pc:spChg chg="del">
          <ac:chgData name="Joseph  Witcombe" userId="a2840d26-4401-46ce-837a-825901afe1b0" providerId="ADAL" clId="{C4424B7A-7A25-4D06-AD0F-F5BB98780ECA}" dt="2021-12-30T21:01:30.612" v="2126" actId="478"/>
          <ac:spMkLst>
            <pc:docMk/>
            <pc:sldMk cId="3049571407" sldId="291"/>
            <ac:spMk id="103" creationId="{00000000-0000-0000-0000-000000000000}"/>
          </ac:spMkLst>
        </pc:spChg>
      </pc:sldChg>
      <pc:sldChg chg="addSp delSp modSp mod">
        <pc:chgData name="Joseph  Witcombe" userId="a2840d26-4401-46ce-837a-825901afe1b0" providerId="ADAL" clId="{C4424B7A-7A25-4D06-AD0F-F5BB98780ECA}" dt="2021-12-30T21:01:22.413" v="2125" actId="478"/>
        <pc:sldMkLst>
          <pc:docMk/>
          <pc:sldMk cId="275886308" sldId="292"/>
        </pc:sldMkLst>
        <pc:spChg chg="mod">
          <ac:chgData name="Joseph  Witcombe" userId="a2840d26-4401-46ce-837a-825901afe1b0" providerId="ADAL" clId="{C4424B7A-7A25-4D06-AD0F-F5BB98780ECA}" dt="2021-12-30T20:52:29.491" v="2009" actId="1076"/>
          <ac:spMkLst>
            <pc:docMk/>
            <pc:sldMk cId="275886308" sldId="292"/>
            <ac:spMk id="2" creationId="{E3E9F866-B9A3-469E-AE33-EB840B39AC9A}"/>
          </ac:spMkLst>
        </pc:spChg>
        <pc:spChg chg="mod">
          <ac:chgData name="Joseph  Witcombe" userId="a2840d26-4401-46ce-837a-825901afe1b0" providerId="ADAL" clId="{C4424B7A-7A25-4D06-AD0F-F5BB98780ECA}" dt="2021-12-30T20:54:22.719" v="2047" actId="20577"/>
          <ac:spMkLst>
            <pc:docMk/>
            <pc:sldMk cId="275886308" sldId="292"/>
            <ac:spMk id="3" creationId="{1E2D0A0A-9568-47AF-BA02-019FC2DF1833}"/>
          </ac:spMkLst>
        </pc:spChg>
        <pc:spChg chg="add mod">
          <ac:chgData name="Joseph  Witcombe" userId="a2840d26-4401-46ce-837a-825901afe1b0" providerId="ADAL" clId="{C4424B7A-7A25-4D06-AD0F-F5BB98780ECA}" dt="2021-12-30T20:55:22.656" v="2053" actId="20577"/>
          <ac:spMkLst>
            <pc:docMk/>
            <pc:sldMk cId="275886308" sldId="292"/>
            <ac:spMk id="8" creationId="{15C0F16B-F4D7-4C32-B701-22EDB2C756E4}"/>
          </ac:spMkLst>
        </pc:spChg>
        <pc:spChg chg="del">
          <ac:chgData name="Joseph  Witcombe" userId="a2840d26-4401-46ce-837a-825901afe1b0" providerId="ADAL" clId="{C4424B7A-7A25-4D06-AD0F-F5BB98780ECA}" dt="2021-12-30T21:01:22.413" v="2125" actId="478"/>
          <ac:spMkLst>
            <pc:docMk/>
            <pc:sldMk cId="275886308" sldId="292"/>
            <ac:spMk id="103" creationId="{00000000-0000-0000-0000-000000000000}"/>
          </ac:spMkLst>
        </pc:spChg>
      </pc:sldChg>
      <pc:sldChg chg="delSp modSp mod">
        <pc:chgData name="Joseph  Witcombe" userId="a2840d26-4401-46ce-837a-825901afe1b0" providerId="ADAL" clId="{C4424B7A-7A25-4D06-AD0F-F5BB98780ECA}" dt="2021-12-30T21:02:36.223" v="2157" actId="20577"/>
        <pc:sldMkLst>
          <pc:docMk/>
          <pc:sldMk cId="3687360637" sldId="293"/>
        </pc:sldMkLst>
        <pc:spChg chg="mod">
          <ac:chgData name="Joseph  Witcombe" userId="a2840d26-4401-46ce-837a-825901afe1b0" providerId="ADAL" clId="{C4424B7A-7A25-4D06-AD0F-F5BB98780ECA}" dt="2021-12-30T21:02:23.103" v="2131" actId="1076"/>
          <ac:spMkLst>
            <pc:docMk/>
            <pc:sldMk cId="3687360637" sldId="293"/>
            <ac:spMk id="2" creationId="{E3E9F866-B9A3-469E-AE33-EB840B39AC9A}"/>
          </ac:spMkLst>
        </pc:spChg>
        <pc:spChg chg="mod">
          <ac:chgData name="Joseph  Witcombe" userId="a2840d26-4401-46ce-837a-825901afe1b0" providerId="ADAL" clId="{C4424B7A-7A25-4D06-AD0F-F5BB98780ECA}" dt="2021-12-30T21:02:36.223" v="2157" actId="20577"/>
          <ac:spMkLst>
            <pc:docMk/>
            <pc:sldMk cId="3687360637" sldId="293"/>
            <ac:spMk id="4" creationId="{5F484A11-AFE2-4D9D-91EE-603F618ED9BC}"/>
          </ac:spMkLst>
        </pc:spChg>
        <pc:spChg chg="del">
          <ac:chgData name="Joseph  Witcombe" userId="a2840d26-4401-46ce-837a-825901afe1b0" providerId="ADAL" clId="{C4424B7A-7A25-4D06-AD0F-F5BB98780ECA}" dt="2021-12-30T21:02:10.190" v="2130" actId="478"/>
          <ac:spMkLst>
            <pc:docMk/>
            <pc:sldMk cId="3687360637" sldId="293"/>
            <ac:spMk id="103" creationId="{00000000-0000-0000-0000-000000000000}"/>
          </ac:spMkLst>
        </pc:spChg>
      </pc:sldChg>
      <pc:sldChg chg="delSp modSp mod">
        <pc:chgData name="Joseph  Witcombe" userId="a2840d26-4401-46ce-837a-825901afe1b0" providerId="ADAL" clId="{C4424B7A-7A25-4D06-AD0F-F5BB98780ECA}" dt="2021-12-30T21:05:39.966" v="2172" actId="20577"/>
        <pc:sldMkLst>
          <pc:docMk/>
          <pc:sldMk cId="1207423451" sldId="294"/>
        </pc:sldMkLst>
        <pc:spChg chg="mod">
          <ac:chgData name="Joseph  Witcombe" userId="a2840d26-4401-46ce-837a-825901afe1b0" providerId="ADAL" clId="{C4424B7A-7A25-4D06-AD0F-F5BB98780ECA}" dt="2021-12-30T21:00:37.225" v="2118" actId="13926"/>
          <ac:spMkLst>
            <pc:docMk/>
            <pc:sldMk cId="1207423451" sldId="294"/>
            <ac:spMk id="2" creationId="{E3E9F866-B9A3-469E-AE33-EB840B39AC9A}"/>
          </ac:spMkLst>
        </pc:spChg>
        <pc:spChg chg="mod">
          <ac:chgData name="Joseph  Witcombe" userId="a2840d26-4401-46ce-837a-825901afe1b0" providerId="ADAL" clId="{C4424B7A-7A25-4D06-AD0F-F5BB98780ECA}" dt="2021-12-30T21:05:39.966" v="2172" actId="20577"/>
          <ac:spMkLst>
            <pc:docMk/>
            <pc:sldMk cId="1207423451" sldId="294"/>
            <ac:spMk id="4" creationId="{5F484A11-AFE2-4D9D-91EE-603F618ED9BC}"/>
          </ac:spMkLst>
        </pc:spChg>
        <pc:spChg chg="del">
          <ac:chgData name="Joseph  Witcombe" userId="a2840d26-4401-46ce-837a-825901afe1b0" providerId="ADAL" clId="{C4424B7A-7A25-4D06-AD0F-F5BB98780ECA}" dt="2021-12-30T21:00:45.552" v="2119" actId="478"/>
          <ac:spMkLst>
            <pc:docMk/>
            <pc:sldMk cId="1207423451" sldId="294"/>
            <ac:spMk id="103" creationId="{00000000-0000-0000-0000-000000000000}"/>
          </ac:spMkLst>
        </pc:spChg>
      </pc:sldChg>
      <pc:sldChg chg="delSp modSp mod">
        <pc:chgData name="Joseph  Witcombe" userId="a2840d26-4401-46ce-837a-825901afe1b0" providerId="ADAL" clId="{C4424B7A-7A25-4D06-AD0F-F5BB98780ECA}" dt="2021-12-30T21:00:54.762" v="2120" actId="478"/>
        <pc:sldMkLst>
          <pc:docMk/>
          <pc:sldMk cId="765748334" sldId="295"/>
        </pc:sldMkLst>
        <pc:spChg chg="mod">
          <ac:chgData name="Joseph  Witcombe" userId="a2840d26-4401-46ce-837a-825901afe1b0" providerId="ADAL" clId="{C4424B7A-7A25-4D06-AD0F-F5BB98780ECA}" dt="2021-12-30T21:00:21.467" v="2117" actId="13926"/>
          <ac:spMkLst>
            <pc:docMk/>
            <pc:sldMk cId="765748334" sldId="295"/>
            <ac:spMk id="2" creationId="{E3E9F866-B9A3-469E-AE33-EB840B39AC9A}"/>
          </ac:spMkLst>
        </pc:spChg>
        <pc:spChg chg="del">
          <ac:chgData name="Joseph  Witcombe" userId="a2840d26-4401-46ce-837a-825901afe1b0" providerId="ADAL" clId="{C4424B7A-7A25-4D06-AD0F-F5BB98780ECA}" dt="2021-12-30T21:00:54.762" v="2120" actId="478"/>
          <ac:spMkLst>
            <pc:docMk/>
            <pc:sldMk cId="765748334" sldId="295"/>
            <ac:spMk id="103" creationId="{00000000-0000-0000-0000-000000000000}"/>
          </ac:spMkLst>
        </pc:spChg>
      </pc:sldChg>
      <pc:sldChg chg="addSp delSp modSp mod">
        <pc:chgData name="Joseph  Witcombe" userId="a2840d26-4401-46ce-837a-825901afe1b0" providerId="ADAL" clId="{C4424B7A-7A25-4D06-AD0F-F5BB98780ECA}" dt="2021-12-30T21:06:08.767" v="2173"/>
        <pc:sldMkLst>
          <pc:docMk/>
          <pc:sldMk cId="3448724903" sldId="296"/>
        </pc:sldMkLst>
        <pc:spChg chg="mod">
          <ac:chgData name="Joseph  Witcombe" userId="a2840d26-4401-46ce-837a-825901afe1b0" providerId="ADAL" clId="{C4424B7A-7A25-4D06-AD0F-F5BB98780ECA}" dt="2021-12-30T21:00:10.336" v="2116" actId="13926"/>
          <ac:spMkLst>
            <pc:docMk/>
            <pc:sldMk cId="3448724903" sldId="296"/>
            <ac:spMk id="2" creationId="{E3E9F866-B9A3-469E-AE33-EB840B39AC9A}"/>
          </ac:spMkLst>
        </pc:spChg>
        <pc:spChg chg="mod">
          <ac:chgData name="Joseph  Witcombe" userId="a2840d26-4401-46ce-837a-825901afe1b0" providerId="ADAL" clId="{C4424B7A-7A25-4D06-AD0F-F5BB98780ECA}" dt="2021-12-30T20:56:37.150" v="2076" actId="1076"/>
          <ac:spMkLst>
            <pc:docMk/>
            <pc:sldMk cId="3448724903" sldId="296"/>
            <ac:spMk id="3" creationId="{1E2D0A0A-9568-47AF-BA02-019FC2DF1833}"/>
          </ac:spMkLst>
        </pc:spChg>
        <pc:spChg chg="mod">
          <ac:chgData name="Joseph  Witcombe" userId="a2840d26-4401-46ce-837a-825901afe1b0" providerId="ADAL" clId="{C4424B7A-7A25-4D06-AD0F-F5BB98780ECA}" dt="2021-12-30T20:56:37.150" v="2076" actId="1076"/>
          <ac:spMkLst>
            <pc:docMk/>
            <pc:sldMk cId="3448724903" sldId="296"/>
            <ac:spMk id="4" creationId="{5F484A11-AFE2-4D9D-91EE-603F618ED9BC}"/>
          </ac:spMkLst>
        </pc:spChg>
        <pc:spChg chg="add mod">
          <ac:chgData name="Joseph  Witcombe" userId="a2840d26-4401-46ce-837a-825901afe1b0" providerId="ADAL" clId="{C4424B7A-7A25-4D06-AD0F-F5BB98780ECA}" dt="2021-12-30T21:06:08.767" v="2173"/>
          <ac:spMkLst>
            <pc:docMk/>
            <pc:sldMk cId="3448724903" sldId="296"/>
            <ac:spMk id="8" creationId="{AEA17003-E202-4AF9-B390-400E11FDE711}"/>
          </ac:spMkLst>
        </pc:spChg>
        <pc:spChg chg="del">
          <ac:chgData name="Joseph  Witcombe" userId="a2840d26-4401-46ce-837a-825901afe1b0" providerId="ADAL" clId="{C4424B7A-7A25-4D06-AD0F-F5BB98780ECA}" dt="2021-12-30T21:00:59.294" v="2121" actId="478"/>
          <ac:spMkLst>
            <pc:docMk/>
            <pc:sldMk cId="3448724903" sldId="296"/>
            <ac:spMk id="103" creationId="{00000000-0000-0000-0000-000000000000}"/>
          </ac:spMkLst>
        </pc:spChg>
      </pc:sldChg>
      <pc:sldChg chg="del">
        <pc:chgData name="Joseph  Witcombe" userId="a2840d26-4401-46ce-837a-825901afe1b0" providerId="ADAL" clId="{C4424B7A-7A25-4D06-AD0F-F5BB98780ECA}" dt="2021-12-28T02:27:04.515" v="0" actId="2696"/>
        <pc:sldMkLst>
          <pc:docMk/>
          <pc:sldMk cId="3433474900" sldId="297"/>
        </pc:sldMkLst>
      </pc:sldChg>
      <pc:sldChg chg="delSp modSp add mod modNotesTx">
        <pc:chgData name="Joseph  Witcombe" userId="a2840d26-4401-46ce-837a-825901afe1b0" providerId="ADAL" clId="{C4424B7A-7A25-4D06-AD0F-F5BB98780ECA}" dt="2021-12-30T20:58:31.340" v="2096" actId="20577"/>
        <pc:sldMkLst>
          <pc:docMk/>
          <pc:sldMk cId="3588611987" sldId="297"/>
        </pc:sldMkLst>
        <pc:spChg chg="mod">
          <ac:chgData name="Joseph  Witcombe" userId="a2840d26-4401-46ce-837a-825901afe1b0" providerId="ADAL" clId="{C4424B7A-7A25-4D06-AD0F-F5BB98780ECA}" dt="2021-12-28T02:28:06.629" v="31" actId="14100"/>
          <ac:spMkLst>
            <pc:docMk/>
            <pc:sldMk cId="3588611987" sldId="297"/>
            <ac:spMk id="2" creationId="{E3E9F866-B9A3-469E-AE33-EB840B39AC9A}"/>
          </ac:spMkLst>
        </pc:spChg>
        <pc:spChg chg="del mod">
          <ac:chgData name="Joseph  Witcombe" userId="a2840d26-4401-46ce-837a-825901afe1b0" providerId="ADAL" clId="{C4424B7A-7A25-4D06-AD0F-F5BB98780ECA}" dt="2021-12-28T02:27:25.250" v="3" actId="478"/>
          <ac:spMkLst>
            <pc:docMk/>
            <pc:sldMk cId="3588611987" sldId="297"/>
            <ac:spMk id="3" creationId="{4E5D8434-4F87-4F42-9A47-F33634D2F39C}"/>
          </ac:spMkLst>
        </pc:spChg>
      </pc:sldChg>
      <pc:sldChg chg="modNotesTx">
        <pc:chgData name="Joseph  Witcombe" userId="a2840d26-4401-46ce-837a-825901afe1b0" providerId="ADAL" clId="{C4424B7A-7A25-4D06-AD0F-F5BB98780ECA}" dt="2021-12-30T21:07:05.936" v="2175" actId="20577"/>
        <pc:sldMkLst>
          <pc:docMk/>
          <pc:sldMk cId="2950127719" sldId="299"/>
        </pc:sldMkLst>
      </pc:sldChg>
      <pc:sldChg chg="addSp delSp modSp add mod ord modNotesTx">
        <pc:chgData name="Joseph  Witcombe" userId="a2840d26-4401-46ce-837a-825901afe1b0" providerId="ADAL" clId="{C4424B7A-7A25-4D06-AD0F-F5BB98780ECA}" dt="2021-12-28T15:09:30.636" v="1111"/>
        <pc:sldMkLst>
          <pc:docMk/>
          <pc:sldMk cId="4288971334" sldId="300"/>
        </pc:sldMkLst>
        <pc:spChg chg="mod">
          <ac:chgData name="Joseph  Witcombe" userId="a2840d26-4401-46ce-837a-825901afe1b0" providerId="ADAL" clId="{C4424B7A-7A25-4D06-AD0F-F5BB98780ECA}" dt="2021-12-28T15:09:16.252" v="1106" actId="20577"/>
          <ac:spMkLst>
            <pc:docMk/>
            <pc:sldMk cId="4288971334" sldId="300"/>
            <ac:spMk id="2" creationId="{E3E9F866-B9A3-469E-AE33-EB840B39AC9A}"/>
          </ac:spMkLst>
        </pc:spChg>
        <pc:spChg chg="del mod">
          <ac:chgData name="Joseph  Witcombe" userId="a2840d26-4401-46ce-837a-825901afe1b0" providerId="ADAL" clId="{C4424B7A-7A25-4D06-AD0F-F5BB98780ECA}" dt="2021-12-28T15:09:02.113" v="1091" actId="478"/>
          <ac:spMkLst>
            <pc:docMk/>
            <pc:sldMk cId="4288971334" sldId="300"/>
            <ac:spMk id="3" creationId="{4E5D8434-4F87-4F42-9A47-F33634D2F39C}"/>
          </ac:spMkLst>
        </pc:spChg>
        <pc:picChg chg="add mod">
          <ac:chgData name="Joseph  Witcombe" userId="a2840d26-4401-46ce-837a-825901afe1b0" providerId="ADAL" clId="{C4424B7A-7A25-4D06-AD0F-F5BB98780ECA}" dt="2021-12-28T15:09:19.723" v="1107" actId="1076"/>
          <ac:picMkLst>
            <pc:docMk/>
            <pc:sldMk cId="4288971334" sldId="300"/>
            <ac:picMk id="1026" creationId="{85249794-57B9-4D64-A9C7-6AAF9FEB46E1}"/>
          </ac:picMkLst>
        </pc:picChg>
      </pc:sldChg>
      <pc:sldChg chg="delSp modSp mod">
        <pc:chgData name="Joseph  Witcombe" userId="a2840d26-4401-46ce-837a-825901afe1b0" providerId="ADAL" clId="{C4424B7A-7A25-4D06-AD0F-F5BB98780ECA}" dt="2021-12-30T21:01:55.797" v="2129" actId="1076"/>
        <pc:sldMkLst>
          <pc:docMk/>
          <pc:sldMk cId="1302601540" sldId="301"/>
        </pc:sldMkLst>
        <pc:spChg chg="mod">
          <ac:chgData name="Joseph  Witcombe" userId="a2840d26-4401-46ce-837a-825901afe1b0" providerId="ADAL" clId="{C4424B7A-7A25-4D06-AD0F-F5BB98780ECA}" dt="2021-12-30T21:01:55.797" v="2129" actId="1076"/>
          <ac:spMkLst>
            <pc:docMk/>
            <pc:sldMk cId="1302601540" sldId="301"/>
            <ac:spMk id="2" creationId="{E3E9F866-B9A3-469E-AE33-EB840B39AC9A}"/>
          </ac:spMkLst>
        </pc:spChg>
        <pc:spChg chg="del">
          <ac:chgData name="Joseph  Witcombe" userId="a2840d26-4401-46ce-837a-825901afe1b0" providerId="ADAL" clId="{C4424B7A-7A25-4D06-AD0F-F5BB98780ECA}" dt="2021-12-30T21:01:46.794" v="2127" actId="478"/>
          <ac:spMkLst>
            <pc:docMk/>
            <pc:sldMk cId="1302601540" sldId="301"/>
            <ac:spMk id="103" creationId="{00000000-0000-0000-0000-000000000000}"/>
          </ac:spMkLst>
        </pc:spChg>
        <pc:picChg chg="mod">
          <ac:chgData name="Joseph  Witcombe" userId="a2840d26-4401-46ce-837a-825901afe1b0" providerId="ADAL" clId="{C4424B7A-7A25-4D06-AD0F-F5BB98780ECA}" dt="2021-12-30T21:01:50.692" v="2128" actId="14100"/>
          <ac:picMkLst>
            <pc:docMk/>
            <pc:sldMk cId="1302601540" sldId="301"/>
            <ac:picMk id="3" creationId="{0641C2BC-DC40-4BA9-B40D-ECDD7BD4BEFA}"/>
          </ac:picMkLst>
        </pc:picChg>
      </pc:sldChg>
      <pc:sldChg chg="modSp mod">
        <pc:chgData name="Joseph  Witcombe" userId="a2840d26-4401-46ce-837a-825901afe1b0" providerId="ADAL" clId="{C4424B7A-7A25-4D06-AD0F-F5BB98780ECA}" dt="2021-12-30T20:59:05.836" v="2115" actId="20577"/>
        <pc:sldMkLst>
          <pc:docMk/>
          <pc:sldMk cId="1585759149" sldId="304"/>
        </pc:sldMkLst>
        <pc:spChg chg="mod">
          <ac:chgData name="Joseph  Witcombe" userId="a2840d26-4401-46ce-837a-825901afe1b0" providerId="ADAL" clId="{C4424B7A-7A25-4D06-AD0F-F5BB98780ECA}" dt="2021-12-30T20:59:05.836" v="2115" actId="20577"/>
          <ac:spMkLst>
            <pc:docMk/>
            <pc:sldMk cId="1585759149" sldId="304"/>
            <ac:spMk id="2" creationId="{E3E9F866-B9A3-469E-AE33-EB840B39AC9A}"/>
          </ac:spMkLst>
        </pc:spChg>
      </pc:sldChg>
      <pc:sldChg chg="addSp delSp modSp mod">
        <pc:chgData name="Joseph  Witcombe" userId="a2840d26-4401-46ce-837a-825901afe1b0" providerId="ADAL" clId="{C4424B7A-7A25-4D06-AD0F-F5BB98780ECA}" dt="2021-12-30T20:17:31.561" v="1267" actId="1076"/>
        <pc:sldMkLst>
          <pc:docMk/>
          <pc:sldMk cId="1617218094" sldId="305"/>
        </pc:sldMkLst>
        <pc:spChg chg="del">
          <ac:chgData name="Joseph  Witcombe" userId="a2840d26-4401-46ce-837a-825901afe1b0" providerId="ADAL" clId="{C4424B7A-7A25-4D06-AD0F-F5BB98780ECA}" dt="2021-12-30T20:03:30.748" v="1126" actId="478"/>
          <ac:spMkLst>
            <pc:docMk/>
            <pc:sldMk cId="1617218094" sldId="305"/>
            <ac:spMk id="4" creationId="{5655A4CF-D20C-46C5-86A6-A96C30474B04}"/>
          </ac:spMkLst>
        </pc:spChg>
        <pc:spChg chg="del">
          <ac:chgData name="Joseph  Witcombe" userId="a2840d26-4401-46ce-837a-825901afe1b0" providerId="ADAL" clId="{C4424B7A-7A25-4D06-AD0F-F5BB98780ECA}" dt="2021-12-30T20:03:30.748" v="1126" actId="478"/>
          <ac:spMkLst>
            <pc:docMk/>
            <pc:sldMk cId="1617218094" sldId="305"/>
            <ac:spMk id="5" creationId="{22672722-4C12-496A-9CC3-E62E3515BE06}"/>
          </ac:spMkLst>
        </pc:spChg>
        <pc:spChg chg="add mod">
          <ac:chgData name="Joseph  Witcombe" userId="a2840d26-4401-46ce-837a-825901afe1b0" providerId="ADAL" clId="{C4424B7A-7A25-4D06-AD0F-F5BB98780ECA}" dt="2021-12-30T20:14:25.914" v="1246" actId="1076"/>
          <ac:spMkLst>
            <pc:docMk/>
            <pc:sldMk cId="1617218094" sldId="305"/>
            <ac:spMk id="8" creationId="{9364BDD6-3BFC-4BC1-A7A9-2556D5E5CC78}"/>
          </ac:spMkLst>
        </pc:spChg>
        <pc:spChg chg="del">
          <ac:chgData name="Joseph  Witcombe" userId="a2840d26-4401-46ce-837a-825901afe1b0" providerId="ADAL" clId="{C4424B7A-7A25-4D06-AD0F-F5BB98780ECA}" dt="2021-12-30T20:03:25.368" v="1125" actId="478"/>
          <ac:spMkLst>
            <pc:docMk/>
            <pc:sldMk cId="1617218094" sldId="305"/>
            <ac:spMk id="9" creationId="{575E323D-29C2-4174-971D-B7E87A5AE437}"/>
          </ac:spMkLst>
        </pc:spChg>
        <pc:spChg chg="del">
          <ac:chgData name="Joseph  Witcombe" userId="a2840d26-4401-46ce-837a-825901afe1b0" providerId="ADAL" clId="{C4424B7A-7A25-4D06-AD0F-F5BB98780ECA}" dt="2021-12-30T20:03:25.368" v="1125" actId="478"/>
          <ac:spMkLst>
            <pc:docMk/>
            <pc:sldMk cId="1617218094" sldId="305"/>
            <ac:spMk id="10" creationId="{0C0D4C58-ABE3-4A5E-9897-F29D766991D3}"/>
          </ac:spMkLst>
        </pc:spChg>
        <pc:spChg chg="del">
          <ac:chgData name="Joseph  Witcombe" userId="a2840d26-4401-46ce-837a-825901afe1b0" providerId="ADAL" clId="{C4424B7A-7A25-4D06-AD0F-F5BB98780ECA}" dt="2021-12-30T20:03:25.368" v="1125" actId="478"/>
          <ac:spMkLst>
            <pc:docMk/>
            <pc:sldMk cId="1617218094" sldId="305"/>
            <ac:spMk id="13" creationId="{6D3EB2FD-3065-4705-8ED2-DB6FBE3CC3FF}"/>
          </ac:spMkLst>
        </pc:spChg>
        <pc:spChg chg="del">
          <ac:chgData name="Joseph  Witcombe" userId="a2840d26-4401-46ce-837a-825901afe1b0" providerId="ADAL" clId="{C4424B7A-7A25-4D06-AD0F-F5BB98780ECA}" dt="2021-12-30T20:03:25.368" v="1125" actId="478"/>
          <ac:spMkLst>
            <pc:docMk/>
            <pc:sldMk cId="1617218094" sldId="305"/>
            <ac:spMk id="14" creationId="{4C6FAA30-8EC1-4FF6-B096-34F2B99391A9}"/>
          </ac:spMkLst>
        </pc:spChg>
        <pc:spChg chg="del">
          <ac:chgData name="Joseph  Witcombe" userId="a2840d26-4401-46ce-837a-825901afe1b0" providerId="ADAL" clId="{C4424B7A-7A25-4D06-AD0F-F5BB98780ECA}" dt="2021-12-30T20:03:25.368" v="1125" actId="478"/>
          <ac:spMkLst>
            <pc:docMk/>
            <pc:sldMk cId="1617218094" sldId="305"/>
            <ac:spMk id="15" creationId="{DEB9FF42-17B9-482B-A43B-5269281BB65C}"/>
          </ac:spMkLst>
        </pc:spChg>
        <pc:spChg chg="del">
          <ac:chgData name="Joseph  Witcombe" userId="a2840d26-4401-46ce-837a-825901afe1b0" providerId="ADAL" clId="{C4424B7A-7A25-4D06-AD0F-F5BB98780ECA}" dt="2021-12-30T20:03:25.368" v="1125" actId="478"/>
          <ac:spMkLst>
            <pc:docMk/>
            <pc:sldMk cId="1617218094" sldId="305"/>
            <ac:spMk id="16" creationId="{0684D386-D198-44C5-A9E0-690D2CEF6165}"/>
          </ac:spMkLst>
        </pc:spChg>
        <pc:spChg chg="mod">
          <ac:chgData name="Joseph  Witcombe" userId="a2840d26-4401-46ce-837a-825901afe1b0" providerId="ADAL" clId="{C4424B7A-7A25-4D06-AD0F-F5BB98780ECA}" dt="2021-12-30T20:07:42.248" v="1209" actId="1076"/>
          <ac:spMkLst>
            <pc:docMk/>
            <pc:sldMk cId="1617218094" sldId="305"/>
            <ac:spMk id="17" creationId="{735D2D6A-C558-43AB-BD1F-C9F6D73E93C9}"/>
          </ac:spMkLst>
        </pc:spChg>
        <pc:spChg chg="mod">
          <ac:chgData name="Joseph  Witcombe" userId="a2840d26-4401-46ce-837a-825901afe1b0" providerId="ADAL" clId="{C4424B7A-7A25-4D06-AD0F-F5BB98780ECA}" dt="2021-12-30T20:07:50.208" v="1210" actId="1076"/>
          <ac:spMkLst>
            <pc:docMk/>
            <pc:sldMk cId="1617218094" sldId="305"/>
            <ac:spMk id="18" creationId="{34B4F2BD-6FAA-4F3A-9CF3-C0E90FB9CCAB}"/>
          </ac:spMkLst>
        </pc:spChg>
        <pc:spChg chg="mod">
          <ac:chgData name="Joseph  Witcombe" userId="a2840d26-4401-46ce-837a-825901afe1b0" providerId="ADAL" clId="{C4424B7A-7A25-4D06-AD0F-F5BB98780ECA}" dt="2021-12-30T20:08:55.372" v="1215" actId="207"/>
          <ac:spMkLst>
            <pc:docMk/>
            <pc:sldMk cId="1617218094" sldId="305"/>
            <ac:spMk id="20" creationId="{0A7A9BD4-1E8C-4FA7-9A28-20FFDD78A7B3}"/>
          </ac:spMkLst>
        </pc:spChg>
        <pc:spChg chg="mod">
          <ac:chgData name="Joseph  Witcombe" userId="a2840d26-4401-46ce-837a-825901afe1b0" providerId="ADAL" clId="{C4424B7A-7A25-4D06-AD0F-F5BB98780ECA}" dt="2021-12-30T20:08:55.372" v="1215" actId="207"/>
          <ac:spMkLst>
            <pc:docMk/>
            <pc:sldMk cId="1617218094" sldId="305"/>
            <ac:spMk id="21" creationId="{A99B9C71-5BB3-430F-9A0F-E2F62686A415}"/>
          </ac:spMkLst>
        </pc:spChg>
        <pc:spChg chg="mod topLvl">
          <ac:chgData name="Joseph  Witcombe" userId="a2840d26-4401-46ce-837a-825901afe1b0" providerId="ADAL" clId="{C4424B7A-7A25-4D06-AD0F-F5BB98780ECA}" dt="2021-12-30T20:16:58.330" v="1259" actId="1076"/>
          <ac:spMkLst>
            <pc:docMk/>
            <pc:sldMk cId="1617218094" sldId="305"/>
            <ac:spMk id="23" creationId="{5DC8E4E7-163E-48D7-A599-97373678AFBF}"/>
          </ac:spMkLst>
        </pc:spChg>
        <pc:spChg chg="mod topLvl">
          <ac:chgData name="Joseph  Witcombe" userId="a2840d26-4401-46ce-837a-825901afe1b0" providerId="ADAL" clId="{C4424B7A-7A25-4D06-AD0F-F5BB98780ECA}" dt="2021-12-30T20:12:06.004" v="1226" actId="1076"/>
          <ac:spMkLst>
            <pc:docMk/>
            <pc:sldMk cId="1617218094" sldId="305"/>
            <ac:spMk id="24" creationId="{BE3E424C-F81A-46C0-A80E-8FCAABD21AD7}"/>
          </ac:spMkLst>
        </pc:spChg>
        <pc:spChg chg="mod topLvl">
          <ac:chgData name="Joseph  Witcombe" userId="a2840d26-4401-46ce-837a-825901afe1b0" providerId="ADAL" clId="{C4424B7A-7A25-4D06-AD0F-F5BB98780ECA}" dt="2021-12-30T20:16:58.330" v="1259" actId="1076"/>
          <ac:spMkLst>
            <pc:docMk/>
            <pc:sldMk cId="1617218094" sldId="305"/>
            <ac:spMk id="26" creationId="{40448FED-7C13-4728-9C1A-BFBB2E36AB2E}"/>
          </ac:spMkLst>
        </pc:spChg>
        <pc:spChg chg="mod topLvl">
          <ac:chgData name="Joseph  Witcombe" userId="a2840d26-4401-46ce-837a-825901afe1b0" providerId="ADAL" clId="{C4424B7A-7A25-4D06-AD0F-F5BB98780ECA}" dt="2021-12-30T20:12:06.004" v="1226" actId="1076"/>
          <ac:spMkLst>
            <pc:docMk/>
            <pc:sldMk cId="1617218094" sldId="305"/>
            <ac:spMk id="27" creationId="{6D1E3AC3-90B9-4B4C-8CB1-AC1C0455D579}"/>
          </ac:spMkLst>
        </pc:spChg>
        <pc:spChg chg="mod">
          <ac:chgData name="Joseph  Witcombe" userId="a2840d26-4401-46ce-837a-825901afe1b0" providerId="ADAL" clId="{C4424B7A-7A25-4D06-AD0F-F5BB98780ECA}" dt="2021-12-30T20:09:51.347" v="1218" actId="207"/>
          <ac:spMkLst>
            <pc:docMk/>
            <pc:sldMk cId="1617218094" sldId="305"/>
            <ac:spMk id="29" creationId="{AEA788D5-19CC-46BB-B890-526643AB4B7B}"/>
          </ac:spMkLst>
        </pc:spChg>
        <pc:spChg chg="mod">
          <ac:chgData name="Joseph  Witcombe" userId="a2840d26-4401-46ce-837a-825901afe1b0" providerId="ADAL" clId="{C4424B7A-7A25-4D06-AD0F-F5BB98780ECA}" dt="2021-12-30T20:09:51.347" v="1218" actId="207"/>
          <ac:spMkLst>
            <pc:docMk/>
            <pc:sldMk cId="1617218094" sldId="305"/>
            <ac:spMk id="30" creationId="{68496CE9-7332-47B2-80B0-737E13C0EE45}"/>
          </ac:spMkLst>
        </pc:spChg>
        <pc:spChg chg="add mod">
          <ac:chgData name="Joseph  Witcombe" userId="a2840d26-4401-46ce-837a-825901afe1b0" providerId="ADAL" clId="{C4424B7A-7A25-4D06-AD0F-F5BB98780ECA}" dt="2021-12-30T20:14:38.328" v="1255" actId="20577"/>
          <ac:spMkLst>
            <pc:docMk/>
            <pc:sldMk cId="1617218094" sldId="305"/>
            <ac:spMk id="32" creationId="{6F54854E-1E3B-43BD-9C70-39CC6C9C5CE1}"/>
          </ac:spMkLst>
        </pc:spChg>
        <pc:spChg chg="del">
          <ac:chgData name="Joseph  Witcombe" userId="a2840d26-4401-46ce-837a-825901afe1b0" providerId="ADAL" clId="{C4424B7A-7A25-4D06-AD0F-F5BB98780ECA}" dt="2021-12-30T20:02:54.446" v="1123" actId="478"/>
          <ac:spMkLst>
            <pc:docMk/>
            <pc:sldMk cId="1617218094" sldId="305"/>
            <ac:spMk id="103" creationId="{00000000-0000-0000-0000-000000000000}"/>
          </ac:spMkLst>
        </pc:spChg>
        <pc:grpChg chg="add mod">
          <ac:chgData name="Joseph  Witcombe" userId="a2840d26-4401-46ce-837a-825901afe1b0" providerId="ADAL" clId="{C4424B7A-7A25-4D06-AD0F-F5BB98780ECA}" dt="2021-12-30T20:17:31.561" v="1267" actId="1076"/>
          <ac:grpSpMkLst>
            <pc:docMk/>
            <pc:sldMk cId="1617218094" sldId="305"/>
            <ac:grpSpMk id="3" creationId="{82E57ACE-3E52-4B1F-AFAC-6F2C64AD9173}"/>
          </ac:grpSpMkLst>
        </pc:grpChg>
        <pc:grpChg chg="add mod">
          <ac:chgData name="Joseph  Witcombe" userId="a2840d26-4401-46ce-837a-825901afe1b0" providerId="ADAL" clId="{C4424B7A-7A25-4D06-AD0F-F5BB98780ECA}" dt="2021-12-30T20:16:58.330" v="1259" actId="1076"/>
          <ac:grpSpMkLst>
            <pc:docMk/>
            <pc:sldMk cId="1617218094" sldId="305"/>
            <ac:grpSpMk id="19" creationId="{4A4C7066-9B57-4FC2-A3D5-CD315D5A4D7E}"/>
          </ac:grpSpMkLst>
        </pc:grpChg>
        <pc:grpChg chg="add del mod">
          <ac:chgData name="Joseph  Witcombe" userId="a2840d26-4401-46ce-837a-825901afe1b0" providerId="ADAL" clId="{C4424B7A-7A25-4D06-AD0F-F5BB98780ECA}" dt="2021-12-30T20:04:42.200" v="1168" actId="165"/>
          <ac:grpSpMkLst>
            <pc:docMk/>
            <pc:sldMk cId="1617218094" sldId="305"/>
            <ac:grpSpMk id="22" creationId="{BBEB50B8-1883-4CF3-8F95-08DF919F75B2}"/>
          </ac:grpSpMkLst>
        </pc:grpChg>
        <pc:grpChg chg="add del mod">
          <ac:chgData name="Joseph  Witcombe" userId="a2840d26-4401-46ce-837a-825901afe1b0" providerId="ADAL" clId="{C4424B7A-7A25-4D06-AD0F-F5BB98780ECA}" dt="2021-12-30T20:10:17.960" v="1221" actId="165"/>
          <ac:grpSpMkLst>
            <pc:docMk/>
            <pc:sldMk cId="1617218094" sldId="305"/>
            <ac:grpSpMk id="25" creationId="{2E7327E4-B678-4442-8401-D8E5A0E2FE13}"/>
          </ac:grpSpMkLst>
        </pc:grpChg>
        <pc:grpChg chg="add mod">
          <ac:chgData name="Joseph  Witcombe" userId="a2840d26-4401-46ce-837a-825901afe1b0" providerId="ADAL" clId="{C4424B7A-7A25-4D06-AD0F-F5BB98780ECA}" dt="2021-12-30T20:17:20.304" v="1266" actId="1076"/>
          <ac:grpSpMkLst>
            <pc:docMk/>
            <pc:sldMk cId="1617218094" sldId="305"/>
            <ac:grpSpMk id="28" creationId="{B19F215D-F583-4645-BBB4-4F7A9FA1B7EE}"/>
          </ac:grpSpMkLst>
        </pc:grpChg>
        <pc:cxnChg chg="add mod">
          <ac:chgData name="Joseph  Witcombe" userId="a2840d26-4401-46ce-837a-825901afe1b0" providerId="ADAL" clId="{C4424B7A-7A25-4D06-AD0F-F5BB98780ECA}" dt="2021-12-30T20:16:14.082" v="1257" actId="14861"/>
          <ac:cxnSpMkLst>
            <pc:docMk/>
            <pc:sldMk cId="1617218094" sldId="305"/>
            <ac:cxnSpMk id="7" creationId="{A3CFEF18-63F7-420F-8E48-5BE4F50EA845}"/>
          </ac:cxnSpMkLst>
        </pc:cxnChg>
      </pc:sldChg>
      <pc:sldChg chg="addSp delSp modSp add mod modNotesTx">
        <pc:chgData name="Joseph  Witcombe" userId="a2840d26-4401-46ce-837a-825901afe1b0" providerId="ADAL" clId="{C4424B7A-7A25-4D06-AD0F-F5BB98780ECA}" dt="2021-12-30T20:49:50.369" v="1935" actId="1076"/>
        <pc:sldMkLst>
          <pc:docMk/>
          <pc:sldMk cId="3844503272" sldId="306"/>
        </pc:sldMkLst>
        <pc:spChg chg="mod">
          <ac:chgData name="Joseph  Witcombe" userId="a2840d26-4401-46ce-837a-825901afe1b0" providerId="ADAL" clId="{C4424B7A-7A25-4D06-AD0F-F5BB98780ECA}" dt="2021-12-30T20:49:45.312" v="1934" actId="1076"/>
          <ac:spMkLst>
            <pc:docMk/>
            <pc:sldMk cId="3844503272" sldId="306"/>
            <ac:spMk id="2" creationId="{E3E9F866-B9A3-469E-AE33-EB840B39AC9A}"/>
          </ac:spMkLst>
        </pc:spChg>
        <pc:spChg chg="add del">
          <ac:chgData name="Joseph  Witcombe" userId="a2840d26-4401-46ce-837a-825901afe1b0" providerId="ADAL" clId="{C4424B7A-7A25-4D06-AD0F-F5BB98780ECA}" dt="2021-12-30T20:22:56.748" v="1290" actId="478"/>
          <ac:spMkLst>
            <pc:docMk/>
            <pc:sldMk cId="3844503272" sldId="306"/>
            <ac:spMk id="4" creationId="{EE481AD5-2933-4B5C-AD49-7DA174A152B5}"/>
          </ac:spMkLst>
        </pc:spChg>
        <pc:spChg chg="add mod">
          <ac:chgData name="Joseph  Witcombe" userId="a2840d26-4401-46ce-837a-825901afe1b0" providerId="ADAL" clId="{C4424B7A-7A25-4D06-AD0F-F5BB98780ECA}" dt="2021-12-30T20:49:36.865" v="1933" actId="1076"/>
          <ac:spMkLst>
            <pc:docMk/>
            <pc:sldMk cId="3844503272" sldId="306"/>
            <ac:spMk id="6" creationId="{0891F82D-B04B-438B-BB5B-7A377E677798}"/>
          </ac:spMkLst>
        </pc:spChg>
        <pc:spChg chg="del">
          <ac:chgData name="Joseph  Witcombe" userId="a2840d26-4401-46ce-837a-825901afe1b0" providerId="ADAL" clId="{C4424B7A-7A25-4D06-AD0F-F5BB98780ECA}" dt="2021-12-30T20:20:00.218" v="1269" actId="478"/>
          <ac:spMkLst>
            <pc:docMk/>
            <pc:sldMk cId="3844503272" sldId="306"/>
            <ac:spMk id="8" creationId="{9364BDD6-3BFC-4BC1-A7A9-2556D5E5CC78}"/>
          </ac:spMkLst>
        </pc:spChg>
        <pc:spChg chg="add del mod">
          <ac:chgData name="Joseph  Witcombe" userId="a2840d26-4401-46ce-837a-825901afe1b0" providerId="ADAL" clId="{C4424B7A-7A25-4D06-AD0F-F5BB98780ECA}" dt="2021-12-30T20:44:14.063" v="1828" actId="478"/>
          <ac:spMkLst>
            <pc:docMk/>
            <pc:sldMk cId="3844503272" sldId="306"/>
            <ac:spMk id="10" creationId="{3B9906FE-6DF4-4B27-8622-C94E3B257335}"/>
          </ac:spMkLst>
        </pc:spChg>
        <pc:spChg chg="add del mod">
          <ac:chgData name="Joseph  Witcombe" userId="a2840d26-4401-46ce-837a-825901afe1b0" providerId="ADAL" clId="{C4424B7A-7A25-4D06-AD0F-F5BB98780ECA}" dt="2021-12-30T20:30:45.334" v="1611" actId="478"/>
          <ac:spMkLst>
            <pc:docMk/>
            <pc:sldMk cId="3844503272" sldId="306"/>
            <ac:spMk id="22" creationId="{A4C162F4-B7C4-4433-9CFB-1C7DDB3FCE21}"/>
          </ac:spMkLst>
        </pc:spChg>
        <pc:spChg chg="del">
          <ac:chgData name="Joseph  Witcombe" userId="a2840d26-4401-46ce-837a-825901afe1b0" providerId="ADAL" clId="{C4424B7A-7A25-4D06-AD0F-F5BB98780ECA}" dt="2021-12-30T20:20:00.218" v="1269" actId="478"/>
          <ac:spMkLst>
            <pc:docMk/>
            <pc:sldMk cId="3844503272" sldId="306"/>
            <ac:spMk id="23" creationId="{5DC8E4E7-163E-48D7-A599-97373678AFBF}"/>
          </ac:spMkLst>
        </pc:spChg>
        <pc:spChg chg="del">
          <ac:chgData name="Joseph  Witcombe" userId="a2840d26-4401-46ce-837a-825901afe1b0" providerId="ADAL" clId="{C4424B7A-7A25-4D06-AD0F-F5BB98780ECA}" dt="2021-12-30T20:20:00.218" v="1269" actId="478"/>
          <ac:spMkLst>
            <pc:docMk/>
            <pc:sldMk cId="3844503272" sldId="306"/>
            <ac:spMk id="24" creationId="{BE3E424C-F81A-46C0-A80E-8FCAABD21AD7}"/>
          </ac:spMkLst>
        </pc:spChg>
        <pc:spChg chg="del">
          <ac:chgData name="Joseph  Witcombe" userId="a2840d26-4401-46ce-837a-825901afe1b0" providerId="ADAL" clId="{C4424B7A-7A25-4D06-AD0F-F5BB98780ECA}" dt="2021-12-30T20:20:00.218" v="1269" actId="478"/>
          <ac:spMkLst>
            <pc:docMk/>
            <pc:sldMk cId="3844503272" sldId="306"/>
            <ac:spMk id="26" creationId="{40448FED-7C13-4728-9C1A-BFBB2E36AB2E}"/>
          </ac:spMkLst>
        </pc:spChg>
        <pc:spChg chg="del">
          <ac:chgData name="Joseph  Witcombe" userId="a2840d26-4401-46ce-837a-825901afe1b0" providerId="ADAL" clId="{C4424B7A-7A25-4D06-AD0F-F5BB98780ECA}" dt="2021-12-30T20:20:00.218" v="1269" actId="478"/>
          <ac:spMkLst>
            <pc:docMk/>
            <pc:sldMk cId="3844503272" sldId="306"/>
            <ac:spMk id="27" creationId="{6D1E3AC3-90B9-4B4C-8CB1-AC1C0455D579}"/>
          </ac:spMkLst>
        </pc:spChg>
        <pc:spChg chg="del">
          <ac:chgData name="Joseph  Witcombe" userId="a2840d26-4401-46ce-837a-825901afe1b0" providerId="ADAL" clId="{C4424B7A-7A25-4D06-AD0F-F5BB98780ECA}" dt="2021-12-30T20:20:00.218" v="1269" actId="478"/>
          <ac:spMkLst>
            <pc:docMk/>
            <pc:sldMk cId="3844503272" sldId="306"/>
            <ac:spMk id="32" creationId="{6F54854E-1E3B-43BD-9C70-39CC6C9C5CE1}"/>
          </ac:spMkLst>
        </pc:spChg>
        <pc:spChg chg="del mod">
          <ac:chgData name="Joseph  Witcombe" userId="a2840d26-4401-46ce-837a-825901afe1b0" providerId="ADAL" clId="{C4424B7A-7A25-4D06-AD0F-F5BB98780ECA}" dt="2021-12-30T20:44:06.320" v="1826" actId="478"/>
          <ac:spMkLst>
            <pc:docMk/>
            <pc:sldMk cId="3844503272" sldId="306"/>
            <ac:spMk id="105" creationId="{00000000-0000-0000-0000-000000000000}"/>
          </ac:spMkLst>
        </pc:spChg>
        <pc:grpChg chg="del">
          <ac:chgData name="Joseph  Witcombe" userId="a2840d26-4401-46ce-837a-825901afe1b0" providerId="ADAL" clId="{C4424B7A-7A25-4D06-AD0F-F5BB98780ECA}" dt="2021-12-30T20:20:00.218" v="1269" actId="478"/>
          <ac:grpSpMkLst>
            <pc:docMk/>
            <pc:sldMk cId="3844503272" sldId="306"/>
            <ac:grpSpMk id="3" creationId="{82E57ACE-3E52-4B1F-AFAC-6F2C64AD9173}"/>
          </ac:grpSpMkLst>
        </pc:grpChg>
        <pc:grpChg chg="del">
          <ac:chgData name="Joseph  Witcombe" userId="a2840d26-4401-46ce-837a-825901afe1b0" providerId="ADAL" clId="{C4424B7A-7A25-4D06-AD0F-F5BB98780ECA}" dt="2021-12-30T20:20:00.218" v="1269" actId="478"/>
          <ac:grpSpMkLst>
            <pc:docMk/>
            <pc:sldMk cId="3844503272" sldId="306"/>
            <ac:grpSpMk id="19" creationId="{4A4C7066-9B57-4FC2-A3D5-CD315D5A4D7E}"/>
          </ac:grpSpMkLst>
        </pc:grpChg>
        <pc:grpChg chg="del">
          <ac:chgData name="Joseph  Witcombe" userId="a2840d26-4401-46ce-837a-825901afe1b0" providerId="ADAL" clId="{C4424B7A-7A25-4D06-AD0F-F5BB98780ECA}" dt="2021-12-30T20:20:00.218" v="1269" actId="478"/>
          <ac:grpSpMkLst>
            <pc:docMk/>
            <pc:sldMk cId="3844503272" sldId="306"/>
            <ac:grpSpMk id="28" creationId="{B19F215D-F583-4645-BBB4-4F7A9FA1B7EE}"/>
          </ac:grpSpMkLst>
        </pc:grpChg>
        <pc:graphicFrameChg chg="add mod modGraphic">
          <ac:chgData name="Joseph  Witcombe" userId="a2840d26-4401-46ce-837a-825901afe1b0" providerId="ADAL" clId="{C4424B7A-7A25-4D06-AD0F-F5BB98780ECA}" dt="2021-12-30T20:49:50.369" v="1935" actId="1076"/>
          <ac:graphicFrameMkLst>
            <pc:docMk/>
            <pc:sldMk cId="3844503272" sldId="306"/>
            <ac:graphicFrameMk id="5" creationId="{220FBD1E-D781-42DE-A166-3407F5834B0D}"/>
          </ac:graphicFrameMkLst>
        </pc:graphicFrameChg>
        <pc:cxnChg chg="del">
          <ac:chgData name="Joseph  Witcombe" userId="a2840d26-4401-46ce-837a-825901afe1b0" providerId="ADAL" clId="{C4424B7A-7A25-4D06-AD0F-F5BB98780ECA}" dt="2021-12-30T20:20:00.218" v="1269" actId="478"/>
          <ac:cxnSpMkLst>
            <pc:docMk/>
            <pc:sldMk cId="3844503272" sldId="306"/>
            <ac:cxnSpMk id="7" creationId="{A3CFEF18-63F7-420F-8E48-5BE4F50EA845}"/>
          </ac:cxnSpMkLst>
        </pc:cxnChg>
        <pc:cxnChg chg="del">
          <ac:chgData name="Joseph  Witcombe" userId="a2840d26-4401-46ce-837a-825901afe1b0" providerId="ADAL" clId="{C4424B7A-7A25-4D06-AD0F-F5BB98780ECA}" dt="2021-12-30T20:44:07.788" v="1827" actId="478"/>
          <ac:cxnSpMkLst>
            <pc:docMk/>
            <pc:sldMk cId="3844503272" sldId="306"/>
            <ac:cxnSpMk id="106" creationId="{00000000-0000-0000-0000-000000000000}"/>
          </ac:cxnSpMkLst>
        </pc:cxnChg>
      </pc:sldChg>
    </pc:docChg>
  </pc:docChgLst>
  <pc:docChgLst>
    <pc:chgData name="Joseph  Witcombe" userId="S::joseph@purplebeard.co.uk::a2840d26-4401-46ce-837a-825901afe1b0" providerId="AD" clId="Web-{1067C01B-8494-3229-11F8-5855EF2A5BBE}"/>
    <pc:docChg chg="addSld modSld sldOrd">
      <pc:chgData name="Joseph  Witcombe" userId="S::joseph@purplebeard.co.uk::a2840d26-4401-46ce-837a-825901afe1b0" providerId="AD" clId="Web-{1067C01B-8494-3229-11F8-5855EF2A5BBE}" dt="2022-03-16T19:19:01.382" v="1042" actId="20577"/>
      <pc:docMkLst>
        <pc:docMk/>
      </pc:docMkLst>
      <pc:sldChg chg="modSp">
        <pc:chgData name="Joseph  Witcombe" userId="S::joseph@purplebeard.co.uk::a2840d26-4401-46ce-837a-825901afe1b0" providerId="AD" clId="Web-{1067C01B-8494-3229-11F8-5855EF2A5BBE}" dt="2022-03-16T17:22:02.336" v="840" actId="20577"/>
        <pc:sldMkLst>
          <pc:docMk/>
          <pc:sldMk cId="347320070" sldId="304"/>
        </pc:sldMkLst>
        <pc:spChg chg="mod">
          <ac:chgData name="Joseph  Witcombe" userId="S::joseph@purplebeard.co.uk::a2840d26-4401-46ce-837a-825901afe1b0" providerId="AD" clId="Web-{1067C01B-8494-3229-11F8-5855EF2A5BBE}" dt="2022-03-16T15:10:51.829" v="9" actId="20577"/>
          <ac:spMkLst>
            <pc:docMk/>
            <pc:sldMk cId="347320070" sldId="304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22:02.336" v="840" actId="20577"/>
          <ac:spMkLst>
            <pc:docMk/>
            <pc:sldMk cId="347320070" sldId="304"/>
            <ac:spMk id="6" creationId="{EE1C1393-6558-4322-A1C5-F582FED6201F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13:55.105" v="819" actId="20577"/>
        <pc:sldMkLst>
          <pc:docMk/>
          <pc:sldMk cId="3028111047" sldId="306"/>
        </pc:sldMkLst>
        <pc:spChg chg="mod">
          <ac:chgData name="Joseph  Witcombe" userId="S::joseph@purplebeard.co.uk::a2840d26-4401-46ce-837a-825901afe1b0" providerId="AD" clId="Web-{1067C01B-8494-3229-11F8-5855EF2A5BBE}" dt="2022-03-16T17:13:55.105" v="819" actId="20577"/>
          <ac:spMkLst>
            <pc:docMk/>
            <pc:sldMk cId="3028111047" sldId="306"/>
            <ac:spMk id="5" creationId="{481AA86E-3DC1-4DCA-BC38-33D5B631259A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25:46.576" v="872" actId="20577"/>
        <pc:sldMkLst>
          <pc:docMk/>
          <pc:sldMk cId="3369513202" sldId="307"/>
        </pc:sldMkLst>
        <pc:spChg chg="mod">
          <ac:chgData name="Joseph  Witcombe" userId="S::joseph@purplebeard.co.uk::a2840d26-4401-46ce-837a-825901afe1b0" providerId="AD" clId="Web-{1067C01B-8494-3229-11F8-5855EF2A5BBE}" dt="2022-03-16T15:44:07.807" v="297" actId="20577"/>
          <ac:spMkLst>
            <pc:docMk/>
            <pc:sldMk cId="3369513202" sldId="307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25:46.576" v="872" actId="20577"/>
          <ac:spMkLst>
            <pc:docMk/>
            <pc:sldMk cId="3369513202" sldId="307"/>
            <ac:spMk id="6" creationId="{EE1C1393-6558-4322-A1C5-F582FED6201F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32:42.929" v="924" actId="20577"/>
        <pc:sldMkLst>
          <pc:docMk/>
          <pc:sldMk cId="3153982190" sldId="308"/>
        </pc:sldMkLst>
        <pc:spChg chg="mod">
          <ac:chgData name="Joseph  Witcombe" userId="S::joseph@purplebeard.co.uk::a2840d26-4401-46ce-837a-825901afe1b0" providerId="AD" clId="Web-{1067C01B-8494-3229-11F8-5855EF2A5BBE}" dt="2022-03-16T17:14:29.544" v="829" actId="20577"/>
          <ac:spMkLst>
            <pc:docMk/>
            <pc:sldMk cId="3153982190" sldId="308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32:06.225" v="920" actId="20577"/>
          <ac:spMkLst>
            <pc:docMk/>
            <pc:sldMk cId="3153982190" sldId="308"/>
            <ac:spMk id="6" creationId="{EE1C1393-6558-4322-A1C5-F582FED6201F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32:42.929" v="924" actId="20577"/>
          <ac:spMkLst>
            <pc:docMk/>
            <pc:sldMk cId="3153982190" sldId="308"/>
            <ac:spMk id="7" creationId="{2C26C257-50BF-401E-A182-B1789E037D44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22:41.555" v="842" actId="20577"/>
        <pc:sldMkLst>
          <pc:docMk/>
          <pc:sldMk cId="922629678" sldId="310"/>
        </pc:sldMkLst>
        <pc:spChg chg="mod">
          <ac:chgData name="Joseph  Witcombe" userId="S::joseph@purplebeard.co.uk::a2840d26-4401-46ce-837a-825901afe1b0" providerId="AD" clId="Web-{1067C01B-8494-3229-11F8-5855EF2A5BBE}" dt="2022-03-16T17:22:41.555" v="842" actId="20577"/>
          <ac:spMkLst>
            <pc:docMk/>
            <pc:sldMk cId="922629678" sldId="310"/>
            <ac:spMk id="6" creationId="{EE1C1393-6558-4322-A1C5-F582FED6201F}"/>
          </ac:spMkLst>
        </pc:spChg>
      </pc:sldChg>
      <pc:sldChg chg="addSp delSp modSp">
        <pc:chgData name="Joseph  Witcombe" userId="S::joseph@purplebeard.co.uk::a2840d26-4401-46ce-837a-825901afe1b0" providerId="AD" clId="Web-{1067C01B-8494-3229-11F8-5855EF2A5BBE}" dt="2022-03-16T17:36:32.372" v="938" actId="20577"/>
        <pc:sldMkLst>
          <pc:docMk/>
          <pc:sldMk cId="889156896" sldId="311"/>
        </pc:sldMkLst>
        <pc:spChg chg="add del">
          <ac:chgData name="Joseph  Witcombe" userId="S::joseph@purplebeard.co.uk::a2840d26-4401-46ce-837a-825901afe1b0" providerId="AD" clId="Web-{1067C01B-8494-3229-11F8-5855EF2A5BBE}" dt="2022-03-16T17:15:59.374" v="837"/>
          <ac:spMkLst>
            <pc:docMk/>
            <pc:sldMk cId="889156896" sldId="311"/>
            <ac:spMk id="2" creationId="{3D2799C2-EC4D-4673-A494-42FCEA67AD15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15:13.435" v="831" actId="20577"/>
          <ac:spMkLst>
            <pc:docMk/>
            <pc:sldMk cId="889156896" sldId="311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36:32.372" v="938" actId="20577"/>
          <ac:spMkLst>
            <pc:docMk/>
            <pc:sldMk cId="889156896" sldId="311"/>
            <ac:spMk id="6" creationId="{EE1C1393-6558-4322-A1C5-F582FED6201F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27:02.484" v="881" actId="20577"/>
        <pc:sldMkLst>
          <pc:docMk/>
          <pc:sldMk cId="4040370644" sldId="314"/>
        </pc:sldMkLst>
        <pc:spChg chg="mod">
          <ac:chgData name="Joseph  Witcombe" userId="S::joseph@purplebeard.co.uk::a2840d26-4401-46ce-837a-825901afe1b0" providerId="AD" clId="Web-{1067C01B-8494-3229-11F8-5855EF2A5BBE}" dt="2022-03-16T16:57:15.833" v="620" actId="20577"/>
          <ac:spMkLst>
            <pc:docMk/>
            <pc:sldMk cId="4040370644" sldId="314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27:02.484" v="881" actId="20577"/>
          <ac:spMkLst>
            <pc:docMk/>
            <pc:sldMk cId="4040370644" sldId="314"/>
            <ac:spMk id="6" creationId="{EE1C1393-6558-4322-A1C5-F582FED6201F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29:05.771" v="908" actId="20577"/>
        <pc:sldMkLst>
          <pc:docMk/>
          <pc:sldMk cId="3824667196" sldId="316"/>
        </pc:sldMkLst>
        <pc:spChg chg="mod">
          <ac:chgData name="Joseph  Witcombe" userId="S::joseph@purplebeard.co.uk::a2840d26-4401-46ce-837a-825901afe1b0" providerId="AD" clId="Web-{1067C01B-8494-3229-11F8-5855EF2A5BBE}" dt="2022-03-16T17:05:32.890" v="715" actId="20577"/>
          <ac:spMkLst>
            <pc:docMk/>
            <pc:sldMk cId="3824667196" sldId="316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29:05.771" v="908" actId="20577"/>
          <ac:spMkLst>
            <pc:docMk/>
            <pc:sldMk cId="3824667196" sldId="316"/>
            <ac:spMk id="6" creationId="{EE1C1393-6558-4322-A1C5-F582FED6201F}"/>
          </ac:spMkLst>
        </pc:spChg>
        <pc:picChg chg="mod">
          <ac:chgData name="Joseph  Witcombe" userId="S::joseph@purplebeard.co.uk::a2840d26-4401-46ce-837a-825901afe1b0" providerId="AD" clId="Web-{1067C01B-8494-3229-11F8-5855EF2A5BBE}" dt="2022-03-16T15:48:28.041" v="346" actId="1076"/>
          <ac:picMkLst>
            <pc:docMk/>
            <pc:sldMk cId="3824667196" sldId="316"/>
            <ac:picMk id="2" creationId="{0D0596C6-99D5-441E-A26E-2DD729702C40}"/>
          </ac:picMkLst>
        </pc:picChg>
      </pc:sldChg>
      <pc:sldChg chg="modSp">
        <pc:chgData name="Joseph  Witcombe" userId="S::joseph@purplebeard.co.uk::a2840d26-4401-46ce-837a-825901afe1b0" providerId="AD" clId="Web-{1067C01B-8494-3229-11F8-5855EF2A5BBE}" dt="2022-03-16T17:09:53.990" v="770" actId="20577"/>
        <pc:sldMkLst>
          <pc:docMk/>
          <pc:sldMk cId="3451093341" sldId="320"/>
        </pc:sldMkLst>
        <pc:spChg chg="mod">
          <ac:chgData name="Joseph  Witcombe" userId="S::joseph@purplebeard.co.uk::a2840d26-4401-46ce-837a-825901afe1b0" providerId="AD" clId="Web-{1067C01B-8494-3229-11F8-5855EF2A5BBE}" dt="2022-03-16T17:09:53.990" v="770" actId="20577"/>
          <ac:spMkLst>
            <pc:docMk/>
            <pc:sldMk cId="3451093341" sldId="320"/>
            <ac:spMk id="5" creationId="{481AA86E-3DC1-4DCA-BC38-33D5B631259A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13:31.419" v="811" actId="20577"/>
        <pc:sldMkLst>
          <pc:docMk/>
          <pc:sldMk cId="4250458814" sldId="321"/>
        </pc:sldMkLst>
        <pc:spChg chg="mod">
          <ac:chgData name="Joseph  Witcombe" userId="S::joseph@purplebeard.co.uk::a2840d26-4401-46ce-837a-825901afe1b0" providerId="AD" clId="Web-{1067C01B-8494-3229-11F8-5855EF2A5BBE}" dt="2022-03-16T17:13:31.419" v="811" actId="20577"/>
          <ac:spMkLst>
            <pc:docMk/>
            <pc:sldMk cId="4250458814" sldId="321"/>
            <ac:spMk id="5" creationId="{481AA86E-3DC1-4DCA-BC38-33D5B631259A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48:29.140" v="1014"/>
        <pc:sldMkLst>
          <pc:docMk/>
          <pc:sldMk cId="890377984" sldId="355"/>
        </pc:sldMkLst>
        <pc:spChg chg="mod">
          <ac:chgData name="Joseph  Witcombe" userId="S::joseph@purplebeard.co.uk::a2840d26-4401-46ce-837a-825901afe1b0" providerId="AD" clId="Web-{1067C01B-8494-3229-11F8-5855EF2A5BBE}" dt="2022-03-16T17:48:29.140" v="1014"/>
          <ac:spMkLst>
            <pc:docMk/>
            <pc:sldMk cId="890377984" sldId="355"/>
            <ac:spMk id="7" creationId="{800AD5F4-648B-4769-BFB9-709939ED4C03}"/>
          </ac:spMkLst>
        </pc:spChg>
      </pc:sldChg>
      <pc:sldChg chg="addSp modSp">
        <pc:chgData name="Joseph  Witcombe" userId="S::joseph@purplebeard.co.uk::a2840d26-4401-46ce-837a-825901afe1b0" providerId="AD" clId="Web-{1067C01B-8494-3229-11F8-5855EF2A5BBE}" dt="2022-03-16T17:48:04.671" v="1013" actId="14100"/>
        <pc:sldMkLst>
          <pc:docMk/>
          <pc:sldMk cId="2097566420" sldId="356"/>
        </pc:sldMkLst>
        <pc:spChg chg="mod">
          <ac:chgData name="Joseph  Witcombe" userId="S::joseph@purplebeard.co.uk::a2840d26-4401-46ce-837a-825901afe1b0" providerId="AD" clId="Web-{1067C01B-8494-3229-11F8-5855EF2A5BBE}" dt="2022-03-16T17:22:10.961" v="841" actId="20577"/>
          <ac:spMkLst>
            <pc:docMk/>
            <pc:sldMk cId="2097566420" sldId="356"/>
            <ac:spMk id="2" creationId="{C265E2A2-28EE-4D04-B3A9-263A3A47FA22}"/>
          </ac:spMkLst>
        </pc:spChg>
        <pc:spChg chg="add mod ord">
          <ac:chgData name="Joseph  Witcombe" userId="S::joseph@purplebeard.co.uk::a2840d26-4401-46ce-837a-825901afe1b0" providerId="AD" clId="Web-{1067C01B-8494-3229-11F8-5855EF2A5BBE}" dt="2022-03-16T17:48:04.671" v="1013" actId="14100"/>
          <ac:spMkLst>
            <pc:docMk/>
            <pc:sldMk cId="2097566420" sldId="356"/>
            <ac:spMk id="3" creationId="{3ADD8B59-2ADE-41F7-9CC3-24499532164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5:11:16.940" v="21" actId="20577"/>
          <ac:spMkLst>
            <pc:docMk/>
            <pc:sldMk cId="2097566420" sldId="356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5:11:20.878" v="22" actId="1076"/>
          <ac:spMkLst>
            <pc:docMk/>
            <pc:sldMk cId="2097566420" sldId="356"/>
            <ac:spMk id="6" creationId="{EE1C1393-6558-4322-A1C5-F582FED6201F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46:41.200" v="1007" actId="20577"/>
          <ac:spMkLst>
            <pc:docMk/>
            <pc:sldMk cId="2097566420" sldId="356"/>
            <ac:spMk id="9" creationId="{6E9E4468-5B8F-4D84-8C44-9BEB8E2AF13A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30:41.147" v="914" actId="20577"/>
        <pc:sldMkLst>
          <pc:docMk/>
          <pc:sldMk cId="2170912879" sldId="359"/>
        </pc:sldMkLst>
        <pc:spChg chg="mod">
          <ac:chgData name="Joseph  Witcombe" userId="S::joseph@purplebeard.co.uk::a2840d26-4401-46ce-837a-825901afe1b0" providerId="AD" clId="Web-{1067C01B-8494-3229-11F8-5855EF2A5BBE}" dt="2022-03-16T17:13:45.980" v="818" actId="20577"/>
          <ac:spMkLst>
            <pc:docMk/>
            <pc:sldMk cId="2170912879" sldId="359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30:41.147" v="914" actId="20577"/>
          <ac:spMkLst>
            <pc:docMk/>
            <pc:sldMk cId="2170912879" sldId="359"/>
            <ac:spMk id="6" creationId="{EE1C1393-6558-4322-A1C5-F582FED6201F}"/>
          </ac:spMkLst>
        </pc:spChg>
      </pc:sldChg>
      <pc:sldChg chg="addSp delSp modSp">
        <pc:chgData name="Joseph  Witcombe" userId="S::joseph@purplebeard.co.uk::a2840d26-4401-46ce-837a-825901afe1b0" providerId="AD" clId="Web-{1067C01B-8494-3229-11F8-5855EF2A5BBE}" dt="2022-03-16T17:45:41.136" v="1000"/>
        <pc:sldMkLst>
          <pc:docMk/>
          <pc:sldMk cId="1347391900" sldId="360"/>
        </pc:sldMkLst>
        <pc:spChg chg="add del mod ord">
          <ac:chgData name="Joseph  Witcombe" userId="S::joseph@purplebeard.co.uk::a2840d26-4401-46ce-837a-825901afe1b0" providerId="AD" clId="Web-{1067C01B-8494-3229-11F8-5855EF2A5BBE}" dt="2022-03-16T17:42:35.819" v="979"/>
          <ac:spMkLst>
            <pc:docMk/>
            <pc:sldMk cId="1347391900" sldId="360"/>
            <ac:spMk id="2" creationId="{468F0E9E-5598-4E73-BBA3-D4DD57FCA8BA}"/>
          </ac:spMkLst>
        </pc:spChg>
        <pc:spChg chg="add mod ord">
          <ac:chgData name="Joseph  Witcombe" userId="S::joseph@purplebeard.co.uk::a2840d26-4401-46ce-837a-825901afe1b0" providerId="AD" clId="Web-{1067C01B-8494-3229-11F8-5855EF2A5BBE}" dt="2022-03-16T17:45:41.136" v="1000"/>
          <ac:spMkLst>
            <pc:docMk/>
            <pc:sldMk cId="1347391900" sldId="360"/>
            <ac:spMk id="3" creationId="{317B1A2B-E7C2-4EF1-A2C4-12893399872F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40:58.223" v="962" actId="20577"/>
          <ac:spMkLst>
            <pc:docMk/>
            <pc:sldMk cId="1347391900" sldId="360"/>
            <ac:spMk id="4" creationId="{B27088D0-845E-4D9B-AE67-2D75F839248D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5:14:52.406" v="107" actId="20577"/>
          <ac:spMkLst>
            <pc:docMk/>
            <pc:sldMk cId="1347391900" sldId="360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22:51.431" v="844" actId="20577"/>
          <ac:spMkLst>
            <pc:docMk/>
            <pc:sldMk cId="1347391900" sldId="360"/>
            <ac:spMk id="6" creationId="{EE1C1393-6558-4322-A1C5-F582FED6201F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44:48.385" v="996" actId="20577"/>
          <ac:spMkLst>
            <pc:docMk/>
            <pc:sldMk cId="1347391900" sldId="360"/>
            <ac:spMk id="7" creationId="{684C8F51-FC0E-4FFC-9EC8-D7D92433A856}"/>
          </ac:spMkLst>
        </pc:spChg>
      </pc:sldChg>
      <pc:sldChg chg="addSp delSp modSp">
        <pc:chgData name="Joseph  Witcombe" userId="S::joseph@purplebeard.co.uk::a2840d26-4401-46ce-837a-825901afe1b0" providerId="AD" clId="Web-{1067C01B-8494-3229-11F8-5855EF2A5BBE}" dt="2022-03-16T17:46:14.074" v="1004" actId="20577"/>
        <pc:sldMkLst>
          <pc:docMk/>
          <pc:sldMk cId="2668305927" sldId="362"/>
        </pc:sldMkLst>
        <pc:spChg chg="add mod ord">
          <ac:chgData name="Joseph  Witcombe" userId="S::joseph@purplebeard.co.uk::a2840d26-4401-46ce-837a-825901afe1b0" providerId="AD" clId="Web-{1067C01B-8494-3229-11F8-5855EF2A5BBE}" dt="2022-03-16T17:46:06.293" v="1003" actId="1076"/>
          <ac:spMkLst>
            <pc:docMk/>
            <pc:sldMk cId="2668305927" sldId="362"/>
            <ac:spMk id="2" creationId="{7A3C9249-0133-4FAB-BA70-9686798B459F}"/>
          </ac:spMkLst>
        </pc:spChg>
        <pc:spChg chg="add del mod">
          <ac:chgData name="Joseph  Witcombe" userId="S::joseph@purplebeard.co.uk::a2840d26-4401-46ce-837a-825901afe1b0" providerId="AD" clId="Web-{1067C01B-8494-3229-11F8-5855EF2A5BBE}" dt="2022-03-16T15:15:51.378" v="137"/>
          <ac:spMkLst>
            <pc:docMk/>
            <pc:sldMk cId="2668305927" sldId="362"/>
            <ac:spMk id="3" creationId="{2622CF0B-D3EF-4A9F-8FF1-66366E50E055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5:35:58.013" v="185" actId="20577"/>
          <ac:spMkLst>
            <pc:docMk/>
            <pc:sldMk cId="2668305927" sldId="362"/>
            <ac:spMk id="4" creationId="{B27088D0-845E-4D9B-AE67-2D75F839248D}"/>
          </ac:spMkLst>
        </pc:spChg>
        <pc:spChg chg="add del mod">
          <ac:chgData name="Joseph  Witcombe" userId="S::joseph@purplebeard.co.uk::a2840d26-4401-46ce-837a-825901afe1b0" providerId="AD" clId="Web-{1067C01B-8494-3229-11F8-5855EF2A5BBE}" dt="2022-03-16T17:24:15.761" v="856" actId="20577"/>
          <ac:spMkLst>
            <pc:docMk/>
            <pc:sldMk cId="2668305927" sldId="362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24:06.386" v="853" actId="20577"/>
          <ac:spMkLst>
            <pc:docMk/>
            <pc:sldMk cId="2668305927" sldId="362"/>
            <ac:spMk id="6" creationId="{EE1C1393-6558-4322-A1C5-F582FED6201F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46:14.074" v="1004" actId="20577"/>
          <ac:spMkLst>
            <pc:docMk/>
            <pc:sldMk cId="2668305927" sldId="362"/>
            <ac:spMk id="7" creationId="{684C8F51-FC0E-4FFC-9EC8-D7D92433A856}"/>
          </ac:spMkLst>
        </pc:spChg>
      </pc:sldChg>
      <pc:sldChg chg="modSp">
        <pc:chgData name="Joseph  Witcombe" userId="S::joseph@purplebeard.co.uk::a2840d26-4401-46ce-837a-825901afe1b0" providerId="AD" clId="Web-{1067C01B-8494-3229-11F8-5855EF2A5BBE}" dt="2022-03-16T17:29:13.206" v="910" actId="20577"/>
        <pc:sldMkLst>
          <pc:docMk/>
          <pc:sldMk cId="373072796" sldId="368"/>
        </pc:sldMkLst>
        <pc:spChg chg="mod">
          <ac:chgData name="Joseph  Witcombe" userId="S::joseph@purplebeard.co.uk::a2840d26-4401-46ce-837a-825901afe1b0" providerId="AD" clId="Web-{1067C01B-8494-3229-11F8-5855EF2A5BBE}" dt="2022-03-16T17:29:13.206" v="910" actId="20577"/>
          <ac:spMkLst>
            <pc:docMk/>
            <pc:sldMk cId="373072796" sldId="368"/>
            <ac:spMk id="6" creationId="{EE1C1393-6558-4322-A1C5-F582FED6201F}"/>
          </ac:spMkLst>
        </pc:spChg>
      </pc:sldChg>
      <pc:sldChg chg="modSp add ord replId">
        <pc:chgData name="Joseph  Witcombe" userId="S::joseph@purplebeard.co.uk::a2840d26-4401-46ce-837a-825901afe1b0" providerId="AD" clId="Web-{1067C01B-8494-3229-11F8-5855EF2A5BBE}" dt="2022-03-16T15:14:06.763" v="94" actId="20577"/>
        <pc:sldMkLst>
          <pc:docMk/>
          <pc:sldMk cId="605607386" sldId="377"/>
        </pc:sldMkLst>
        <pc:spChg chg="mod">
          <ac:chgData name="Joseph  Witcombe" userId="S::joseph@purplebeard.co.uk::a2840d26-4401-46ce-837a-825901afe1b0" providerId="AD" clId="Web-{1067C01B-8494-3229-11F8-5855EF2A5BBE}" dt="2022-03-16T15:12:15.350" v="41" actId="20577"/>
          <ac:spMkLst>
            <pc:docMk/>
            <pc:sldMk cId="605607386" sldId="377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5:14:06.763" v="94" actId="20577"/>
          <ac:spMkLst>
            <pc:docMk/>
            <pc:sldMk cId="605607386" sldId="377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1067C01B-8494-3229-11F8-5855EF2A5BBE}" dt="2022-03-16T17:26:25.342" v="876" actId="20577"/>
        <pc:sldMkLst>
          <pc:docMk/>
          <pc:sldMk cId="1708602032" sldId="378"/>
        </pc:sldMkLst>
        <pc:spChg chg="mod">
          <ac:chgData name="Joseph  Witcombe" userId="S::joseph@purplebeard.co.uk::a2840d26-4401-46ce-837a-825901afe1b0" providerId="AD" clId="Web-{1067C01B-8494-3229-11F8-5855EF2A5BBE}" dt="2022-03-16T16:48:45.443" v="348" actId="20577"/>
          <ac:spMkLst>
            <pc:docMk/>
            <pc:sldMk cId="1708602032" sldId="378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7:26:25.342" v="876" actId="20577"/>
          <ac:spMkLst>
            <pc:docMk/>
            <pc:sldMk cId="1708602032" sldId="378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1067C01B-8494-3229-11F8-5855EF2A5BBE}" dt="2022-03-16T19:19:01.382" v="1042" actId="20577"/>
        <pc:sldMkLst>
          <pc:docMk/>
          <pc:sldMk cId="754625064" sldId="379"/>
        </pc:sldMkLst>
        <pc:spChg chg="mod">
          <ac:chgData name="Joseph  Witcombe" userId="S::joseph@purplebeard.co.uk::a2840d26-4401-46ce-837a-825901afe1b0" providerId="AD" clId="Web-{1067C01B-8494-3229-11F8-5855EF2A5BBE}" dt="2022-03-16T19:18:14.771" v="1023" actId="20577"/>
          <ac:spMkLst>
            <pc:docMk/>
            <pc:sldMk cId="754625064" sldId="379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1067C01B-8494-3229-11F8-5855EF2A5BBE}" dt="2022-03-16T19:19:01.382" v="1042" actId="20577"/>
          <ac:spMkLst>
            <pc:docMk/>
            <pc:sldMk cId="754625064" sldId="379"/>
            <ac:spMk id="6" creationId="{EE1C1393-6558-4322-A1C5-F582FED6201F}"/>
          </ac:spMkLst>
        </pc:spChg>
      </pc:sldChg>
    </pc:docChg>
  </pc:docChgLst>
  <pc:docChgLst>
    <pc:chgData name="Joseph  Witcombe" userId="S::joseph@purplebeard.co.uk::a2840d26-4401-46ce-837a-825901afe1b0" providerId="AD" clId="Web-{2E3ED1AA-DDAB-BD51-1F81-138F632F6E3E}"/>
    <pc:docChg chg="addSld modSld">
      <pc:chgData name="Joseph  Witcombe" userId="S::joseph@purplebeard.co.uk::a2840d26-4401-46ce-837a-825901afe1b0" providerId="AD" clId="Web-{2E3ED1AA-DDAB-BD51-1F81-138F632F6E3E}" dt="2022-02-10T11:30:19.036" v="352"/>
      <pc:docMkLst>
        <pc:docMk/>
      </pc:docMkLst>
      <pc:sldChg chg="addSp delSp modSp mod modClrScheme chgLayout">
        <pc:chgData name="Joseph  Witcombe" userId="S::joseph@purplebeard.co.uk::a2840d26-4401-46ce-837a-825901afe1b0" providerId="AD" clId="Web-{2E3ED1AA-DDAB-BD51-1F81-138F632F6E3E}" dt="2022-02-10T11:06:17.018" v="262"/>
        <pc:sldMkLst>
          <pc:docMk/>
          <pc:sldMk cId="3687360637" sldId="293"/>
        </pc:sldMkLst>
        <pc:spChg chg="del">
          <ac:chgData name="Joseph  Witcombe" userId="S::joseph@purplebeard.co.uk::a2840d26-4401-46ce-837a-825901afe1b0" providerId="AD" clId="Web-{2E3ED1AA-DDAB-BD51-1F81-138F632F6E3E}" dt="2022-02-10T11:06:17.018" v="262"/>
          <ac:spMkLst>
            <pc:docMk/>
            <pc:sldMk cId="3687360637" sldId="293"/>
            <ac:spMk id="5" creationId="{A1BDDBF8-119B-4F1F-B689-BFAC96086382}"/>
          </ac:spMkLst>
        </pc:spChg>
        <pc:spChg chg="mod ord">
          <ac:chgData name="Joseph  Witcombe" userId="S::joseph@purplebeard.co.uk::a2840d26-4401-46ce-837a-825901afe1b0" providerId="AD" clId="Web-{2E3ED1AA-DDAB-BD51-1F81-138F632F6E3E}" dt="2022-02-10T11:06:09.564" v="261"/>
          <ac:spMkLst>
            <pc:docMk/>
            <pc:sldMk cId="3687360637" sldId="293"/>
            <ac:spMk id="8" creationId="{7674CEBC-653B-49CD-8BD4-81BCDAAE7367}"/>
          </ac:spMkLst>
        </pc:spChg>
        <pc:spChg chg="mod ord">
          <ac:chgData name="Joseph  Witcombe" userId="S::joseph@purplebeard.co.uk::a2840d26-4401-46ce-837a-825901afe1b0" providerId="AD" clId="Web-{2E3ED1AA-DDAB-BD51-1F81-138F632F6E3E}" dt="2022-02-10T11:06:09.564" v="261"/>
          <ac:spMkLst>
            <pc:docMk/>
            <pc:sldMk cId="3687360637" sldId="293"/>
            <ac:spMk id="9" creationId="{2C8716AC-2167-4A6C-B2A3-B3B2FF1E6DBB}"/>
          </ac:spMkLst>
        </pc:spChg>
        <pc:picChg chg="add mod">
          <ac:chgData name="Joseph  Witcombe" userId="S::joseph@purplebeard.co.uk::a2840d26-4401-46ce-837a-825901afe1b0" providerId="AD" clId="Web-{2E3ED1AA-DDAB-BD51-1F81-138F632F6E3E}" dt="2022-02-10T11:03:58.903" v="252" actId="1076"/>
          <ac:picMkLst>
            <pc:docMk/>
            <pc:sldMk cId="3687360637" sldId="293"/>
            <ac:picMk id="2" creationId="{8D5C64D0-31F8-434C-BB12-7A2ECC6259D6}"/>
          </ac:picMkLst>
        </pc:picChg>
      </pc:sldChg>
      <pc:sldChg chg="modNotes">
        <pc:chgData name="Joseph  Witcombe" userId="S::joseph@purplebeard.co.uk::a2840d26-4401-46ce-837a-825901afe1b0" providerId="AD" clId="Web-{2E3ED1AA-DDAB-BD51-1F81-138F632F6E3E}" dt="2022-02-10T11:30:19.036" v="352"/>
        <pc:sldMkLst>
          <pc:docMk/>
          <pc:sldMk cId="3011540623" sldId="309"/>
        </pc:sldMkLst>
      </pc:sldChg>
      <pc:sldChg chg="modSp">
        <pc:chgData name="Joseph  Witcombe" userId="S::joseph@purplebeard.co.uk::a2840d26-4401-46ce-837a-825901afe1b0" providerId="AD" clId="Web-{2E3ED1AA-DDAB-BD51-1F81-138F632F6E3E}" dt="2022-02-10T10:00:20.184" v="46" actId="20577"/>
        <pc:sldMkLst>
          <pc:docMk/>
          <pc:sldMk cId="3208786145" sldId="312"/>
        </pc:sldMkLst>
        <pc:spChg chg="mod">
          <ac:chgData name="Joseph  Witcombe" userId="S::joseph@purplebeard.co.uk::a2840d26-4401-46ce-837a-825901afe1b0" providerId="AD" clId="Web-{2E3ED1AA-DDAB-BD51-1F81-138F632F6E3E}" dt="2022-02-10T09:55:25.145" v="10" actId="20577"/>
          <ac:spMkLst>
            <pc:docMk/>
            <pc:sldMk cId="3208786145" sldId="312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2E3ED1AA-DDAB-BD51-1F81-138F632F6E3E}" dt="2022-02-10T10:00:20.184" v="46" actId="20577"/>
          <ac:spMkLst>
            <pc:docMk/>
            <pc:sldMk cId="3208786145" sldId="312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2E3ED1AA-DDAB-BD51-1F81-138F632F6E3E}" dt="2022-02-10T10:05:12.378" v="78" actId="20577"/>
        <pc:sldMkLst>
          <pc:docMk/>
          <pc:sldMk cId="2327034648" sldId="313"/>
        </pc:sldMkLst>
        <pc:spChg chg="mod">
          <ac:chgData name="Joseph  Witcombe" userId="S::joseph@purplebeard.co.uk::a2840d26-4401-46ce-837a-825901afe1b0" providerId="AD" clId="Web-{2E3ED1AA-DDAB-BD51-1F81-138F632F6E3E}" dt="2022-02-10T10:00:30.340" v="51" actId="20577"/>
          <ac:spMkLst>
            <pc:docMk/>
            <pc:sldMk cId="2327034648" sldId="313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2E3ED1AA-DDAB-BD51-1F81-138F632F6E3E}" dt="2022-02-10T10:05:12.378" v="78" actId="20577"/>
          <ac:spMkLst>
            <pc:docMk/>
            <pc:sldMk cId="2327034648" sldId="313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2E3ED1AA-DDAB-BD51-1F81-138F632F6E3E}" dt="2022-02-10T10:09:09.118" v="213" actId="20577"/>
        <pc:sldMkLst>
          <pc:docMk/>
          <pc:sldMk cId="4040370644" sldId="314"/>
        </pc:sldMkLst>
        <pc:spChg chg="mod">
          <ac:chgData name="Joseph  Witcombe" userId="S::joseph@purplebeard.co.uk::a2840d26-4401-46ce-837a-825901afe1b0" providerId="AD" clId="Web-{2E3ED1AA-DDAB-BD51-1F81-138F632F6E3E}" dt="2022-02-10T10:09:09.118" v="213" actId="20577"/>
          <ac:spMkLst>
            <pc:docMk/>
            <pc:sldMk cId="4040370644" sldId="314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2E3ED1AA-DDAB-BD51-1F81-138F632F6E3E}" dt="2022-02-10T10:08:58.008" v="207" actId="20577"/>
          <ac:spMkLst>
            <pc:docMk/>
            <pc:sldMk cId="4040370644" sldId="314"/>
            <ac:spMk id="6" creationId="{EE1C1393-6558-4322-A1C5-F582FED6201F}"/>
          </ac:spMkLst>
        </pc:spChg>
      </pc:sldChg>
      <pc:sldChg chg="add replId">
        <pc:chgData name="Joseph  Witcombe" userId="S::joseph@purplebeard.co.uk::a2840d26-4401-46ce-837a-825901afe1b0" providerId="AD" clId="Web-{2E3ED1AA-DDAB-BD51-1F81-138F632F6E3E}" dt="2022-02-10T10:10:16.276" v="214"/>
        <pc:sldMkLst>
          <pc:docMk/>
          <pc:sldMk cId="3554366550" sldId="315"/>
        </pc:sldMkLst>
      </pc:sldChg>
      <pc:sldChg chg="addSp modSp add replId">
        <pc:chgData name="Joseph  Witcombe" userId="S::joseph@purplebeard.co.uk::a2840d26-4401-46ce-837a-825901afe1b0" providerId="AD" clId="Web-{2E3ED1AA-DDAB-BD51-1F81-138F632F6E3E}" dt="2022-02-10T10:24:00.843" v="229" actId="20577"/>
        <pc:sldMkLst>
          <pc:docMk/>
          <pc:sldMk cId="3824667196" sldId="316"/>
        </pc:sldMkLst>
        <pc:spChg chg="mod">
          <ac:chgData name="Joseph  Witcombe" userId="S::joseph@purplebeard.co.uk::a2840d26-4401-46ce-837a-825901afe1b0" providerId="AD" clId="Web-{2E3ED1AA-DDAB-BD51-1F81-138F632F6E3E}" dt="2022-02-10T10:23:37.873" v="225" actId="20577"/>
          <ac:spMkLst>
            <pc:docMk/>
            <pc:sldMk cId="3824667196" sldId="316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2E3ED1AA-DDAB-BD51-1F81-138F632F6E3E}" dt="2022-02-10T10:24:00.843" v="229" actId="20577"/>
          <ac:spMkLst>
            <pc:docMk/>
            <pc:sldMk cId="3824667196" sldId="316"/>
            <ac:spMk id="6" creationId="{EE1C1393-6558-4322-A1C5-F582FED6201F}"/>
          </ac:spMkLst>
        </pc:spChg>
        <pc:picChg chg="add mod">
          <ac:chgData name="Joseph  Witcombe" userId="S::joseph@purplebeard.co.uk::a2840d26-4401-46ce-837a-825901afe1b0" providerId="AD" clId="Web-{2E3ED1AA-DDAB-BD51-1F81-138F632F6E3E}" dt="2022-02-10T10:23:30.170" v="222" actId="1076"/>
          <ac:picMkLst>
            <pc:docMk/>
            <pc:sldMk cId="3824667196" sldId="316"/>
            <ac:picMk id="2" creationId="{0D0596C6-99D5-441E-A26E-2DD729702C40}"/>
          </ac:picMkLst>
        </pc:picChg>
      </pc:sldChg>
      <pc:sldChg chg="delSp modSp add replId">
        <pc:chgData name="Joseph  Witcombe" userId="S::joseph@purplebeard.co.uk::a2840d26-4401-46ce-837a-825901afe1b0" providerId="AD" clId="Web-{2E3ED1AA-DDAB-BD51-1F81-138F632F6E3E}" dt="2022-02-10T10:25:08.329" v="240" actId="20577"/>
        <pc:sldMkLst>
          <pc:docMk/>
          <pc:sldMk cId="374940513" sldId="317"/>
        </pc:sldMkLst>
        <pc:spChg chg="mod">
          <ac:chgData name="Joseph  Witcombe" userId="S::joseph@purplebeard.co.uk::a2840d26-4401-46ce-837a-825901afe1b0" providerId="AD" clId="Web-{2E3ED1AA-DDAB-BD51-1F81-138F632F6E3E}" dt="2022-02-10T10:25:08.329" v="240" actId="20577"/>
          <ac:spMkLst>
            <pc:docMk/>
            <pc:sldMk cId="374940513" sldId="317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2E3ED1AA-DDAB-BD51-1F81-138F632F6E3E}" dt="2022-02-10T10:24:58.719" v="233" actId="20577"/>
          <ac:spMkLst>
            <pc:docMk/>
            <pc:sldMk cId="374940513" sldId="317"/>
            <ac:spMk id="6" creationId="{EE1C1393-6558-4322-A1C5-F582FED6201F}"/>
          </ac:spMkLst>
        </pc:spChg>
        <pc:picChg chg="del">
          <ac:chgData name="Joseph  Witcombe" userId="S::joseph@purplebeard.co.uk::a2840d26-4401-46ce-837a-825901afe1b0" providerId="AD" clId="Web-{2E3ED1AA-DDAB-BD51-1F81-138F632F6E3E}" dt="2022-02-10T10:24:59.516" v="234"/>
          <ac:picMkLst>
            <pc:docMk/>
            <pc:sldMk cId="374940513" sldId="317"/>
            <ac:picMk id="2" creationId="{0D0596C6-99D5-441E-A26E-2DD729702C40}"/>
          </ac:picMkLst>
        </pc:picChg>
      </pc:sldChg>
      <pc:sldChg chg="modSp add replId">
        <pc:chgData name="Joseph  Witcombe" userId="S::joseph@purplebeard.co.uk::a2840d26-4401-46ce-837a-825901afe1b0" providerId="AD" clId="Web-{2E3ED1AA-DDAB-BD51-1F81-138F632F6E3E}" dt="2022-02-10T10:30:20.570" v="250" actId="20577"/>
        <pc:sldMkLst>
          <pc:docMk/>
          <pc:sldMk cId="1624011227" sldId="318"/>
        </pc:sldMkLst>
        <pc:spChg chg="mod">
          <ac:chgData name="Joseph  Witcombe" userId="S::joseph@purplebeard.co.uk::a2840d26-4401-46ce-837a-825901afe1b0" providerId="AD" clId="Web-{2E3ED1AA-DDAB-BD51-1F81-138F632F6E3E}" dt="2022-02-10T10:29:59.132" v="245" actId="20577"/>
          <ac:spMkLst>
            <pc:docMk/>
            <pc:sldMk cId="1624011227" sldId="318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2E3ED1AA-DDAB-BD51-1F81-138F632F6E3E}" dt="2022-02-10T10:30:20.570" v="250" actId="20577"/>
          <ac:spMkLst>
            <pc:docMk/>
            <pc:sldMk cId="1624011227" sldId="318"/>
            <ac:spMk id="6" creationId="{EE1C1393-6558-4322-A1C5-F582FED6201F}"/>
          </ac:spMkLst>
        </pc:spChg>
      </pc:sldChg>
      <pc:sldChg chg="modSp new mod modClrScheme chgLayout">
        <pc:chgData name="Joseph  Witcombe" userId="S::joseph@purplebeard.co.uk::a2840d26-4401-46ce-837a-825901afe1b0" providerId="AD" clId="Web-{2E3ED1AA-DDAB-BD51-1F81-138F632F6E3E}" dt="2022-02-10T11:06:27.129" v="263"/>
        <pc:sldMkLst>
          <pc:docMk/>
          <pc:sldMk cId="957540262" sldId="319"/>
        </pc:sldMkLst>
        <pc:spChg chg="mod ord">
          <ac:chgData name="Joseph  Witcombe" userId="S::joseph@purplebeard.co.uk::a2840d26-4401-46ce-837a-825901afe1b0" providerId="AD" clId="Web-{2E3ED1AA-DDAB-BD51-1F81-138F632F6E3E}" dt="2022-02-10T11:06:27.129" v="263"/>
          <ac:spMkLst>
            <pc:docMk/>
            <pc:sldMk cId="957540262" sldId="319"/>
            <ac:spMk id="2" creationId="{001F9A95-9D5F-48AD-BCBA-763F46E32754}"/>
          </ac:spMkLst>
        </pc:spChg>
        <pc:spChg chg="mod ord">
          <ac:chgData name="Joseph  Witcombe" userId="S::joseph@purplebeard.co.uk::a2840d26-4401-46ce-837a-825901afe1b0" providerId="AD" clId="Web-{2E3ED1AA-DDAB-BD51-1F81-138F632F6E3E}" dt="2022-02-10T11:06:27.129" v="263"/>
          <ac:spMkLst>
            <pc:docMk/>
            <pc:sldMk cId="957540262" sldId="319"/>
            <ac:spMk id="3" creationId="{DFFA28C3-300F-465A-B033-CF910AE2C92F}"/>
          </ac:spMkLst>
        </pc:spChg>
      </pc:sldChg>
    </pc:docChg>
  </pc:docChgLst>
  <pc:docChgLst>
    <pc:chgData name="Joseph  Witcombe" userId="S::joseph@purplebeard.co.uk::a2840d26-4401-46ce-837a-825901afe1b0" providerId="AD" clId="Web-{2317E2BF-C0C2-93D9-6700-5AEB60CBD11E}"/>
    <pc:docChg chg="modSld">
      <pc:chgData name="Joseph  Witcombe" userId="S::joseph@purplebeard.co.uk::a2840d26-4401-46ce-837a-825901afe1b0" providerId="AD" clId="Web-{2317E2BF-C0C2-93D9-6700-5AEB60CBD11E}" dt="2022-01-07T15:26:59.968" v="15" actId="1076"/>
      <pc:docMkLst>
        <pc:docMk/>
      </pc:docMkLst>
      <pc:sldChg chg="addSp delSp modSp">
        <pc:chgData name="Joseph  Witcombe" userId="S::joseph@purplebeard.co.uk::a2840d26-4401-46ce-837a-825901afe1b0" providerId="AD" clId="Web-{2317E2BF-C0C2-93D9-6700-5AEB60CBD11E}" dt="2022-01-07T15:26:59.968" v="15" actId="1076"/>
        <pc:sldMkLst>
          <pc:docMk/>
          <pc:sldMk cId="2075643610" sldId="310"/>
        </pc:sldMkLst>
        <pc:spChg chg="mod">
          <ac:chgData name="Joseph  Witcombe" userId="S::joseph@purplebeard.co.uk::a2840d26-4401-46ce-837a-825901afe1b0" providerId="AD" clId="Web-{2317E2BF-C0C2-93D9-6700-5AEB60CBD11E}" dt="2022-01-07T15:25:43.622" v="13" actId="1076"/>
          <ac:spMkLst>
            <pc:docMk/>
            <pc:sldMk cId="2075643610" sldId="310"/>
            <ac:spMk id="2" creationId="{E3E9F866-B9A3-469E-AE33-EB840B39AC9A}"/>
          </ac:spMkLst>
        </pc:spChg>
        <pc:spChg chg="del mod">
          <ac:chgData name="Joseph  Witcombe" userId="S::joseph@purplebeard.co.uk::a2840d26-4401-46ce-837a-825901afe1b0" providerId="AD" clId="Web-{2317E2BF-C0C2-93D9-6700-5AEB60CBD11E}" dt="2022-01-07T15:24:09.573" v="1"/>
          <ac:spMkLst>
            <pc:docMk/>
            <pc:sldMk cId="2075643610" sldId="310"/>
            <ac:spMk id="4" creationId="{CDD22059-14EE-465D-A240-7265D0041005}"/>
          </ac:spMkLst>
        </pc:spChg>
        <pc:picChg chg="add mod ord">
          <ac:chgData name="Joseph  Witcombe" userId="S::joseph@purplebeard.co.uk::a2840d26-4401-46ce-837a-825901afe1b0" providerId="AD" clId="Web-{2317E2BF-C0C2-93D9-6700-5AEB60CBD11E}" dt="2022-01-07T15:26:59.968" v="15" actId="1076"/>
          <ac:picMkLst>
            <pc:docMk/>
            <pc:sldMk cId="2075643610" sldId="310"/>
            <ac:picMk id="3" creationId="{107A9346-CDC2-477D-92D6-EF6B08A0AD0F}"/>
          </ac:picMkLst>
        </pc:picChg>
        <pc:picChg chg="del">
          <ac:chgData name="Joseph  Witcombe" userId="S::joseph@purplebeard.co.uk::a2840d26-4401-46ce-837a-825901afe1b0" providerId="AD" clId="Web-{2317E2BF-C0C2-93D9-6700-5AEB60CBD11E}" dt="2022-01-07T15:24:12.276" v="2"/>
          <ac:picMkLst>
            <pc:docMk/>
            <pc:sldMk cId="2075643610" sldId="310"/>
            <ac:picMk id="6" creationId="{DB196AF0-7ED2-4B6F-A8B6-6337CB2D6459}"/>
          </ac:picMkLst>
        </pc:picChg>
      </pc:sldChg>
    </pc:docChg>
  </pc:docChgLst>
  <pc:docChgLst>
    <pc:chgData name="Joseph  Witcombe" userId="S::joseph@purplebeard.co.uk::a2840d26-4401-46ce-837a-825901afe1b0" providerId="AD" clId="Web-{9F95350C-CA7B-F92F-6A9D-19C97F88D095}"/>
    <pc:docChg chg="addSld modSld">
      <pc:chgData name="Joseph  Witcombe" userId="S::joseph@purplebeard.co.uk::a2840d26-4401-46ce-837a-825901afe1b0" providerId="AD" clId="Web-{9F95350C-CA7B-F92F-6A9D-19C97F88D095}" dt="2022-02-17T15:35:26.317" v="559" actId="20577"/>
      <pc:docMkLst>
        <pc:docMk/>
      </pc:docMkLst>
      <pc:sldChg chg="modSp add replId">
        <pc:chgData name="Joseph  Witcombe" userId="S::joseph@purplebeard.co.uk::a2840d26-4401-46ce-837a-825901afe1b0" providerId="AD" clId="Web-{9F95350C-CA7B-F92F-6A9D-19C97F88D095}" dt="2022-02-17T09:11:05.653" v="19" actId="20577"/>
        <pc:sldMkLst>
          <pc:docMk/>
          <pc:sldMk cId="3759814859" sldId="330"/>
        </pc:sldMkLst>
        <pc:spChg chg="mod">
          <ac:chgData name="Joseph  Witcombe" userId="S::joseph@purplebeard.co.uk::a2840d26-4401-46ce-837a-825901afe1b0" providerId="AD" clId="Web-{9F95350C-CA7B-F92F-6A9D-19C97F88D095}" dt="2022-02-17T09:10:00.261" v="9" actId="20577"/>
          <ac:spMkLst>
            <pc:docMk/>
            <pc:sldMk cId="3759814859" sldId="330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9F95350C-CA7B-F92F-6A9D-19C97F88D095}" dt="2022-02-17T09:11:05.653" v="19" actId="20577"/>
          <ac:spMkLst>
            <pc:docMk/>
            <pc:sldMk cId="3759814859" sldId="330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9F95350C-CA7B-F92F-6A9D-19C97F88D095}" dt="2022-02-17T09:24:01.497" v="129" actId="20577"/>
        <pc:sldMkLst>
          <pc:docMk/>
          <pc:sldMk cId="584389882" sldId="331"/>
        </pc:sldMkLst>
        <pc:spChg chg="mod">
          <ac:chgData name="Joseph  Witcombe" userId="S::joseph@purplebeard.co.uk::a2840d26-4401-46ce-837a-825901afe1b0" providerId="AD" clId="Web-{9F95350C-CA7B-F92F-6A9D-19C97F88D095}" dt="2022-02-17T09:18:51.272" v="86" actId="20577"/>
          <ac:spMkLst>
            <pc:docMk/>
            <pc:sldMk cId="584389882" sldId="331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9F95350C-CA7B-F92F-6A9D-19C97F88D095}" dt="2022-02-17T09:24:01.497" v="129" actId="20577"/>
          <ac:spMkLst>
            <pc:docMk/>
            <pc:sldMk cId="584389882" sldId="331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9F95350C-CA7B-F92F-6A9D-19C97F88D095}" dt="2022-02-17T11:15:17.586" v="260" actId="20577"/>
        <pc:sldMkLst>
          <pc:docMk/>
          <pc:sldMk cId="3679396561" sldId="332"/>
        </pc:sldMkLst>
        <pc:spChg chg="mod">
          <ac:chgData name="Joseph  Witcombe" userId="S::joseph@purplebeard.co.uk::a2840d26-4401-46ce-837a-825901afe1b0" providerId="AD" clId="Web-{9F95350C-CA7B-F92F-6A9D-19C97F88D095}" dt="2022-02-17T11:00:38.886" v="134" actId="20577"/>
          <ac:spMkLst>
            <pc:docMk/>
            <pc:sldMk cId="3679396561" sldId="332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9F95350C-CA7B-F92F-6A9D-19C97F88D095}" dt="2022-02-17T11:15:17.586" v="260" actId="20577"/>
          <ac:spMkLst>
            <pc:docMk/>
            <pc:sldMk cId="3679396561" sldId="332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9F95350C-CA7B-F92F-6A9D-19C97F88D095}" dt="2022-02-17T12:08:14.030" v="271" actId="20577"/>
        <pc:sldMkLst>
          <pc:docMk/>
          <pc:sldMk cId="3586328405" sldId="333"/>
        </pc:sldMkLst>
        <pc:spChg chg="mod">
          <ac:chgData name="Joseph  Witcombe" userId="S::joseph@purplebeard.co.uk::a2840d26-4401-46ce-837a-825901afe1b0" providerId="AD" clId="Web-{9F95350C-CA7B-F92F-6A9D-19C97F88D095}" dt="2022-02-17T12:08:14.030" v="271" actId="20577"/>
          <ac:spMkLst>
            <pc:docMk/>
            <pc:sldMk cId="3586328405" sldId="333"/>
            <ac:spMk id="5" creationId="{481AA86E-3DC1-4DCA-BC38-33D5B631259A}"/>
          </ac:spMkLst>
        </pc:spChg>
      </pc:sldChg>
      <pc:sldChg chg="modSp add replId">
        <pc:chgData name="Joseph  Witcombe" userId="S::joseph@purplebeard.co.uk::a2840d26-4401-46ce-837a-825901afe1b0" providerId="AD" clId="Web-{9F95350C-CA7B-F92F-6A9D-19C97F88D095}" dt="2022-02-17T12:27:34.471" v="329" actId="20577"/>
        <pc:sldMkLst>
          <pc:docMk/>
          <pc:sldMk cId="2726907265" sldId="334"/>
        </pc:sldMkLst>
        <pc:spChg chg="mod">
          <ac:chgData name="Joseph  Witcombe" userId="S::joseph@purplebeard.co.uk::a2840d26-4401-46ce-837a-825901afe1b0" providerId="AD" clId="Web-{9F95350C-CA7B-F92F-6A9D-19C97F88D095}" dt="2022-02-17T12:27:34.471" v="329" actId="20577"/>
          <ac:spMkLst>
            <pc:docMk/>
            <pc:sldMk cId="2726907265" sldId="334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9F95350C-CA7B-F92F-6A9D-19C97F88D095}" dt="2022-02-17T12:27:30.330" v="328" actId="20577"/>
          <ac:spMkLst>
            <pc:docMk/>
            <pc:sldMk cId="2726907265" sldId="334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9F95350C-CA7B-F92F-6A9D-19C97F88D095}" dt="2022-02-17T13:15:16.802" v="396" actId="20577"/>
        <pc:sldMkLst>
          <pc:docMk/>
          <pc:sldMk cId="3079100000" sldId="335"/>
        </pc:sldMkLst>
        <pc:spChg chg="mod">
          <ac:chgData name="Joseph  Witcombe" userId="S::joseph@purplebeard.co.uk::a2840d26-4401-46ce-837a-825901afe1b0" providerId="AD" clId="Web-{9F95350C-CA7B-F92F-6A9D-19C97F88D095}" dt="2022-02-17T12:31:41.290" v="335" actId="20577"/>
          <ac:spMkLst>
            <pc:docMk/>
            <pc:sldMk cId="3079100000" sldId="335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9F95350C-CA7B-F92F-6A9D-19C97F88D095}" dt="2022-02-17T13:15:16.802" v="396" actId="20577"/>
          <ac:spMkLst>
            <pc:docMk/>
            <pc:sldMk cId="3079100000" sldId="335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9F95350C-CA7B-F92F-6A9D-19C97F88D095}" dt="2022-02-17T13:34:27.684" v="458" actId="20577"/>
        <pc:sldMkLst>
          <pc:docMk/>
          <pc:sldMk cId="3425341610" sldId="336"/>
        </pc:sldMkLst>
        <pc:spChg chg="mod">
          <ac:chgData name="Joseph  Witcombe" userId="S::joseph@purplebeard.co.uk::a2840d26-4401-46ce-837a-825901afe1b0" providerId="AD" clId="Web-{9F95350C-CA7B-F92F-6A9D-19C97F88D095}" dt="2022-02-17T13:31:21.484" v="405" actId="20577"/>
          <ac:spMkLst>
            <pc:docMk/>
            <pc:sldMk cId="3425341610" sldId="336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9F95350C-CA7B-F92F-6A9D-19C97F88D095}" dt="2022-02-17T13:34:27.684" v="458" actId="20577"/>
          <ac:spMkLst>
            <pc:docMk/>
            <pc:sldMk cId="3425341610" sldId="336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9F95350C-CA7B-F92F-6A9D-19C97F88D095}" dt="2022-02-17T15:35:26.317" v="559" actId="20577"/>
        <pc:sldMkLst>
          <pc:docMk/>
          <pc:sldMk cId="2934061847" sldId="337"/>
        </pc:sldMkLst>
        <pc:spChg chg="mod">
          <ac:chgData name="Joseph  Witcombe" userId="S::joseph@purplebeard.co.uk::a2840d26-4401-46ce-837a-825901afe1b0" providerId="AD" clId="Web-{9F95350C-CA7B-F92F-6A9D-19C97F88D095}" dt="2022-02-17T15:22:33.781" v="475" actId="20577"/>
          <ac:spMkLst>
            <pc:docMk/>
            <pc:sldMk cId="2934061847" sldId="337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9F95350C-CA7B-F92F-6A9D-19C97F88D095}" dt="2022-02-17T15:35:26.317" v="559" actId="20577"/>
          <ac:spMkLst>
            <pc:docMk/>
            <pc:sldMk cId="2934061847" sldId="337"/>
            <ac:spMk id="6" creationId="{EE1C1393-6558-4322-A1C5-F582FED6201F}"/>
          </ac:spMkLst>
        </pc:spChg>
      </pc:sldChg>
    </pc:docChg>
  </pc:docChgLst>
  <pc:docChgLst>
    <pc:chgData name="Joseph  Witcombe" userId="S::joseph@purplebeard.co.uk::a2840d26-4401-46ce-837a-825901afe1b0" providerId="AD" clId="Web-{03A9D037-84CF-17D1-9E4B-6227C91DA45A}"/>
    <pc:docChg chg="delSld">
      <pc:chgData name="Joseph  Witcombe" userId="S::joseph@purplebeard.co.uk::a2840d26-4401-46ce-837a-825901afe1b0" providerId="AD" clId="Web-{03A9D037-84CF-17D1-9E4B-6227C91DA45A}" dt="2022-02-22T08:30:34.332" v="14"/>
      <pc:docMkLst>
        <pc:docMk/>
      </pc:docMkLst>
      <pc:sldChg chg="del">
        <pc:chgData name="Joseph  Witcombe" userId="S::joseph@purplebeard.co.uk::a2840d26-4401-46ce-837a-825901afe1b0" providerId="AD" clId="Web-{03A9D037-84CF-17D1-9E4B-6227C91DA45A}" dt="2022-02-22T08:30:34.316" v="4"/>
        <pc:sldMkLst>
          <pc:docMk/>
          <pc:sldMk cId="1416579771" sldId="282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16" v="3"/>
        <pc:sldMkLst>
          <pc:docMk/>
          <pc:sldMk cId="1833793626" sldId="295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16" v="2"/>
        <pc:sldMkLst>
          <pc:docMk/>
          <pc:sldMk cId="2746172092" sldId="296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16" v="1"/>
        <pc:sldMkLst>
          <pc:docMk/>
          <pc:sldMk cId="3908248978" sldId="297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07.378" v="0"/>
        <pc:sldMkLst>
          <pc:docMk/>
          <pc:sldMk cId="2679396320" sldId="323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8"/>
        <pc:sldMkLst>
          <pc:docMk/>
          <pc:sldMk cId="3771981671" sldId="326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7"/>
        <pc:sldMkLst>
          <pc:docMk/>
          <pc:sldMk cId="1941640991" sldId="327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6"/>
        <pc:sldMkLst>
          <pc:docMk/>
          <pc:sldMk cId="0" sldId="328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16" v="5"/>
        <pc:sldMkLst>
          <pc:docMk/>
          <pc:sldMk cId="1201546562" sldId="329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14"/>
        <pc:sldMkLst>
          <pc:docMk/>
          <pc:sldMk cId="3813558917" sldId="346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13"/>
        <pc:sldMkLst>
          <pc:docMk/>
          <pc:sldMk cId="1633531861" sldId="347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12"/>
        <pc:sldMkLst>
          <pc:docMk/>
          <pc:sldMk cId="2598976821" sldId="348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11"/>
        <pc:sldMkLst>
          <pc:docMk/>
          <pc:sldMk cId="919156798" sldId="349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10"/>
        <pc:sldMkLst>
          <pc:docMk/>
          <pc:sldMk cId="1523722584" sldId="350"/>
        </pc:sldMkLst>
      </pc:sldChg>
      <pc:sldChg chg="del">
        <pc:chgData name="Joseph  Witcombe" userId="S::joseph@purplebeard.co.uk::a2840d26-4401-46ce-837a-825901afe1b0" providerId="AD" clId="Web-{03A9D037-84CF-17D1-9E4B-6227C91DA45A}" dt="2022-02-22T08:30:34.332" v="9"/>
        <pc:sldMkLst>
          <pc:docMk/>
          <pc:sldMk cId="4239049177" sldId="351"/>
        </pc:sldMkLst>
      </pc:sldChg>
    </pc:docChg>
  </pc:docChgLst>
  <pc:docChgLst>
    <pc:chgData name="Joseph  Witcombe" userId="S::joseph@purplebeard.co.uk::a2840d26-4401-46ce-837a-825901afe1b0" providerId="AD" clId="Web-{59FE0B00-85C7-E9BC-B7C8-498D63D4D6E7}"/>
    <pc:docChg chg="addSld modSld sldOrd">
      <pc:chgData name="Joseph  Witcombe" userId="S::joseph@purplebeard.co.uk::a2840d26-4401-46ce-837a-825901afe1b0" providerId="AD" clId="Web-{59FE0B00-85C7-E9BC-B7C8-498D63D4D6E7}" dt="2022-01-01T01:30:09.479" v="725"/>
      <pc:docMkLst>
        <pc:docMk/>
      </pc:docMkLst>
      <pc:sldChg chg="modSp modNotes">
        <pc:chgData name="Joseph  Witcombe" userId="S::joseph@purplebeard.co.uk::a2840d26-4401-46ce-837a-825901afe1b0" providerId="AD" clId="Web-{59FE0B00-85C7-E9BC-B7C8-498D63D4D6E7}" dt="2022-01-01T01:25:44.583" v="721"/>
        <pc:sldMkLst>
          <pc:docMk/>
          <pc:sldMk cId="3588611987" sldId="297"/>
        </pc:sldMkLst>
        <pc:spChg chg="mod">
          <ac:chgData name="Joseph  Witcombe" userId="S::joseph@purplebeard.co.uk::a2840d26-4401-46ce-837a-825901afe1b0" providerId="AD" clId="Web-{59FE0B00-85C7-E9BC-B7C8-498D63D4D6E7}" dt="2022-01-01T01:23:26.143" v="702" actId="14100"/>
          <ac:spMkLst>
            <pc:docMk/>
            <pc:sldMk cId="3588611987" sldId="297"/>
            <ac:spMk id="2" creationId="{E3E9F866-B9A3-469E-AE33-EB840B39AC9A}"/>
          </ac:spMkLst>
        </pc:spChg>
      </pc:sldChg>
      <pc:sldChg chg="modNotes">
        <pc:chgData name="Joseph  Witcombe" userId="S::joseph@purplebeard.co.uk::a2840d26-4401-46ce-837a-825901afe1b0" providerId="AD" clId="Web-{59FE0B00-85C7-E9BC-B7C8-498D63D4D6E7}" dt="2022-01-01T01:30:09.479" v="725"/>
        <pc:sldMkLst>
          <pc:docMk/>
          <pc:sldMk cId="2950127719" sldId="299"/>
        </pc:sldMkLst>
      </pc:sldChg>
      <pc:sldChg chg="ord">
        <pc:chgData name="Joseph  Witcombe" userId="S::joseph@purplebeard.co.uk::a2840d26-4401-46ce-837a-825901afe1b0" providerId="AD" clId="Web-{59FE0B00-85C7-E9BC-B7C8-498D63D4D6E7}" dt="2022-01-01T01:22:06.845" v="687"/>
        <pc:sldMkLst>
          <pc:docMk/>
          <pc:sldMk cId="1302601540" sldId="301"/>
        </pc:sldMkLst>
      </pc:sldChg>
      <pc:sldChg chg="ord">
        <pc:chgData name="Joseph  Witcombe" userId="S::joseph@purplebeard.co.uk::a2840d26-4401-46ce-837a-825901afe1b0" providerId="AD" clId="Web-{59FE0B00-85C7-E9BC-B7C8-498D63D4D6E7}" dt="2022-01-01T01:23:56.941" v="711"/>
        <pc:sldMkLst>
          <pc:docMk/>
          <pc:sldMk cId="1617218094" sldId="305"/>
        </pc:sldMkLst>
      </pc:sldChg>
      <pc:sldChg chg="ord">
        <pc:chgData name="Joseph  Witcombe" userId="S::joseph@purplebeard.co.uk::a2840d26-4401-46ce-837a-825901afe1b0" providerId="AD" clId="Web-{59FE0B00-85C7-E9BC-B7C8-498D63D4D6E7}" dt="2022-01-01T01:23:58.784" v="712"/>
        <pc:sldMkLst>
          <pc:docMk/>
          <pc:sldMk cId="3844503272" sldId="306"/>
        </pc:sldMkLst>
      </pc:sldChg>
      <pc:sldChg chg="addSp delSp modSp add ord replId">
        <pc:chgData name="Joseph  Witcombe" userId="S::joseph@purplebeard.co.uk::a2840d26-4401-46ce-837a-825901afe1b0" providerId="AD" clId="Web-{59FE0B00-85C7-E9BC-B7C8-498D63D4D6E7}" dt="2022-01-01T01:21:59.438" v="686"/>
        <pc:sldMkLst>
          <pc:docMk/>
          <pc:sldMk cId="1927098626" sldId="307"/>
        </pc:sldMkLst>
        <pc:spChg chg="del mod">
          <ac:chgData name="Joseph  Witcombe" userId="S::joseph@purplebeard.co.uk::a2840d26-4401-46ce-837a-825901afe1b0" providerId="AD" clId="Web-{59FE0B00-85C7-E9BC-B7C8-498D63D4D6E7}" dt="2021-12-31T18:31:22.563" v="515"/>
          <ac:spMkLst>
            <pc:docMk/>
            <pc:sldMk cId="1927098626" sldId="307"/>
            <ac:spMk id="2" creationId="{E3E9F866-B9A3-469E-AE33-EB840B39AC9A}"/>
          </ac:spMkLst>
        </pc:spChg>
        <pc:spChg chg="del mod">
          <ac:chgData name="Joseph  Witcombe" userId="S::joseph@purplebeard.co.uk::a2840d26-4401-46ce-837a-825901afe1b0" providerId="AD" clId="Web-{59FE0B00-85C7-E9BC-B7C8-498D63D4D6E7}" dt="2021-12-31T18:26:38.015" v="200"/>
          <ac:spMkLst>
            <pc:docMk/>
            <pc:sldMk cId="1927098626" sldId="307"/>
            <ac:spMk id="6" creationId="{0891F82D-B04B-438B-BB5B-7A377E677798}"/>
          </ac:spMkLst>
        </pc:spChg>
        <pc:graphicFrameChg chg="add del mod">
          <ac:chgData name="Joseph  Witcombe" userId="S::joseph@purplebeard.co.uk::a2840d26-4401-46ce-837a-825901afe1b0" providerId="AD" clId="Web-{59FE0B00-85C7-E9BC-B7C8-498D63D4D6E7}" dt="2021-12-31T18:29:53.653" v="398"/>
          <ac:graphicFrameMkLst>
            <pc:docMk/>
            <pc:sldMk cId="1927098626" sldId="307"/>
            <ac:graphicFrameMk id="4" creationId="{43A145B9-5882-4D7C-99E9-BFF2F479DC78}"/>
          </ac:graphicFrameMkLst>
        </pc:graphicFrameChg>
        <pc:graphicFrameChg chg="add del mod modGraphic">
          <ac:chgData name="Joseph  Witcombe" userId="S::joseph@purplebeard.co.uk::a2840d26-4401-46ce-837a-825901afe1b0" providerId="AD" clId="Web-{59FE0B00-85C7-E9BC-B7C8-498D63D4D6E7}" dt="2021-12-31T18:33:27.584" v="661"/>
          <ac:graphicFrameMkLst>
            <pc:docMk/>
            <pc:sldMk cId="1927098626" sldId="307"/>
            <ac:graphicFrameMk id="5" creationId="{220FBD1E-D781-42DE-A166-3407F5834B0D}"/>
          </ac:graphicFrameMkLst>
        </pc:graphicFrameChg>
      </pc:sldChg>
      <pc:sldChg chg="modSp add ord replId">
        <pc:chgData name="Joseph  Witcombe" userId="S::joseph@purplebeard.co.uk::a2840d26-4401-46ce-837a-825901afe1b0" providerId="AD" clId="Web-{59FE0B00-85C7-E9BC-B7C8-498D63D4D6E7}" dt="2022-01-01T01:23:18.315" v="698"/>
        <pc:sldMkLst>
          <pc:docMk/>
          <pc:sldMk cId="4013023479" sldId="308"/>
        </pc:sldMkLst>
        <pc:spChg chg="mod">
          <ac:chgData name="Joseph  Witcombe" userId="S::joseph@purplebeard.co.uk::a2840d26-4401-46ce-837a-825901afe1b0" providerId="AD" clId="Web-{59FE0B00-85C7-E9BC-B7C8-498D63D4D6E7}" dt="2022-01-01T01:23:13.908" v="697" actId="1076"/>
          <ac:spMkLst>
            <pc:docMk/>
            <pc:sldMk cId="4013023479" sldId="308"/>
            <ac:spMk id="2" creationId="{E3E9F866-B9A3-469E-AE33-EB840B39AC9A}"/>
          </ac:spMkLst>
        </pc:spChg>
      </pc:sldChg>
    </pc:docChg>
  </pc:docChgLst>
  <pc:docChgLst>
    <pc:chgData name="Joseph  Witcombe" userId="S::joseph@purplebeard.co.uk::a2840d26-4401-46ce-837a-825901afe1b0" providerId="AD" clId="Web-{2FAC22D6-A63E-D003-BB9F-E6C500A2A105}"/>
    <pc:docChg chg="addSld delSld modSld sldOrd">
      <pc:chgData name="Joseph  Witcombe" userId="S::joseph@purplebeard.co.uk::a2840d26-4401-46ce-837a-825901afe1b0" providerId="AD" clId="Web-{2FAC22D6-A63E-D003-BB9F-E6C500A2A105}" dt="2021-12-28T02:23:41.629" v="1131"/>
      <pc:docMkLst>
        <pc:docMk/>
      </pc:docMkLst>
      <pc:sldChg chg="ord">
        <pc:chgData name="Joseph  Witcombe" userId="S::joseph@purplebeard.co.uk::a2840d26-4401-46ce-837a-825901afe1b0" providerId="AD" clId="Web-{2FAC22D6-A63E-D003-BB9F-E6C500A2A105}" dt="2021-12-28T00:38:31.181" v="435"/>
        <pc:sldMkLst>
          <pc:docMk/>
          <pc:sldMk cId="0" sldId="263"/>
        </pc:sldMkLst>
      </pc:sldChg>
      <pc:sldChg chg="modSp">
        <pc:chgData name="Joseph  Witcombe" userId="S::joseph@purplebeard.co.uk::a2840d26-4401-46ce-837a-825901afe1b0" providerId="AD" clId="Web-{2FAC22D6-A63E-D003-BB9F-E6C500A2A105}" dt="2021-12-27T23:44:32.425" v="1" actId="20577"/>
        <pc:sldMkLst>
          <pc:docMk/>
          <pc:sldMk cId="0" sldId="284"/>
        </pc:sldMkLst>
        <pc:spChg chg="mod">
          <ac:chgData name="Joseph  Witcombe" userId="S::joseph@purplebeard.co.uk::a2840d26-4401-46ce-837a-825901afe1b0" providerId="AD" clId="Web-{2FAC22D6-A63E-D003-BB9F-E6C500A2A105}" dt="2021-12-27T23:44:32.425" v="1" actId="20577"/>
          <ac:spMkLst>
            <pc:docMk/>
            <pc:sldMk cId="0" sldId="284"/>
            <ac:spMk id="315" creationId="{00000000-0000-0000-0000-000000000000}"/>
          </ac:spMkLst>
        </pc:spChg>
      </pc:sldChg>
      <pc:sldChg chg="addSp delSp modSp del">
        <pc:chgData name="Joseph  Witcombe" userId="S::joseph@purplebeard.co.uk::a2840d26-4401-46ce-837a-825901afe1b0" providerId="AD" clId="Web-{2FAC22D6-A63E-D003-BB9F-E6C500A2A105}" dt="2021-12-27T23:57:36.316" v="107"/>
        <pc:sldMkLst>
          <pc:docMk/>
          <pc:sldMk cId="3529941380" sldId="285"/>
        </pc:sldMkLst>
        <pc:spChg chg="add del mod">
          <ac:chgData name="Joseph  Witcombe" userId="S::joseph@purplebeard.co.uk::a2840d26-4401-46ce-837a-825901afe1b0" providerId="AD" clId="Web-{2FAC22D6-A63E-D003-BB9F-E6C500A2A105}" dt="2021-12-27T23:47:55.058" v="22"/>
          <ac:spMkLst>
            <pc:docMk/>
            <pc:sldMk cId="3529941380" sldId="285"/>
            <ac:spMk id="4" creationId="{82DA7F7C-CD74-47A2-801F-40AA8D5A60A9}"/>
          </ac:spMkLst>
        </pc:spChg>
        <pc:spChg chg="add mod">
          <ac:chgData name="Joseph  Witcombe" userId="S::joseph@purplebeard.co.uk::a2840d26-4401-46ce-837a-825901afe1b0" providerId="AD" clId="Web-{2FAC22D6-A63E-D003-BB9F-E6C500A2A105}" dt="2021-12-27T23:50:02.046" v="44" actId="1076"/>
          <ac:spMkLst>
            <pc:docMk/>
            <pc:sldMk cId="3529941380" sldId="285"/>
            <ac:spMk id="6" creationId="{FD7F8C87-477B-4DC3-A7A1-F41692AA35AC}"/>
          </ac:spMkLst>
        </pc:spChg>
        <pc:spChg chg="add del mod">
          <ac:chgData name="Joseph  Witcombe" userId="S::joseph@purplebeard.co.uk::a2840d26-4401-46ce-837a-825901afe1b0" providerId="AD" clId="Web-{2FAC22D6-A63E-D003-BB9F-E6C500A2A105}" dt="2021-12-27T23:57:26.972" v="100"/>
          <ac:spMkLst>
            <pc:docMk/>
            <pc:sldMk cId="3529941380" sldId="285"/>
            <ac:spMk id="7" creationId="{AB4C932A-E4AE-486C-B3AC-99120FFC248A}"/>
          </ac:spMkLst>
        </pc:spChg>
        <pc:spChg chg="add mod">
          <ac:chgData name="Joseph  Witcombe" userId="S::joseph@purplebeard.co.uk::a2840d26-4401-46ce-837a-825901afe1b0" providerId="AD" clId="Web-{2FAC22D6-A63E-D003-BB9F-E6C500A2A105}" dt="2021-12-27T23:54:24.326" v="84" actId="14100"/>
          <ac:spMkLst>
            <pc:docMk/>
            <pc:sldMk cId="3529941380" sldId="285"/>
            <ac:spMk id="10" creationId="{483ECAA1-5522-4199-AEBC-295B3B174809}"/>
          </ac:spMkLst>
        </pc:spChg>
        <pc:spChg chg="add mod">
          <ac:chgData name="Joseph  Witcombe" userId="S::joseph@purplebeard.co.uk::a2840d26-4401-46ce-837a-825901afe1b0" providerId="AD" clId="Web-{2FAC22D6-A63E-D003-BB9F-E6C500A2A105}" dt="2021-12-27T23:57:32.487" v="106" actId="14100"/>
          <ac:spMkLst>
            <pc:docMk/>
            <pc:sldMk cId="3529941380" sldId="285"/>
            <ac:spMk id="11" creationId="{03725E38-8515-405A-8140-FCF78BA5E74E}"/>
          </ac:spMkLst>
        </pc:spChg>
        <pc:spChg chg="del">
          <ac:chgData name="Joseph  Witcombe" userId="S::joseph@purplebeard.co.uk::a2840d26-4401-46ce-837a-825901afe1b0" providerId="AD" clId="Web-{2FAC22D6-A63E-D003-BB9F-E6C500A2A105}" dt="2021-12-27T23:53:54.466" v="82"/>
          <ac:spMkLst>
            <pc:docMk/>
            <pc:sldMk cId="3529941380" sldId="285"/>
            <ac:spMk id="103" creationId="{00000000-0000-0000-0000-000000000000}"/>
          </ac:spMkLst>
        </pc:spChg>
        <pc:spChg chg="del">
          <ac:chgData name="Joseph  Witcombe" userId="S::joseph@purplebeard.co.uk::a2840d26-4401-46ce-837a-825901afe1b0" providerId="AD" clId="Web-{2FAC22D6-A63E-D003-BB9F-E6C500A2A105}" dt="2021-12-27T23:47:48.542" v="20"/>
          <ac:spMkLst>
            <pc:docMk/>
            <pc:sldMk cId="3529941380" sldId="285"/>
            <ac:spMk id="105" creationId="{00000000-0000-0000-0000-000000000000}"/>
          </ac:spMkLst>
        </pc:spChg>
        <pc:picChg chg="del">
          <ac:chgData name="Joseph  Witcombe" userId="S::joseph@purplebeard.co.uk::a2840d26-4401-46ce-837a-825901afe1b0" providerId="AD" clId="Web-{2FAC22D6-A63E-D003-BB9F-E6C500A2A105}" dt="2021-12-27T23:44:48.254" v="2"/>
          <ac:picMkLst>
            <pc:docMk/>
            <pc:sldMk cId="3529941380" sldId="285"/>
            <ac:picMk id="2" creationId="{B4BEA807-42CE-4051-9BBC-5109F7F5C8DD}"/>
          </ac:picMkLst>
        </pc:picChg>
        <pc:cxnChg chg="del">
          <ac:chgData name="Joseph  Witcombe" userId="S::joseph@purplebeard.co.uk::a2840d26-4401-46ce-837a-825901afe1b0" providerId="AD" clId="Web-{2FAC22D6-A63E-D003-BB9F-E6C500A2A105}" dt="2021-12-27T23:47:53.011" v="21"/>
          <ac:cxnSpMkLst>
            <pc:docMk/>
            <pc:sldMk cId="3529941380" sldId="285"/>
            <ac:cxnSpMk id="106" creationId="{00000000-0000-0000-0000-000000000000}"/>
          </ac:cxnSpMkLst>
        </pc:cxnChg>
      </pc:sldChg>
      <pc:sldChg chg="addSp delSp modSp add del replId">
        <pc:chgData name="Joseph  Witcombe" userId="S::joseph@purplebeard.co.uk::a2840d26-4401-46ce-837a-825901afe1b0" providerId="AD" clId="Web-{2FAC22D6-A63E-D003-BB9F-E6C500A2A105}" dt="2021-12-28T00:33:02.140" v="376"/>
        <pc:sldMkLst>
          <pc:docMk/>
          <pc:sldMk cId="3585324976" sldId="285"/>
        </pc:sldMkLst>
        <pc:spChg chg="add del mod">
          <ac:chgData name="Joseph  Witcombe" userId="S::joseph@purplebeard.co.uk::a2840d26-4401-46ce-837a-825901afe1b0" providerId="AD" clId="Web-{2FAC22D6-A63E-D003-BB9F-E6C500A2A105}" dt="2021-12-28T00:03:51.014" v="144"/>
          <ac:spMkLst>
            <pc:docMk/>
            <pc:sldMk cId="3585324976" sldId="285"/>
            <ac:spMk id="4" creationId="{B0CC8C40-5033-41BF-AF1B-6E05B4C26A4C}"/>
          </ac:spMkLst>
        </pc:spChg>
        <pc:spChg chg="add mod">
          <ac:chgData name="Joseph  Witcombe" userId="S::joseph@purplebeard.co.uk::a2840d26-4401-46ce-837a-825901afe1b0" providerId="AD" clId="Web-{2FAC22D6-A63E-D003-BB9F-E6C500A2A105}" dt="2021-12-28T00:30:09.538" v="348" actId="1076"/>
          <ac:spMkLst>
            <pc:docMk/>
            <pc:sldMk cId="3585324976" sldId="285"/>
            <ac:spMk id="5" creationId="{F8F7A4E1-0275-4CB3-BD31-F758CFDF94BC}"/>
          </ac:spMkLst>
        </pc:spChg>
        <pc:spChg chg="add mod">
          <ac:chgData name="Joseph  Witcombe" userId="S::joseph@purplebeard.co.uk::a2840d26-4401-46ce-837a-825901afe1b0" providerId="AD" clId="Web-{2FAC22D6-A63E-D003-BB9F-E6C500A2A105}" dt="2021-12-28T00:30:15.085" v="349" actId="1076"/>
          <ac:spMkLst>
            <pc:docMk/>
            <pc:sldMk cId="3585324976" sldId="285"/>
            <ac:spMk id="6" creationId="{C2C40F79-2FA5-40B5-A0F3-B62570CE2462}"/>
          </ac:spMkLst>
        </pc:spChg>
        <pc:spChg chg="add del mod">
          <ac:chgData name="Joseph  Witcombe" userId="S::joseph@purplebeard.co.uk::a2840d26-4401-46ce-837a-825901afe1b0" providerId="AD" clId="Web-{2FAC22D6-A63E-D003-BB9F-E6C500A2A105}" dt="2021-12-28T00:03:53.279" v="145"/>
          <ac:spMkLst>
            <pc:docMk/>
            <pc:sldMk cId="3585324976" sldId="285"/>
            <ac:spMk id="7" creationId="{2E6C2CE3-0961-45CB-81C4-07D715CA0A8B}"/>
          </ac:spMkLst>
        </pc:spChg>
        <pc:spChg chg="add del mod">
          <ac:chgData name="Joseph  Witcombe" userId="S::joseph@purplebeard.co.uk::a2840d26-4401-46ce-837a-825901afe1b0" providerId="AD" clId="Web-{2FAC22D6-A63E-D003-BB9F-E6C500A2A105}" dt="2021-12-28T00:30:04.241" v="347"/>
          <ac:spMkLst>
            <pc:docMk/>
            <pc:sldMk cId="3585324976" sldId="285"/>
            <ac:spMk id="11" creationId="{457C32A0-1E5C-4BE5-AA53-9227D7163797}"/>
          </ac:spMkLst>
        </pc:spChg>
        <pc:spChg chg="del">
          <ac:chgData name="Joseph  Witcombe" userId="S::joseph@purplebeard.co.uk::a2840d26-4401-46ce-837a-825901afe1b0" providerId="AD" clId="Web-{2FAC22D6-A63E-D003-BB9F-E6C500A2A105}" dt="2021-12-28T00:04:04.201" v="148"/>
          <ac:spMkLst>
            <pc:docMk/>
            <pc:sldMk cId="3585324976" sldId="285"/>
            <ac:spMk id="103" creationId="{00000000-0000-0000-0000-000000000000}"/>
          </ac:spMkLst>
        </pc:spChg>
        <pc:spChg chg="del">
          <ac:chgData name="Joseph  Witcombe" userId="S::joseph@purplebeard.co.uk::a2840d26-4401-46ce-837a-825901afe1b0" providerId="AD" clId="Web-{2FAC22D6-A63E-D003-BB9F-E6C500A2A105}" dt="2021-12-28T00:03:41.701" v="143"/>
          <ac:spMkLst>
            <pc:docMk/>
            <pc:sldMk cId="3585324976" sldId="285"/>
            <ac:spMk id="105" creationId="{00000000-0000-0000-0000-000000000000}"/>
          </ac:spMkLst>
        </pc:spChg>
        <pc:picChg chg="del">
          <ac:chgData name="Joseph  Witcombe" userId="S::joseph@purplebeard.co.uk::a2840d26-4401-46ce-837a-825901afe1b0" providerId="AD" clId="Web-{2FAC22D6-A63E-D003-BB9F-E6C500A2A105}" dt="2021-12-27T23:57:49.175" v="109"/>
          <ac:picMkLst>
            <pc:docMk/>
            <pc:sldMk cId="3585324976" sldId="285"/>
            <ac:picMk id="2" creationId="{B4BEA807-42CE-4051-9BBC-5109F7F5C8DD}"/>
          </ac:picMkLst>
        </pc:picChg>
        <pc:cxnChg chg="del">
          <ac:chgData name="Joseph  Witcombe" userId="S::joseph@purplebeard.co.uk::a2840d26-4401-46ce-837a-825901afe1b0" providerId="AD" clId="Web-{2FAC22D6-A63E-D003-BB9F-E6C500A2A105}" dt="2021-12-28T00:03:55.279" v="146"/>
          <ac:cxnSpMkLst>
            <pc:docMk/>
            <pc:sldMk cId="3585324976" sldId="285"/>
            <ac:cxnSpMk id="106" creationId="{00000000-0000-0000-0000-000000000000}"/>
          </ac:cxnSpMkLst>
        </pc:cxnChg>
      </pc:sldChg>
      <pc:sldChg chg="addSp delSp modSp add replId modNotes">
        <pc:chgData name="Joseph  Witcombe" userId="S::joseph@purplebeard.co.uk::a2840d26-4401-46ce-837a-825901afe1b0" providerId="AD" clId="Web-{2FAC22D6-A63E-D003-BB9F-E6C500A2A105}" dt="2021-12-28T02:16:00.384" v="1031"/>
        <pc:sldMkLst>
          <pc:docMk/>
          <pc:sldMk cId="1419389841" sldId="286"/>
        </pc:sldMkLst>
        <pc:spChg chg="add mod">
          <ac:chgData name="Joseph  Witcombe" userId="S::joseph@purplebeard.co.uk::a2840d26-4401-46ce-837a-825901afe1b0" providerId="AD" clId="Web-{2FAC22D6-A63E-D003-BB9F-E6C500A2A105}" dt="2021-12-28T02:15:28.134" v="998" actId="20577"/>
          <ac:spMkLst>
            <pc:docMk/>
            <pc:sldMk cId="1419389841" sldId="286"/>
            <ac:spMk id="3" creationId="{04460F22-B793-4D00-98FD-7A45D166A605}"/>
          </ac:spMkLst>
        </pc:spChg>
        <pc:spChg chg="add del mod">
          <ac:chgData name="Joseph  Witcombe" userId="S::joseph@purplebeard.co.uk::a2840d26-4401-46ce-837a-825901afe1b0" providerId="AD" clId="Web-{2FAC22D6-A63E-D003-BB9F-E6C500A2A105}" dt="2021-12-28T00:52:28.017" v="548"/>
          <ac:spMkLst>
            <pc:docMk/>
            <pc:sldMk cId="1419389841" sldId="286"/>
            <ac:spMk id="7" creationId="{E77D9FD7-5738-4C1B-9AD0-500B6781E7DF}"/>
          </ac:spMkLst>
        </pc:spChg>
        <pc:picChg chg="del">
          <ac:chgData name="Joseph  Witcombe" userId="S::joseph@purplebeard.co.uk::a2840d26-4401-46ce-837a-825901afe1b0" providerId="AD" clId="Web-{2FAC22D6-A63E-D003-BB9F-E6C500A2A105}" dt="2021-12-28T00:22:28.088" v="315"/>
          <ac:picMkLst>
            <pc:docMk/>
            <pc:sldMk cId="1419389841" sldId="286"/>
            <ac:picMk id="2" creationId="{B4BEA807-42CE-4051-9BBC-5109F7F5C8DD}"/>
          </ac:picMkLst>
        </pc:picChg>
      </pc:sldChg>
      <pc:sldChg chg="add del replId">
        <pc:chgData name="Joseph  Witcombe" userId="S::joseph@purplebeard.co.uk::a2840d26-4401-46ce-837a-825901afe1b0" providerId="AD" clId="Web-{2FAC22D6-A63E-D003-BB9F-E6C500A2A105}" dt="2021-12-28T00:33:05.375" v="377"/>
        <pc:sldMkLst>
          <pc:docMk/>
          <pc:sldMk cId="1996031292" sldId="287"/>
        </pc:sldMkLst>
      </pc:sldChg>
      <pc:sldChg chg="add del replId">
        <pc:chgData name="Joseph  Witcombe" userId="S::joseph@purplebeard.co.uk::a2840d26-4401-46ce-837a-825901afe1b0" providerId="AD" clId="Web-{2FAC22D6-A63E-D003-BB9F-E6C500A2A105}" dt="2021-12-28T00:33:08.328" v="378"/>
        <pc:sldMkLst>
          <pc:docMk/>
          <pc:sldMk cId="789399791" sldId="288"/>
        </pc:sldMkLst>
      </pc:sldChg>
      <pc:sldChg chg="addSp delSp modSp add replId modNotes">
        <pc:chgData name="Joseph  Witcombe" userId="S::joseph@purplebeard.co.uk::a2840d26-4401-46ce-837a-825901afe1b0" providerId="AD" clId="Web-{2FAC22D6-A63E-D003-BB9F-E6C500A2A105}" dt="2021-12-28T02:10:17.202" v="922"/>
        <pc:sldMkLst>
          <pc:docMk/>
          <pc:sldMk cId="4142256669" sldId="289"/>
        </pc:sldMkLst>
        <pc:spChg chg="add mod">
          <ac:chgData name="Joseph  Witcombe" userId="S::joseph@purplebeard.co.uk::a2840d26-4401-46ce-837a-825901afe1b0" providerId="AD" clId="Web-{2FAC22D6-A63E-D003-BB9F-E6C500A2A105}" dt="2021-12-28T01:15:14.482" v="891" actId="1076"/>
          <ac:spMkLst>
            <pc:docMk/>
            <pc:sldMk cId="4142256669" sldId="289"/>
            <ac:spMk id="2" creationId="{E3E9F866-B9A3-469E-AE33-EB840B39AC9A}"/>
          </ac:spMkLst>
        </pc:spChg>
        <pc:spChg chg="del">
          <ac:chgData name="Joseph  Witcombe" userId="S::joseph@purplebeard.co.uk::a2840d26-4401-46ce-837a-825901afe1b0" providerId="AD" clId="Web-{2FAC22D6-A63E-D003-BB9F-E6C500A2A105}" dt="2021-12-28T00:30:50.821" v="352"/>
          <ac:spMkLst>
            <pc:docMk/>
            <pc:sldMk cId="4142256669" sldId="289"/>
            <ac:spMk id="3" creationId="{04460F22-B793-4D00-98FD-7A45D166A605}"/>
          </ac:spMkLst>
        </pc:spChg>
        <pc:spChg chg="add mod">
          <ac:chgData name="Joseph  Witcombe" userId="S::joseph@purplebeard.co.uk::a2840d26-4401-46ce-837a-825901afe1b0" providerId="AD" clId="Web-{2FAC22D6-A63E-D003-BB9F-E6C500A2A105}" dt="2021-12-28T01:15:14.497" v="892" actId="1076"/>
          <ac:spMkLst>
            <pc:docMk/>
            <pc:sldMk cId="4142256669" sldId="289"/>
            <ac:spMk id="4" creationId="{5F484A11-AFE2-4D9D-91EE-603F618ED9BC}"/>
          </ac:spMkLst>
        </pc:spChg>
      </pc:sldChg>
      <pc:sldChg chg="add del replId">
        <pc:chgData name="Joseph  Witcombe" userId="S::joseph@purplebeard.co.uk::a2840d26-4401-46ce-837a-825901afe1b0" providerId="AD" clId="Web-{2FAC22D6-A63E-D003-BB9F-E6C500A2A105}" dt="2021-12-28T00:38:45.916" v="436"/>
        <pc:sldMkLst>
          <pc:docMk/>
          <pc:sldMk cId="3274711407" sldId="290"/>
        </pc:sldMkLst>
      </pc:sldChg>
      <pc:sldChg chg="addSp delSp modSp add replId modNotes">
        <pc:chgData name="Joseph  Witcombe" userId="S::joseph@purplebeard.co.uk::a2840d26-4401-46ce-837a-825901afe1b0" providerId="AD" clId="Web-{2FAC22D6-A63E-D003-BB9F-E6C500A2A105}" dt="2021-12-28T02:13:22.299" v="995"/>
        <pc:sldMkLst>
          <pc:docMk/>
          <pc:sldMk cId="3049571407" sldId="291"/>
        </pc:sldMkLst>
        <pc:spChg chg="mod">
          <ac:chgData name="Joseph  Witcombe" userId="S::joseph@purplebeard.co.uk::a2840d26-4401-46ce-837a-825901afe1b0" providerId="AD" clId="Web-{2FAC22D6-A63E-D003-BB9F-E6C500A2A105}" dt="2021-12-28T01:15:31.920" v="893" actId="1076"/>
          <ac:spMkLst>
            <pc:docMk/>
            <pc:sldMk cId="3049571407" sldId="291"/>
            <ac:spMk id="2" creationId="{E3E9F866-B9A3-469E-AE33-EB840B39AC9A}"/>
          </ac:spMkLst>
        </pc:spChg>
        <pc:spChg chg="add mod">
          <ac:chgData name="Joseph  Witcombe" userId="S::joseph@purplebeard.co.uk::a2840d26-4401-46ce-837a-825901afe1b0" providerId="AD" clId="Web-{2FAC22D6-A63E-D003-BB9F-E6C500A2A105}" dt="2021-12-28T02:11:33.641" v="930" actId="20577"/>
          <ac:spMkLst>
            <pc:docMk/>
            <pc:sldMk cId="3049571407" sldId="291"/>
            <ac:spMk id="3" creationId="{4E5D8434-4F87-4F42-9A47-F33634D2F39C}"/>
          </ac:spMkLst>
        </pc:spChg>
        <pc:spChg chg="del mod">
          <ac:chgData name="Joseph  Witcombe" userId="S::joseph@purplebeard.co.uk::a2840d26-4401-46ce-837a-825901afe1b0" providerId="AD" clId="Web-{2FAC22D6-A63E-D003-BB9F-E6C500A2A105}" dt="2021-12-28T00:31:54.260" v="364"/>
          <ac:spMkLst>
            <pc:docMk/>
            <pc:sldMk cId="3049571407" sldId="291"/>
            <ac:spMk id="4" creationId="{5F484A11-AFE2-4D9D-91EE-603F618ED9BC}"/>
          </ac:spMkLst>
        </pc:spChg>
      </pc:sldChg>
      <pc:sldChg chg="addSp modSp add ord replId modNotes">
        <pc:chgData name="Joseph  Witcombe" userId="S::joseph@purplebeard.co.uk::a2840d26-4401-46ce-837a-825901afe1b0" providerId="AD" clId="Web-{2FAC22D6-A63E-D003-BB9F-E6C500A2A105}" dt="2021-12-28T02:12:31.283" v="964"/>
        <pc:sldMkLst>
          <pc:docMk/>
          <pc:sldMk cId="275886308" sldId="292"/>
        </pc:sldMkLst>
        <pc:spChg chg="mod">
          <ac:chgData name="Joseph  Witcombe" userId="S::joseph@purplebeard.co.uk::a2840d26-4401-46ce-837a-825901afe1b0" providerId="AD" clId="Web-{2FAC22D6-A63E-D003-BB9F-E6C500A2A105}" dt="2021-12-28T01:16:01.139" v="898" actId="1076"/>
          <ac:spMkLst>
            <pc:docMk/>
            <pc:sldMk cId="275886308" sldId="292"/>
            <ac:spMk id="2" creationId="{E3E9F866-B9A3-469E-AE33-EB840B39AC9A}"/>
          </ac:spMkLst>
        </pc:spChg>
        <pc:spChg chg="add mod">
          <ac:chgData name="Joseph  Witcombe" userId="S::joseph@purplebeard.co.uk::a2840d26-4401-46ce-837a-825901afe1b0" providerId="AD" clId="Web-{2FAC22D6-A63E-D003-BB9F-E6C500A2A105}" dt="2021-12-28T02:11:39.188" v="933" actId="20577"/>
          <ac:spMkLst>
            <pc:docMk/>
            <pc:sldMk cId="275886308" sldId="292"/>
            <ac:spMk id="3" creationId="{1E2D0A0A-9568-47AF-BA02-019FC2DF1833}"/>
          </ac:spMkLst>
        </pc:spChg>
        <pc:spChg chg="mod">
          <ac:chgData name="Joseph  Witcombe" userId="S::joseph@purplebeard.co.uk::a2840d26-4401-46ce-837a-825901afe1b0" providerId="AD" clId="Web-{2FAC22D6-A63E-D003-BB9F-E6C500A2A105}" dt="2021-12-28T00:32:44.984" v="373" actId="20577"/>
          <ac:spMkLst>
            <pc:docMk/>
            <pc:sldMk cId="275886308" sldId="292"/>
            <ac:spMk id="4" creationId="{5F484A11-AFE2-4D9D-91EE-603F618ED9BC}"/>
          </ac:spMkLst>
        </pc:spChg>
      </pc:sldChg>
      <pc:sldChg chg="modSp add ord replId">
        <pc:chgData name="Joseph  Witcombe" userId="S::joseph@purplebeard.co.uk::a2840d26-4401-46ce-837a-825901afe1b0" providerId="AD" clId="Web-{2FAC22D6-A63E-D003-BB9F-E6C500A2A105}" dt="2021-12-28T00:44:34.378" v="438" actId="20577"/>
        <pc:sldMkLst>
          <pc:docMk/>
          <pc:sldMk cId="3687360637" sldId="293"/>
        </pc:sldMkLst>
        <pc:spChg chg="mod">
          <ac:chgData name="Joseph  Witcombe" userId="S::joseph@purplebeard.co.uk::a2840d26-4401-46ce-837a-825901afe1b0" providerId="AD" clId="Web-{2FAC22D6-A63E-D003-BB9F-E6C500A2A105}" dt="2021-12-28T00:36:00.380" v="395" actId="20577"/>
          <ac:spMkLst>
            <pc:docMk/>
            <pc:sldMk cId="3687360637" sldId="293"/>
            <ac:spMk id="2" creationId="{E3E9F866-B9A3-469E-AE33-EB840B39AC9A}"/>
          </ac:spMkLst>
        </pc:spChg>
        <pc:spChg chg="mod">
          <ac:chgData name="Joseph  Witcombe" userId="S::joseph@purplebeard.co.uk::a2840d26-4401-46ce-837a-825901afe1b0" providerId="AD" clId="Web-{2FAC22D6-A63E-D003-BB9F-E6C500A2A105}" dt="2021-12-28T00:44:34.378" v="438" actId="20577"/>
          <ac:spMkLst>
            <pc:docMk/>
            <pc:sldMk cId="3687360637" sldId="293"/>
            <ac:spMk id="4" creationId="{5F484A11-AFE2-4D9D-91EE-603F618ED9BC}"/>
          </ac:spMkLst>
        </pc:spChg>
      </pc:sldChg>
      <pc:sldChg chg="modSp add ord replId">
        <pc:chgData name="Joseph  Witcombe" userId="S::joseph@purplebeard.co.uk::a2840d26-4401-46ce-837a-825901afe1b0" providerId="AD" clId="Web-{2FAC22D6-A63E-D003-BB9F-E6C500A2A105}" dt="2021-12-28T01:19:34.349" v="899" actId="20577"/>
        <pc:sldMkLst>
          <pc:docMk/>
          <pc:sldMk cId="1207423451" sldId="294"/>
        </pc:sldMkLst>
        <pc:spChg chg="mod">
          <ac:chgData name="Joseph  Witcombe" userId="S::joseph@purplebeard.co.uk::a2840d26-4401-46ce-837a-825901afe1b0" providerId="AD" clId="Web-{2FAC22D6-A63E-D003-BB9F-E6C500A2A105}" dt="2021-12-28T01:14:56.637" v="888" actId="1076"/>
          <ac:spMkLst>
            <pc:docMk/>
            <pc:sldMk cId="1207423451" sldId="294"/>
            <ac:spMk id="2" creationId="{E3E9F866-B9A3-469E-AE33-EB840B39AC9A}"/>
          </ac:spMkLst>
        </pc:spChg>
        <pc:spChg chg="mod">
          <ac:chgData name="Joseph  Witcombe" userId="S::joseph@purplebeard.co.uk::a2840d26-4401-46ce-837a-825901afe1b0" providerId="AD" clId="Web-{2FAC22D6-A63E-D003-BB9F-E6C500A2A105}" dt="2021-12-28T01:14:56.653" v="890" actId="1076"/>
          <ac:spMkLst>
            <pc:docMk/>
            <pc:sldMk cId="1207423451" sldId="294"/>
            <ac:spMk id="3" creationId="{1E2D0A0A-9568-47AF-BA02-019FC2DF1833}"/>
          </ac:spMkLst>
        </pc:spChg>
        <pc:spChg chg="mod">
          <ac:chgData name="Joseph  Witcombe" userId="S::joseph@purplebeard.co.uk::a2840d26-4401-46ce-837a-825901afe1b0" providerId="AD" clId="Web-{2FAC22D6-A63E-D003-BB9F-E6C500A2A105}" dt="2021-12-28T01:19:34.349" v="899" actId="20577"/>
          <ac:spMkLst>
            <pc:docMk/>
            <pc:sldMk cId="1207423451" sldId="294"/>
            <ac:spMk id="4" creationId="{5F484A11-AFE2-4D9D-91EE-603F618ED9BC}"/>
          </ac:spMkLst>
        </pc:spChg>
      </pc:sldChg>
      <pc:sldChg chg="modSp add ord replId">
        <pc:chgData name="Joseph  Witcombe" userId="S::joseph@purplebeard.co.uk::a2840d26-4401-46ce-837a-825901afe1b0" providerId="AD" clId="Web-{2FAC22D6-A63E-D003-BB9F-E6C500A2A105}" dt="2021-12-28T02:13:32.722" v="996"/>
        <pc:sldMkLst>
          <pc:docMk/>
          <pc:sldMk cId="765748334" sldId="295"/>
        </pc:sldMkLst>
        <pc:spChg chg="mod">
          <ac:chgData name="Joseph  Witcombe" userId="S::joseph@purplebeard.co.uk::a2840d26-4401-46ce-837a-825901afe1b0" providerId="AD" clId="Web-{2FAC22D6-A63E-D003-BB9F-E6C500A2A105}" dt="2021-12-28T01:14:41.715" v="885" actId="1076"/>
          <ac:spMkLst>
            <pc:docMk/>
            <pc:sldMk cId="765748334" sldId="295"/>
            <ac:spMk id="2" creationId="{E3E9F866-B9A3-469E-AE33-EB840B39AC9A}"/>
          </ac:spMkLst>
        </pc:spChg>
        <pc:spChg chg="mod">
          <ac:chgData name="Joseph  Witcombe" userId="S::joseph@purplebeard.co.uk::a2840d26-4401-46ce-837a-825901afe1b0" providerId="AD" clId="Web-{2FAC22D6-A63E-D003-BB9F-E6C500A2A105}" dt="2021-12-28T01:14:41.731" v="887" actId="1076"/>
          <ac:spMkLst>
            <pc:docMk/>
            <pc:sldMk cId="765748334" sldId="295"/>
            <ac:spMk id="3" creationId="{1E2D0A0A-9568-47AF-BA02-019FC2DF1833}"/>
          </ac:spMkLst>
        </pc:spChg>
        <pc:spChg chg="mod">
          <ac:chgData name="Joseph  Witcombe" userId="S::joseph@purplebeard.co.uk::a2840d26-4401-46ce-837a-825901afe1b0" providerId="AD" clId="Web-{2FAC22D6-A63E-D003-BB9F-E6C500A2A105}" dt="2021-12-28T01:14:41.731" v="886" actId="1076"/>
          <ac:spMkLst>
            <pc:docMk/>
            <pc:sldMk cId="765748334" sldId="295"/>
            <ac:spMk id="4" creationId="{5F484A11-AFE2-4D9D-91EE-603F618ED9BC}"/>
          </ac:spMkLst>
        </pc:spChg>
      </pc:sldChg>
      <pc:sldChg chg="modSp add ord replId modNotes">
        <pc:chgData name="Joseph  Witcombe" userId="S::joseph@purplebeard.co.uk::a2840d26-4401-46ce-837a-825901afe1b0" providerId="AD" clId="Web-{2FAC22D6-A63E-D003-BB9F-E6C500A2A105}" dt="2021-12-28T02:17:12.902" v="1048"/>
        <pc:sldMkLst>
          <pc:docMk/>
          <pc:sldMk cId="3448724903" sldId="296"/>
        </pc:sldMkLst>
        <pc:spChg chg="mod">
          <ac:chgData name="Joseph  Witcombe" userId="S::joseph@purplebeard.co.uk::a2840d26-4401-46ce-837a-825901afe1b0" providerId="AD" clId="Web-{2FAC22D6-A63E-D003-BB9F-E6C500A2A105}" dt="2021-12-28T01:14:26.074" v="882" actId="1076"/>
          <ac:spMkLst>
            <pc:docMk/>
            <pc:sldMk cId="3448724903" sldId="296"/>
            <ac:spMk id="2" creationId="{E3E9F866-B9A3-469E-AE33-EB840B39AC9A}"/>
          </ac:spMkLst>
        </pc:spChg>
        <pc:spChg chg="mod">
          <ac:chgData name="Joseph  Witcombe" userId="S::joseph@purplebeard.co.uk::a2840d26-4401-46ce-837a-825901afe1b0" providerId="AD" clId="Web-{2FAC22D6-A63E-D003-BB9F-E6C500A2A105}" dt="2021-12-28T01:14:26.090" v="884" actId="1076"/>
          <ac:spMkLst>
            <pc:docMk/>
            <pc:sldMk cId="3448724903" sldId="296"/>
            <ac:spMk id="3" creationId="{1E2D0A0A-9568-47AF-BA02-019FC2DF1833}"/>
          </ac:spMkLst>
        </pc:spChg>
        <pc:spChg chg="mod">
          <ac:chgData name="Joseph  Witcombe" userId="S::joseph@purplebeard.co.uk::a2840d26-4401-46ce-837a-825901afe1b0" providerId="AD" clId="Web-{2FAC22D6-A63E-D003-BB9F-E6C500A2A105}" dt="2021-12-28T01:14:26.090" v="883" actId="1076"/>
          <ac:spMkLst>
            <pc:docMk/>
            <pc:sldMk cId="3448724903" sldId="296"/>
            <ac:spMk id="4" creationId="{5F484A11-AFE2-4D9D-91EE-603F618ED9BC}"/>
          </ac:spMkLst>
        </pc:spChg>
      </pc:sldChg>
      <pc:sldChg chg="addSp delSp modSp add replId">
        <pc:chgData name="Joseph  Witcombe" userId="S::joseph@purplebeard.co.uk::a2840d26-4401-46ce-837a-825901afe1b0" providerId="AD" clId="Web-{2FAC22D6-A63E-D003-BB9F-E6C500A2A105}" dt="2021-12-28T02:23:41.629" v="1131"/>
        <pc:sldMkLst>
          <pc:docMk/>
          <pc:sldMk cId="3433474900" sldId="297"/>
        </pc:sldMkLst>
        <pc:spChg chg="mod">
          <ac:chgData name="Joseph  Witcombe" userId="S::joseph@purplebeard.co.uk::a2840d26-4401-46ce-837a-825901afe1b0" providerId="AD" clId="Web-{2FAC22D6-A63E-D003-BB9F-E6C500A2A105}" dt="2021-12-28T01:22:17.635" v="913" actId="20577"/>
          <ac:spMkLst>
            <pc:docMk/>
            <pc:sldMk cId="3433474900" sldId="297"/>
            <ac:spMk id="2" creationId="{E3E9F866-B9A3-469E-AE33-EB840B39AC9A}"/>
          </ac:spMkLst>
        </pc:spChg>
        <pc:spChg chg="del">
          <ac:chgData name="Joseph  Witcombe" userId="S::joseph@purplebeard.co.uk::a2840d26-4401-46ce-837a-825901afe1b0" providerId="AD" clId="Web-{2FAC22D6-A63E-D003-BB9F-E6C500A2A105}" dt="2021-12-28T02:18:26.059" v="1050"/>
          <ac:spMkLst>
            <pc:docMk/>
            <pc:sldMk cId="3433474900" sldId="297"/>
            <ac:spMk id="3" creationId="{1E2D0A0A-9568-47AF-BA02-019FC2DF1833}"/>
          </ac:spMkLst>
        </pc:spChg>
        <pc:spChg chg="del">
          <ac:chgData name="Joseph  Witcombe" userId="S::joseph@purplebeard.co.uk::a2840d26-4401-46ce-837a-825901afe1b0" providerId="AD" clId="Web-{2FAC22D6-A63E-D003-BB9F-E6C500A2A105}" dt="2021-12-28T02:18:22.278" v="1049"/>
          <ac:spMkLst>
            <pc:docMk/>
            <pc:sldMk cId="3433474900" sldId="297"/>
            <ac:spMk id="4" creationId="{5F484A11-AFE2-4D9D-91EE-603F618ED9BC}"/>
          </ac:spMkLst>
        </pc:spChg>
        <pc:graphicFrameChg chg="add mod modGraphic">
          <ac:chgData name="Joseph  Witcombe" userId="S::joseph@purplebeard.co.uk::a2840d26-4401-46ce-837a-825901afe1b0" providerId="AD" clId="Web-{2FAC22D6-A63E-D003-BB9F-E6C500A2A105}" dt="2021-12-28T02:23:41.629" v="1131"/>
          <ac:graphicFrameMkLst>
            <pc:docMk/>
            <pc:sldMk cId="3433474900" sldId="297"/>
            <ac:graphicFrameMk id="5" creationId="{9E9669E6-1058-4D65-9991-20C5CD8515A0}"/>
          </ac:graphicFrameMkLst>
        </pc:graphicFrameChg>
      </pc:sldChg>
    </pc:docChg>
  </pc:docChgLst>
  <pc:docChgLst>
    <pc:chgData name="Joseph  Witcombe" userId="S::joseph@purplebeard.co.uk::a2840d26-4401-46ce-837a-825901afe1b0" providerId="AD" clId="Web-{2F327FCB-48DE-EE89-B68D-A69E6BFA0E41}"/>
    <pc:docChg chg="modSld">
      <pc:chgData name="Joseph  Witcombe" userId="S::joseph@purplebeard.co.uk::a2840d26-4401-46ce-837a-825901afe1b0" providerId="AD" clId="Web-{2F327FCB-48DE-EE89-B68D-A69E6BFA0E41}" dt="2022-02-10T04:04:19.428" v="1"/>
      <pc:docMkLst>
        <pc:docMk/>
      </pc:docMkLst>
      <pc:sldChg chg="addSp delSp">
        <pc:chgData name="Joseph  Witcombe" userId="S::joseph@purplebeard.co.uk::a2840d26-4401-46ce-837a-825901afe1b0" providerId="AD" clId="Web-{2F327FCB-48DE-EE89-B68D-A69E6BFA0E41}" dt="2022-02-10T04:04:19.428" v="1"/>
        <pc:sldMkLst>
          <pc:docMk/>
          <pc:sldMk cId="3687360637" sldId="293"/>
        </pc:sldMkLst>
        <pc:spChg chg="add del">
          <ac:chgData name="Joseph  Witcombe" userId="S::joseph@purplebeard.co.uk::a2840d26-4401-46ce-837a-825901afe1b0" providerId="AD" clId="Web-{2F327FCB-48DE-EE89-B68D-A69E6BFA0E41}" dt="2022-02-10T04:04:19.428" v="1"/>
          <ac:spMkLst>
            <pc:docMk/>
            <pc:sldMk cId="3687360637" sldId="293"/>
            <ac:spMk id="7" creationId="{73AB51BE-0471-4D7F-B608-192D160ECF9C}"/>
          </ac:spMkLst>
        </pc:spChg>
      </pc:sldChg>
    </pc:docChg>
  </pc:docChgLst>
  <pc:docChgLst>
    <pc:chgData name="Joseph  Witcombe" userId="S::joseph@purplebeard.co.uk::a2840d26-4401-46ce-837a-825901afe1b0" providerId="AD" clId="Web-{6E02597F-514D-B1AD-242F-24FC2F7E3BB9}"/>
    <pc:docChg chg="modSld">
      <pc:chgData name="Joseph  Witcombe" userId="S::joseph@purplebeard.co.uk::a2840d26-4401-46ce-837a-825901afe1b0" providerId="AD" clId="Web-{6E02597F-514D-B1AD-242F-24FC2F7E3BB9}" dt="2022-03-17T17:21:49.104" v="8" actId="20577"/>
      <pc:docMkLst>
        <pc:docMk/>
      </pc:docMkLst>
      <pc:sldChg chg="modSp">
        <pc:chgData name="Joseph  Witcombe" userId="S::joseph@purplebeard.co.uk::a2840d26-4401-46ce-837a-825901afe1b0" providerId="AD" clId="Web-{6E02597F-514D-B1AD-242F-24FC2F7E3BB9}" dt="2022-03-17T17:21:49.057" v="7" actId="20577"/>
        <pc:sldMkLst>
          <pc:docMk/>
          <pc:sldMk cId="3451093341" sldId="320"/>
        </pc:sldMkLst>
        <pc:spChg chg="mod">
          <ac:chgData name="Joseph  Witcombe" userId="S::joseph@purplebeard.co.uk::a2840d26-4401-46ce-837a-825901afe1b0" providerId="AD" clId="Web-{6E02597F-514D-B1AD-242F-24FC2F7E3BB9}" dt="2022-03-17T17:21:49.057" v="7" actId="20577"/>
          <ac:spMkLst>
            <pc:docMk/>
            <pc:sldMk cId="3451093341" sldId="320"/>
            <ac:spMk id="5" creationId="{481AA86E-3DC1-4DCA-BC38-33D5B631259A}"/>
          </ac:spMkLst>
        </pc:spChg>
      </pc:sldChg>
      <pc:sldChg chg="modSp">
        <pc:chgData name="Joseph  Witcombe" userId="S::joseph@purplebeard.co.uk::a2840d26-4401-46ce-837a-825901afe1b0" providerId="AD" clId="Web-{6E02597F-514D-B1AD-242F-24FC2F7E3BB9}" dt="2022-03-17T17:21:17.635" v="1" actId="20577"/>
        <pc:sldMkLst>
          <pc:docMk/>
          <pc:sldMk cId="3048117351" sldId="354"/>
        </pc:sldMkLst>
        <pc:spChg chg="mod">
          <ac:chgData name="Joseph  Witcombe" userId="S::joseph@purplebeard.co.uk::a2840d26-4401-46ce-837a-825901afe1b0" providerId="AD" clId="Web-{6E02597F-514D-B1AD-242F-24FC2F7E3BB9}" dt="2022-03-17T17:21:17.635" v="1" actId="20577"/>
          <ac:spMkLst>
            <pc:docMk/>
            <pc:sldMk cId="3048117351" sldId="354"/>
            <ac:spMk id="3" creationId="{DFFA28C3-300F-465A-B033-CF910AE2C92F}"/>
          </ac:spMkLst>
        </pc:spChg>
      </pc:sldChg>
      <pc:sldChg chg="modSp">
        <pc:chgData name="Joseph  Witcombe" userId="S::joseph@purplebeard.co.uk::a2840d26-4401-46ce-837a-825901afe1b0" providerId="AD" clId="Web-{6E02597F-514D-B1AD-242F-24FC2F7E3BB9}" dt="2022-03-17T17:21:27.901" v="3" actId="20577"/>
        <pc:sldMkLst>
          <pc:docMk/>
          <pc:sldMk cId="1801737776" sldId="364"/>
        </pc:sldMkLst>
        <pc:spChg chg="mod">
          <ac:chgData name="Joseph  Witcombe" userId="S::joseph@purplebeard.co.uk::a2840d26-4401-46ce-837a-825901afe1b0" providerId="AD" clId="Web-{6E02597F-514D-B1AD-242F-24FC2F7E3BB9}" dt="2022-03-17T17:21:27.901" v="3" actId="20577"/>
          <ac:spMkLst>
            <pc:docMk/>
            <pc:sldMk cId="1801737776" sldId="364"/>
            <ac:spMk id="3" creationId="{DFFA28C3-300F-465A-B033-CF910AE2C92F}"/>
          </ac:spMkLst>
        </pc:spChg>
      </pc:sldChg>
      <pc:sldChg chg="modSp">
        <pc:chgData name="Joseph  Witcombe" userId="S::joseph@purplebeard.co.uk::a2840d26-4401-46ce-837a-825901afe1b0" providerId="AD" clId="Web-{6E02597F-514D-B1AD-242F-24FC2F7E3BB9}" dt="2022-03-17T17:21:30.588" v="4" actId="20577"/>
        <pc:sldMkLst>
          <pc:docMk/>
          <pc:sldMk cId="1446443189" sldId="365"/>
        </pc:sldMkLst>
        <pc:spChg chg="mod">
          <ac:chgData name="Joseph  Witcombe" userId="S::joseph@purplebeard.co.uk::a2840d26-4401-46ce-837a-825901afe1b0" providerId="AD" clId="Web-{6E02597F-514D-B1AD-242F-24FC2F7E3BB9}" dt="2022-03-17T17:21:30.588" v="4" actId="20577"/>
          <ac:spMkLst>
            <pc:docMk/>
            <pc:sldMk cId="1446443189" sldId="365"/>
            <ac:spMk id="3" creationId="{DFFA28C3-300F-465A-B033-CF910AE2C92F}"/>
          </ac:spMkLst>
        </pc:spChg>
      </pc:sldChg>
      <pc:sldChg chg="modSp">
        <pc:chgData name="Joseph  Witcombe" userId="S::joseph@purplebeard.co.uk::a2840d26-4401-46ce-837a-825901afe1b0" providerId="AD" clId="Web-{6E02597F-514D-B1AD-242F-24FC2F7E3BB9}" dt="2022-03-17T17:21:41.698" v="6" actId="20577"/>
        <pc:sldMkLst>
          <pc:docMk/>
          <pc:sldMk cId="888007456" sldId="366"/>
        </pc:sldMkLst>
        <pc:spChg chg="mod">
          <ac:chgData name="Joseph  Witcombe" userId="S::joseph@purplebeard.co.uk::a2840d26-4401-46ce-837a-825901afe1b0" providerId="AD" clId="Web-{6E02597F-514D-B1AD-242F-24FC2F7E3BB9}" dt="2022-03-17T17:21:41.698" v="6" actId="20577"/>
          <ac:spMkLst>
            <pc:docMk/>
            <pc:sldMk cId="888007456" sldId="366"/>
            <ac:spMk id="3" creationId="{DFFA28C3-300F-465A-B033-CF910AE2C92F}"/>
          </ac:spMkLst>
        </pc:spChg>
      </pc:sldChg>
      <pc:sldChg chg="modSp">
        <pc:chgData name="Joseph  Witcombe" userId="S::joseph@purplebeard.co.uk::a2840d26-4401-46ce-837a-825901afe1b0" providerId="AD" clId="Web-{6E02597F-514D-B1AD-242F-24FC2F7E3BB9}" dt="2022-03-17T17:21:49.104" v="8" actId="20577"/>
        <pc:sldMkLst>
          <pc:docMk/>
          <pc:sldMk cId="4036347949" sldId="373"/>
        </pc:sldMkLst>
        <pc:spChg chg="mod">
          <ac:chgData name="Joseph  Witcombe" userId="S::joseph@purplebeard.co.uk::a2840d26-4401-46ce-837a-825901afe1b0" providerId="AD" clId="Web-{6E02597F-514D-B1AD-242F-24FC2F7E3BB9}" dt="2022-03-17T17:21:49.104" v="8" actId="20577"/>
          <ac:spMkLst>
            <pc:docMk/>
            <pc:sldMk cId="4036347949" sldId="373"/>
            <ac:spMk id="5" creationId="{481AA86E-3DC1-4DCA-BC38-33D5B631259A}"/>
          </ac:spMkLst>
        </pc:spChg>
      </pc:sldChg>
    </pc:docChg>
  </pc:docChgLst>
  <pc:docChgLst>
    <pc:chgData name="Joseph  Witcombe" userId="S::joseph@purplebeard.co.uk::a2840d26-4401-46ce-837a-825901afe1b0" providerId="AD" clId="Web-{63620F62-8984-EC09-90DE-F84930811700}"/>
    <pc:docChg chg="modSld">
      <pc:chgData name="Joseph  Witcombe" userId="S::joseph@purplebeard.co.uk::a2840d26-4401-46ce-837a-825901afe1b0" providerId="AD" clId="Web-{63620F62-8984-EC09-90DE-F84930811700}" dt="2022-03-12T21:12:42.704" v="10" actId="20577"/>
      <pc:docMkLst>
        <pc:docMk/>
      </pc:docMkLst>
      <pc:sldChg chg="modSp">
        <pc:chgData name="Joseph  Witcombe" userId="S::joseph@purplebeard.co.uk::a2840d26-4401-46ce-837a-825901afe1b0" providerId="AD" clId="Web-{63620F62-8984-EC09-90DE-F84930811700}" dt="2022-03-12T21:12:42.704" v="10" actId="20577"/>
        <pc:sldMkLst>
          <pc:docMk/>
          <pc:sldMk cId="3048117351" sldId="354"/>
        </pc:sldMkLst>
        <pc:spChg chg="mod">
          <ac:chgData name="Joseph  Witcombe" userId="S::joseph@purplebeard.co.uk::a2840d26-4401-46ce-837a-825901afe1b0" providerId="AD" clId="Web-{63620F62-8984-EC09-90DE-F84930811700}" dt="2022-03-12T21:12:42.704" v="10" actId="20577"/>
          <ac:spMkLst>
            <pc:docMk/>
            <pc:sldMk cId="3048117351" sldId="354"/>
            <ac:spMk id="3" creationId="{DFFA28C3-300F-465A-B033-CF910AE2C92F}"/>
          </ac:spMkLst>
        </pc:spChg>
      </pc:sldChg>
    </pc:docChg>
  </pc:docChgLst>
  <pc:docChgLst>
    <pc:chgData name="Joseph  Witcombe" userId="S::joseph@purplebeard.co.uk::a2840d26-4401-46ce-837a-825901afe1b0" providerId="AD" clId="Web-{8FB2015C-EC9A-4439-BD59-B5A1B3CE854F}"/>
    <pc:docChg chg="modSld">
      <pc:chgData name="Joseph  Witcombe" userId="S::joseph@purplebeard.co.uk::a2840d26-4401-46ce-837a-825901afe1b0" providerId="AD" clId="Web-{8FB2015C-EC9A-4439-BD59-B5A1B3CE854F}" dt="2021-12-23T15:27:01.221" v="1"/>
      <pc:docMkLst>
        <pc:docMk/>
      </pc:docMkLst>
      <pc:sldChg chg="delSp modSp">
        <pc:chgData name="Joseph  Witcombe" userId="S::joseph@purplebeard.co.uk::a2840d26-4401-46ce-837a-825901afe1b0" providerId="AD" clId="Web-{8FB2015C-EC9A-4439-BD59-B5A1B3CE854F}" dt="2021-12-23T15:27:01.221" v="1"/>
        <pc:sldMkLst>
          <pc:docMk/>
          <pc:sldMk cId="0" sldId="266"/>
        </pc:sldMkLst>
        <pc:spChg chg="del">
          <ac:chgData name="Joseph  Witcombe" userId="S::joseph@purplebeard.co.uk::a2840d26-4401-46ce-837a-825901afe1b0" providerId="AD" clId="Web-{8FB2015C-EC9A-4439-BD59-B5A1B3CE854F}" dt="2021-12-23T15:27:01.221" v="1"/>
          <ac:spMkLst>
            <pc:docMk/>
            <pc:sldMk cId="0" sldId="266"/>
            <ac:spMk id="127" creationId="{00000000-0000-0000-0000-000000000000}"/>
          </ac:spMkLst>
        </pc:spChg>
        <pc:spChg chg="ord">
          <ac:chgData name="Joseph  Witcombe" userId="S::joseph@purplebeard.co.uk::a2840d26-4401-46ce-837a-825901afe1b0" providerId="AD" clId="Web-{8FB2015C-EC9A-4439-BD59-B5A1B3CE854F}" dt="2021-12-23T15:26:52.377" v="0"/>
          <ac:spMkLst>
            <pc:docMk/>
            <pc:sldMk cId="0" sldId="266"/>
            <ac:spMk id="128" creationId="{00000000-0000-0000-0000-000000000000}"/>
          </ac:spMkLst>
        </pc:spChg>
      </pc:sldChg>
    </pc:docChg>
  </pc:docChgLst>
  <pc:docChgLst>
    <pc:chgData name="Joseph  Witcombe" userId="a2840d26-4401-46ce-837a-825901afe1b0" providerId="ADAL" clId="{74BA57B1-72E0-450F-90FC-C33FE8544576}"/>
    <pc:docChg chg="undo custSel delSld modSld sldOrd modMainMaster">
      <pc:chgData name="Joseph  Witcombe" userId="a2840d26-4401-46ce-837a-825901afe1b0" providerId="ADAL" clId="{74BA57B1-72E0-450F-90FC-C33FE8544576}" dt="2022-03-08T23:15:20.613" v="345" actId="2696"/>
      <pc:docMkLst>
        <pc:docMk/>
      </pc:docMkLst>
      <pc:sldChg chg="delSp modSp mod modClrScheme chgLayout">
        <pc:chgData name="Joseph  Witcombe" userId="a2840d26-4401-46ce-837a-825901afe1b0" providerId="ADAL" clId="{74BA57B1-72E0-450F-90FC-C33FE8544576}" dt="2022-03-08T22:55:26.455" v="135" actId="700"/>
        <pc:sldMkLst>
          <pc:docMk/>
          <pc:sldMk cId="347320070" sldId="304"/>
        </pc:sldMkLst>
        <pc:spChg chg="del">
          <ac:chgData name="Joseph  Witcombe" userId="a2840d26-4401-46ce-837a-825901afe1b0" providerId="ADAL" clId="{74BA57B1-72E0-450F-90FC-C33FE8544576}" dt="2022-03-08T22:55:17.906" v="134" actId="478"/>
          <ac:spMkLst>
            <pc:docMk/>
            <pc:sldMk cId="347320070" sldId="304"/>
            <ac:spMk id="2" creationId="{2618056E-12F8-4BC3-8F61-ECB8CEB001B9}"/>
          </ac:spMkLst>
        </pc:spChg>
        <pc:spChg chg="mod ord">
          <ac:chgData name="Joseph  Witcombe" userId="a2840d26-4401-46ce-837a-825901afe1b0" providerId="ADAL" clId="{74BA57B1-72E0-450F-90FC-C33FE8544576}" dt="2022-03-08T22:55:26.455" v="135" actId="700"/>
          <ac:spMkLst>
            <pc:docMk/>
            <pc:sldMk cId="347320070" sldId="304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2:55:26.455" v="135" actId="700"/>
          <ac:spMkLst>
            <pc:docMk/>
            <pc:sldMk cId="347320070" sldId="304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05:12.093" v="283" actId="700"/>
        <pc:sldMkLst>
          <pc:docMk/>
          <pc:sldMk cId="3909290148" sldId="305"/>
        </pc:sldMkLst>
        <pc:spChg chg="mod ord">
          <ac:chgData name="Joseph  Witcombe" userId="a2840d26-4401-46ce-837a-825901afe1b0" providerId="ADAL" clId="{74BA57B1-72E0-450F-90FC-C33FE8544576}" dt="2022-03-08T23:05:12.093" v="283" actId="700"/>
          <ac:spMkLst>
            <pc:docMk/>
            <pc:sldMk cId="3909290148" sldId="305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05:12.093" v="283" actId="700"/>
          <ac:spMkLst>
            <pc:docMk/>
            <pc:sldMk cId="3909290148" sldId="305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13:19.994" v="335" actId="207"/>
        <pc:sldMkLst>
          <pc:docMk/>
          <pc:sldMk cId="3028111047" sldId="306"/>
        </pc:sldMkLst>
        <pc:spChg chg="mod ord">
          <ac:chgData name="Joseph  Witcombe" userId="a2840d26-4401-46ce-837a-825901afe1b0" providerId="ADAL" clId="{74BA57B1-72E0-450F-90FC-C33FE8544576}" dt="2022-03-08T23:05:21.819" v="284" actId="700"/>
          <ac:spMkLst>
            <pc:docMk/>
            <pc:sldMk cId="3028111047" sldId="306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3:19.994" v="335" actId="207"/>
          <ac:spMkLst>
            <pc:docMk/>
            <pc:sldMk cId="3028111047" sldId="306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05:55.650" v="286" actId="207"/>
        <pc:sldMkLst>
          <pc:docMk/>
          <pc:sldMk cId="3369513202" sldId="307"/>
        </pc:sldMkLst>
        <pc:spChg chg="mod ord">
          <ac:chgData name="Joseph  Witcombe" userId="a2840d26-4401-46ce-837a-825901afe1b0" providerId="ADAL" clId="{74BA57B1-72E0-450F-90FC-C33FE8544576}" dt="2022-03-08T23:05:32.403" v="285" actId="700"/>
          <ac:spMkLst>
            <pc:docMk/>
            <pc:sldMk cId="3369513202" sldId="307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05:55.650" v="286" actId="207"/>
          <ac:spMkLst>
            <pc:docMk/>
            <pc:sldMk cId="3369513202" sldId="307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14:10.449" v="341" actId="207"/>
        <pc:sldMkLst>
          <pc:docMk/>
          <pc:sldMk cId="3153982190" sldId="308"/>
        </pc:sldMkLst>
        <pc:spChg chg="mod ord">
          <ac:chgData name="Joseph  Witcombe" userId="a2840d26-4401-46ce-837a-825901afe1b0" providerId="ADAL" clId="{74BA57B1-72E0-450F-90FC-C33FE8544576}" dt="2022-03-08T23:10:20.353" v="315" actId="700"/>
          <ac:spMkLst>
            <pc:docMk/>
            <pc:sldMk cId="3153982190" sldId="308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0:42.351" v="319" actId="14100"/>
          <ac:spMkLst>
            <pc:docMk/>
            <pc:sldMk cId="3153982190" sldId="308"/>
            <ac:spMk id="6" creationId="{EE1C1393-6558-4322-A1C5-F582FED6201F}"/>
          </ac:spMkLst>
        </pc:spChg>
        <pc:spChg chg="mod">
          <ac:chgData name="Joseph  Witcombe" userId="a2840d26-4401-46ce-837a-825901afe1b0" providerId="ADAL" clId="{74BA57B1-72E0-450F-90FC-C33FE8544576}" dt="2022-03-08T23:14:10.449" v="341" actId="207"/>
          <ac:spMkLst>
            <pc:docMk/>
            <pc:sldMk cId="3153982190" sldId="308"/>
            <ac:spMk id="7" creationId="{2C26C257-50BF-401E-A182-B1789E037D44}"/>
          </ac:spMkLst>
        </pc:spChg>
      </pc:sldChg>
      <pc:sldChg chg="delSp modSp mod modClrScheme chgLayout">
        <pc:chgData name="Joseph  Witcombe" userId="a2840d26-4401-46ce-837a-825901afe1b0" providerId="ADAL" clId="{74BA57B1-72E0-450F-90FC-C33FE8544576}" dt="2022-03-08T23:08:01.896" v="301" actId="478"/>
        <pc:sldMkLst>
          <pc:docMk/>
          <pc:sldMk cId="922629678" sldId="310"/>
        </pc:sldMkLst>
        <pc:spChg chg="mod ord">
          <ac:chgData name="Joseph  Witcombe" userId="a2840d26-4401-46ce-837a-825901afe1b0" providerId="ADAL" clId="{74BA57B1-72E0-450F-90FC-C33FE8544576}" dt="2022-03-08T23:05:21.819" v="284" actId="700"/>
          <ac:spMkLst>
            <pc:docMk/>
            <pc:sldMk cId="922629678" sldId="310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05:21.819" v="284" actId="700"/>
          <ac:spMkLst>
            <pc:docMk/>
            <pc:sldMk cId="922629678" sldId="310"/>
            <ac:spMk id="6" creationId="{EE1C1393-6558-4322-A1C5-F582FED6201F}"/>
          </ac:spMkLst>
        </pc:spChg>
        <pc:spChg chg="del">
          <ac:chgData name="Joseph  Witcombe" userId="a2840d26-4401-46ce-837a-825901afe1b0" providerId="ADAL" clId="{74BA57B1-72E0-450F-90FC-C33FE8544576}" dt="2022-03-08T23:08:01.896" v="301" actId="478"/>
          <ac:spMkLst>
            <pc:docMk/>
            <pc:sldMk cId="922629678" sldId="310"/>
            <ac:spMk id="103" creationId="{00000000-0000-0000-0000-000000000000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11:31.127" v="324" actId="14100"/>
        <pc:sldMkLst>
          <pc:docMk/>
          <pc:sldMk cId="889156896" sldId="311"/>
        </pc:sldMkLst>
        <pc:spChg chg="mod ord">
          <ac:chgData name="Joseph  Witcombe" userId="a2840d26-4401-46ce-837a-825901afe1b0" providerId="ADAL" clId="{74BA57B1-72E0-450F-90FC-C33FE8544576}" dt="2022-03-08T23:11:13.603" v="321" actId="700"/>
          <ac:spMkLst>
            <pc:docMk/>
            <pc:sldMk cId="889156896" sldId="311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1:31.127" v="324" actId="14100"/>
          <ac:spMkLst>
            <pc:docMk/>
            <pc:sldMk cId="889156896" sldId="311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11:39.791" v="325" actId="700"/>
        <pc:sldMkLst>
          <pc:docMk/>
          <pc:sldMk cId="4040370644" sldId="314"/>
        </pc:sldMkLst>
        <pc:spChg chg="mod ord">
          <ac:chgData name="Joseph  Witcombe" userId="a2840d26-4401-46ce-837a-825901afe1b0" providerId="ADAL" clId="{74BA57B1-72E0-450F-90FC-C33FE8544576}" dt="2022-03-08T23:11:39.791" v="325" actId="700"/>
          <ac:spMkLst>
            <pc:docMk/>
            <pc:sldMk cId="4040370644" sldId="314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1:39.791" v="325" actId="700"/>
          <ac:spMkLst>
            <pc:docMk/>
            <pc:sldMk cId="4040370644" sldId="314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12:05.081" v="328" actId="700"/>
        <pc:sldMkLst>
          <pc:docMk/>
          <pc:sldMk cId="3824667196" sldId="316"/>
        </pc:sldMkLst>
        <pc:spChg chg="mod ord">
          <ac:chgData name="Joseph  Witcombe" userId="a2840d26-4401-46ce-837a-825901afe1b0" providerId="ADAL" clId="{74BA57B1-72E0-450F-90FC-C33FE8544576}" dt="2022-03-08T23:12:05.081" v="328" actId="700"/>
          <ac:spMkLst>
            <pc:docMk/>
            <pc:sldMk cId="3824667196" sldId="316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2:05.081" v="328" actId="700"/>
          <ac:spMkLst>
            <pc:docMk/>
            <pc:sldMk cId="3824667196" sldId="316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12:24.642" v="331" actId="207"/>
        <pc:sldMkLst>
          <pc:docMk/>
          <pc:sldMk cId="374940513" sldId="317"/>
        </pc:sldMkLst>
        <pc:spChg chg="mod ord">
          <ac:chgData name="Joseph  Witcombe" userId="a2840d26-4401-46ce-837a-825901afe1b0" providerId="ADAL" clId="{74BA57B1-72E0-450F-90FC-C33FE8544576}" dt="2022-03-08T23:12:13.189" v="329" actId="700"/>
          <ac:spMkLst>
            <pc:docMk/>
            <pc:sldMk cId="374940513" sldId="317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2:24.642" v="331" actId="207"/>
          <ac:spMkLst>
            <pc:docMk/>
            <pc:sldMk cId="374940513" sldId="317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13:04.077" v="334" actId="12"/>
        <pc:sldMkLst>
          <pc:docMk/>
          <pc:sldMk cId="4250458814" sldId="321"/>
        </pc:sldMkLst>
        <pc:spChg chg="mod ord">
          <ac:chgData name="Joseph  Witcombe" userId="a2840d26-4401-46ce-837a-825901afe1b0" providerId="ADAL" clId="{74BA57B1-72E0-450F-90FC-C33FE8544576}" dt="2022-03-08T23:05:02.287" v="282" actId="700"/>
          <ac:spMkLst>
            <pc:docMk/>
            <pc:sldMk cId="4250458814" sldId="321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3:04.077" v="334" actId="12"/>
          <ac:spMkLst>
            <pc:docMk/>
            <pc:sldMk cId="4250458814" sldId="321"/>
            <ac:spMk id="6" creationId="{EE1C1393-6558-4322-A1C5-F582FED6201F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14:46.445" v="342" actId="20577"/>
        <pc:sldMkLst>
          <pc:docMk/>
          <pc:sldMk cId="2097904520" sldId="324"/>
        </pc:sldMkLst>
        <pc:spChg chg="mod ord">
          <ac:chgData name="Joseph  Witcombe" userId="a2840d26-4401-46ce-837a-825901afe1b0" providerId="ADAL" clId="{74BA57B1-72E0-450F-90FC-C33FE8544576}" dt="2022-03-08T23:12:18.822" v="330" actId="700"/>
          <ac:spMkLst>
            <pc:docMk/>
            <pc:sldMk cId="2097904520" sldId="324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4:46.445" v="342" actId="20577"/>
          <ac:spMkLst>
            <pc:docMk/>
            <pc:sldMk cId="2097904520" sldId="324"/>
            <ac:spMk id="6" creationId="{EE1C1393-6558-4322-A1C5-F582FED6201F}"/>
          </ac:spMkLst>
        </pc:spChg>
      </pc:sldChg>
      <pc:sldChg chg="modSp del mod ord modClrScheme chgLayout">
        <pc:chgData name="Joseph  Witcombe" userId="a2840d26-4401-46ce-837a-825901afe1b0" providerId="ADAL" clId="{74BA57B1-72E0-450F-90FC-C33FE8544576}" dt="2022-03-08T23:15:20.613" v="345" actId="2696"/>
        <pc:sldMkLst>
          <pc:docMk/>
          <pc:sldMk cId="3619066894" sldId="325"/>
        </pc:sldMkLst>
        <pc:spChg chg="mod ord">
          <ac:chgData name="Joseph  Witcombe" userId="a2840d26-4401-46ce-837a-825901afe1b0" providerId="ADAL" clId="{74BA57B1-72E0-450F-90FC-C33FE8544576}" dt="2022-03-08T23:12:31.239" v="332" actId="700"/>
          <ac:spMkLst>
            <pc:docMk/>
            <pc:sldMk cId="3619066894" sldId="325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12:34.846" v="333" actId="207"/>
          <ac:spMkLst>
            <pc:docMk/>
            <pc:sldMk cId="3619066894" sldId="325"/>
            <ac:spMk id="6" creationId="{EE1C1393-6558-4322-A1C5-F582FED6201F}"/>
          </ac:spMkLst>
        </pc:spChg>
      </pc:sldChg>
      <pc:sldChg chg="addSp delSp modSp mod modClrScheme chgLayout">
        <pc:chgData name="Joseph  Witcombe" userId="a2840d26-4401-46ce-837a-825901afe1b0" providerId="ADAL" clId="{74BA57B1-72E0-450F-90FC-C33FE8544576}" dt="2022-03-08T23:04:31.768" v="281" actId="14100"/>
        <pc:sldMkLst>
          <pc:docMk/>
          <pc:sldMk cId="2097566420" sldId="356"/>
        </pc:sldMkLst>
        <pc:spChg chg="add mod ord">
          <ac:chgData name="Joseph  Witcombe" userId="a2840d26-4401-46ce-837a-825901afe1b0" providerId="ADAL" clId="{74BA57B1-72E0-450F-90FC-C33FE8544576}" dt="2022-03-08T23:04:31.768" v="281" actId="14100"/>
          <ac:spMkLst>
            <pc:docMk/>
            <pc:sldMk cId="2097566420" sldId="356"/>
            <ac:spMk id="2" creationId="{C265E2A2-28EE-4D04-B3A9-263A3A47FA22}"/>
          </ac:spMkLst>
        </pc:spChg>
        <pc:spChg chg="del">
          <ac:chgData name="Joseph  Witcombe" userId="a2840d26-4401-46ce-837a-825901afe1b0" providerId="ADAL" clId="{74BA57B1-72E0-450F-90FC-C33FE8544576}" dt="2022-03-08T22:56:06.810" v="138" actId="478"/>
          <ac:spMkLst>
            <pc:docMk/>
            <pc:sldMk cId="2097566420" sldId="356"/>
            <ac:spMk id="4" creationId="{B27088D0-845E-4D9B-AE67-2D75F839248D}"/>
          </ac:spMkLst>
        </pc:spChg>
        <pc:spChg chg="mod ord">
          <ac:chgData name="Joseph  Witcombe" userId="a2840d26-4401-46ce-837a-825901afe1b0" providerId="ADAL" clId="{74BA57B1-72E0-450F-90FC-C33FE8544576}" dt="2022-03-08T23:03:34.931" v="232" actId="1076"/>
          <ac:spMkLst>
            <pc:docMk/>
            <pc:sldMk cId="2097566420" sldId="356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2:57:04.746" v="144" actId="700"/>
          <ac:spMkLst>
            <pc:docMk/>
            <pc:sldMk cId="2097566420" sldId="356"/>
            <ac:spMk id="6" creationId="{EE1C1393-6558-4322-A1C5-F582FED6201F}"/>
          </ac:spMkLst>
        </pc:spChg>
        <pc:spChg chg="del">
          <ac:chgData name="Joseph  Witcombe" userId="a2840d26-4401-46ce-837a-825901afe1b0" providerId="ADAL" clId="{74BA57B1-72E0-450F-90FC-C33FE8544576}" dt="2022-03-08T22:56:24.141" v="141" actId="478"/>
          <ac:spMkLst>
            <pc:docMk/>
            <pc:sldMk cId="2097566420" sldId="356"/>
            <ac:spMk id="7" creationId="{684C8F51-FC0E-4FFC-9EC8-D7D92433A856}"/>
          </ac:spMkLst>
        </pc:spChg>
        <pc:spChg chg="add del mod">
          <ac:chgData name="Joseph  Witcombe" userId="a2840d26-4401-46ce-837a-825901afe1b0" providerId="ADAL" clId="{74BA57B1-72E0-450F-90FC-C33FE8544576}" dt="2022-03-08T23:01:23.827" v="212" actId="478"/>
          <ac:spMkLst>
            <pc:docMk/>
            <pc:sldMk cId="2097566420" sldId="356"/>
            <ac:spMk id="8" creationId="{82A82AD3-5DC3-4E78-8422-BF5B7F85248B}"/>
          </ac:spMkLst>
        </pc:spChg>
        <pc:spChg chg="add mod">
          <ac:chgData name="Joseph  Witcombe" userId="a2840d26-4401-46ce-837a-825901afe1b0" providerId="ADAL" clId="{74BA57B1-72E0-450F-90FC-C33FE8544576}" dt="2022-03-08T23:04:19.923" v="268" actId="1037"/>
          <ac:spMkLst>
            <pc:docMk/>
            <pc:sldMk cId="2097566420" sldId="356"/>
            <ac:spMk id="9" creationId="{6E9E4468-5B8F-4D84-8C44-9BEB8E2AF13A}"/>
          </ac:spMkLst>
        </pc:spChg>
      </pc:sldChg>
      <pc:sldChg chg="modSp mod modClrScheme chgLayout">
        <pc:chgData name="Joseph  Witcombe" userId="a2840d26-4401-46ce-837a-825901afe1b0" providerId="ADAL" clId="{74BA57B1-72E0-450F-90FC-C33FE8544576}" dt="2022-03-08T23:06:18.413" v="289" actId="113"/>
        <pc:sldMkLst>
          <pc:docMk/>
          <pc:sldMk cId="2170912879" sldId="359"/>
        </pc:sldMkLst>
        <pc:spChg chg="mod ord">
          <ac:chgData name="Joseph  Witcombe" userId="a2840d26-4401-46ce-837a-825901afe1b0" providerId="ADAL" clId="{74BA57B1-72E0-450F-90FC-C33FE8544576}" dt="2022-03-08T23:06:18.413" v="289" actId="113"/>
          <ac:spMkLst>
            <pc:docMk/>
            <pc:sldMk cId="2170912879" sldId="359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06:03.218" v="287" actId="207"/>
          <ac:spMkLst>
            <pc:docMk/>
            <pc:sldMk cId="2170912879" sldId="359"/>
            <ac:spMk id="6" creationId="{EE1C1393-6558-4322-A1C5-F582FED6201F}"/>
          </ac:spMkLst>
        </pc:spChg>
      </pc:sldChg>
      <pc:sldChg chg="addSp delSp modSp mod chgLayout">
        <pc:chgData name="Joseph  Witcombe" userId="a2840d26-4401-46ce-837a-825901afe1b0" providerId="ADAL" clId="{74BA57B1-72E0-450F-90FC-C33FE8544576}" dt="2022-03-08T23:07:47.259" v="300" actId="1076"/>
        <pc:sldMkLst>
          <pc:docMk/>
          <pc:sldMk cId="1347391900" sldId="360"/>
        </pc:sldMkLst>
        <pc:spChg chg="add del mod ord">
          <ac:chgData name="Joseph  Witcombe" userId="a2840d26-4401-46ce-837a-825901afe1b0" providerId="ADAL" clId="{74BA57B1-72E0-450F-90FC-C33FE8544576}" dt="2022-03-08T23:06:43.067" v="291" actId="478"/>
          <ac:spMkLst>
            <pc:docMk/>
            <pc:sldMk cId="1347391900" sldId="360"/>
            <ac:spMk id="2" creationId="{3B0AD6AA-DF5B-411F-B1AB-391D3C0C2747}"/>
          </ac:spMkLst>
        </pc:spChg>
        <pc:spChg chg="mod">
          <ac:chgData name="Joseph  Witcombe" userId="a2840d26-4401-46ce-837a-825901afe1b0" providerId="ADAL" clId="{74BA57B1-72E0-450F-90FC-C33FE8544576}" dt="2022-03-08T23:07:47.259" v="300" actId="1076"/>
          <ac:spMkLst>
            <pc:docMk/>
            <pc:sldMk cId="1347391900" sldId="360"/>
            <ac:spMk id="4" creationId="{B27088D0-845E-4D9B-AE67-2D75F839248D}"/>
          </ac:spMkLst>
        </pc:spChg>
        <pc:spChg chg="mod ord">
          <ac:chgData name="Joseph  Witcombe" userId="a2840d26-4401-46ce-837a-825901afe1b0" providerId="ADAL" clId="{74BA57B1-72E0-450F-90FC-C33FE8544576}" dt="2022-03-08T23:06:39.189" v="290" actId="700"/>
          <ac:spMkLst>
            <pc:docMk/>
            <pc:sldMk cId="1347391900" sldId="360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74BA57B1-72E0-450F-90FC-C33FE8544576}" dt="2022-03-08T23:07:28.735" v="297" actId="255"/>
          <ac:spMkLst>
            <pc:docMk/>
            <pc:sldMk cId="1347391900" sldId="360"/>
            <ac:spMk id="6" creationId="{EE1C1393-6558-4322-A1C5-F582FED6201F}"/>
          </ac:spMkLst>
        </pc:spChg>
        <pc:spChg chg="mod">
          <ac:chgData name="Joseph  Witcombe" userId="a2840d26-4401-46ce-837a-825901afe1b0" providerId="ADAL" clId="{74BA57B1-72E0-450F-90FC-C33FE8544576}" dt="2022-03-08T23:07:43.520" v="299" actId="1076"/>
          <ac:spMkLst>
            <pc:docMk/>
            <pc:sldMk cId="1347391900" sldId="360"/>
            <ac:spMk id="7" creationId="{684C8F51-FC0E-4FFC-9EC8-D7D92433A856}"/>
          </ac:spMkLst>
        </pc:spChg>
      </pc:sldChg>
      <pc:sldMasterChg chg="addSldLayout modSldLayout">
        <pc:chgData name="Joseph  Witcombe" userId="a2840d26-4401-46ce-837a-825901afe1b0" providerId="ADAL" clId="{74BA57B1-72E0-450F-90FC-C33FE8544576}" dt="2022-03-08T23:09:37.057" v="314"/>
        <pc:sldMasterMkLst>
          <pc:docMk/>
          <pc:sldMasterMk cId="0" sldId="2147483648"/>
        </pc:sldMasterMkLst>
        <pc:sldLayoutChg chg="delSp modSp add mod modTransition setBg">
          <pc:chgData name="Joseph  Witcombe" userId="a2840d26-4401-46ce-837a-825901afe1b0" providerId="ADAL" clId="{74BA57B1-72E0-450F-90FC-C33FE8544576}" dt="2022-03-08T22:52:16.593" v="51" actId="207"/>
          <pc:sldLayoutMkLst>
            <pc:docMk/>
            <pc:sldMasterMk cId="0" sldId="2147483648"/>
            <pc:sldLayoutMk cId="3161205989" sldId="2147483654"/>
          </pc:sldLayoutMkLst>
          <pc:spChg chg="mod">
            <ac:chgData name="Joseph  Witcombe" userId="a2840d26-4401-46ce-837a-825901afe1b0" providerId="ADAL" clId="{74BA57B1-72E0-450F-90FC-C33FE8544576}" dt="2022-03-08T22:50:45.968" v="46" actId="207"/>
            <ac:spMkLst>
              <pc:docMk/>
              <pc:sldMasterMk cId="0" sldId="2147483648"/>
              <pc:sldLayoutMk cId="3161205989" sldId="2147483654"/>
              <ac:spMk id="3" creationId="{D3670E21-F842-4177-AEBF-3F426D9AA292}"/>
            </ac:spMkLst>
          </pc:spChg>
          <pc:spChg chg="mod">
            <ac:chgData name="Joseph  Witcombe" userId="a2840d26-4401-46ce-837a-825901afe1b0" providerId="ADAL" clId="{74BA57B1-72E0-450F-90FC-C33FE8544576}" dt="2022-03-08T22:50:07.294" v="45" actId="207"/>
            <ac:spMkLst>
              <pc:docMk/>
              <pc:sldMasterMk cId="0" sldId="2147483648"/>
              <pc:sldLayoutMk cId="3161205989" sldId="2147483654"/>
              <ac:spMk id="4" creationId="{923AF37F-C9D1-44AC-80A8-678E232AF90F}"/>
            </ac:spMkLst>
          </pc:spChg>
          <pc:spChg chg="mod">
            <ac:chgData name="Joseph  Witcombe" userId="a2840d26-4401-46ce-837a-825901afe1b0" providerId="ADAL" clId="{74BA57B1-72E0-450F-90FC-C33FE8544576}" dt="2022-03-08T22:52:16.593" v="51" actId="207"/>
            <ac:spMkLst>
              <pc:docMk/>
              <pc:sldMasterMk cId="0" sldId="2147483648"/>
              <pc:sldLayoutMk cId="3161205989" sldId="2147483654"/>
              <ac:spMk id="7" creationId="{0EC57FFC-BDEE-4367-B06A-7478AFFF4241}"/>
            </ac:spMkLst>
          </pc:spChg>
          <pc:spChg chg="del">
            <ac:chgData name="Joseph  Witcombe" userId="a2840d26-4401-46ce-837a-825901afe1b0" providerId="ADAL" clId="{74BA57B1-72E0-450F-90FC-C33FE8544576}" dt="2022-03-08T22:49:09.177" v="1" actId="478"/>
            <ac:spMkLst>
              <pc:docMk/>
              <pc:sldMasterMk cId="0" sldId="2147483648"/>
              <pc:sldLayoutMk cId="3161205989" sldId="2147483654"/>
              <ac:spMk id="11" creationId="{F24FE441-0B22-4678-B910-B37764C77CEA}"/>
            </ac:spMkLst>
          </pc:spChg>
          <pc:cxnChg chg="mod ord">
            <ac:chgData name="Joseph  Witcombe" userId="a2840d26-4401-46ce-837a-825901afe1b0" providerId="ADAL" clId="{74BA57B1-72E0-450F-90FC-C33FE8544576}" dt="2022-03-08T22:51:28.852" v="49" actId="208"/>
            <ac:cxnSpMkLst>
              <pc:docMk/>
              <pc:sldMasterMk cId="0" sldId="2147483648"/>
              <pc:sldLayoutMk cId="3161205989" sldId="2147483654"/>
              <ac:cxnSpMk id="8" creationId="{07FD8F8D-92FB-4CF4-89CF-354E1990387C}"/>
            </ac:cxnSpMkLst>
          </pc:cxnChg>
        </pc:sldLayoutChg>
        <pc:sldLayoutChg chg="delSp modSp add mod modTransition">
          <pc:chgData name="Joseph  Witcombe" userId="a2840d26-4401-46ce-837a-825901afe1b0" providerId="ADAL" clId="{74BA57B1-72E0-450F-90FC-C33FE8544576}" dt="2022-03-08T22:52:49.128" v="79" actId="14100"/>
          <pc:sldLayoutMkLst>
            <pc:docMk/>
            <pc:sldMasterMk cId="0" sldId="2147483648"/>
            <pc:sldLayoutMk cId="3043031816" sldId="2147483655"/>
          </pc:sldLayoutMkLst>
          <pc:spChg chg="mod">
            <ac:chgData name="Joseph  Witcombe" userId="a2840d26-4401-46ce-837a-825901afe1b0" providerId="ADAL" clId="{74BA57B1-72E0-450F-90FC-C33FE8544576}" dt="2022-03-08T22:52:49.128" v="79" actId="14100"/>
            <ac:spMkLst>
              <pc:docMk/>
              <pc:sldMasterMk cId="0" sldId="2147483648"/>
              <pc:sldLayoutMk cId="3043031816" sldId="2147483655"/>
              <ac:spMk id="3" creationId="{D3670E21-F842-4177-AEBF-3F426D9AA292}"/>
            </ac:spMkLst>
          </pc:spChg>
          <pc:spChg chg="mod">
            <ac:chgData name="Joseph  Witcombe" userId="a2840d26-4401-46ce-837a-825901afe1b0" providerId="ADAL" clId="{74BA57B1-72E0-450F-90FC-C33FE8544576}" dt="2022-03-08T22:52:49.128" v="79" actId="14100"/>
            <ac:spMkLst>
              <pc:docMk/>
              <pc:sldMasterMk cId="0" sldId="2147483648"/>
              <pc:sldLayoutMk cId="3043031816" sldId="2147483655"/>
              <ac:spMk id="4" creationId="{923AF37F-C9D1-44AC-80A8-678E232AF90F}"/>
            </ac:spMkLst>
          </pc:spChg>
          <pc:spChg chg="del">
            <ac:chgData name="Joseph  Witcombe" userId="a2840d26-4401-46ce-837a-825901afe1b0" providerId="ADAL" clId="{74BA57B1-72E0-450F-90FC-C33FE8544576}" dt="2022-03-08T22:52:28.054" v="54" actId="478"/>
            <ac:spMkLst>
              <pc:docMk/>
              <pc:sldMasterMk cId="0" sldId="2147483648"/>
              <pc:sldLayoutMk cId="3043031816" sldId="2147483655"/>
              <ac:spMk id="7" creationId="{0EC57FFC-BDEE-4367-B06A-7478AFFF4241}"/>
            </ac:spMkLst>
          </pc:spChg>
          <pc:cxnChg chg="del">
            <ac:chgData name="Joseph  Witcombe" userId="a2840d26-4401-46ce-837a-825901afe1b0" providerId="ADAL" clId="{74BA57B1-72E0-450F-90FC-C33FE8544576}" dt="2022-03-08T22:52:24.027" v="53" actId="478"/>
            <ac:cxnSpMkLst>
              <pc:docMk/>
              <pc:sldMasterMk cId="0" sldId="2147483648"/>
              <pc:sldLayoutMk cId="3043031816" sldId="2147483655"/>
              <ac:cxnSpMk id="8" creationId="{07FD8F8D-92FB-4CF4-89CF-354E1990387C}"/>
            </ac:cxnSpMkLst>
          </pc:cxnChg>
        </pc:sldLayoutChg>
        <pc:sldLayoutChg chg="addSp delSp modSp add mod modTransition setBg">
          <pc:chgData name="Joseph  Witcombe" userId="a2840d26-4401-46ce-837a-825901afe1b0" providerId="ADAL" clId="{74BA57B1-72E0-450F-90FC-C33FE8544576}" dt="2022-03-08T23:04:08.144" v="252" actId="1038"/>
          <pc:sldLayoutMkLst>
            <pc:docMk/>
            <pc:sldMasterMk cId="0" sldId="2147483648"/>
            <pc:sldLayoutMk cId="589304320" sldId="2147483656"/>
          </pc:sldLayoutMkLst>
          <pc:spChg chg="add mod ord">
            <ac:chgData name="Joseph  Witcombe" userId="a2840d26-4401-46ce-837a-825901afe1b0" providerId="ADAL" clId="{74BA57B1-72E0-450F-90FC-C33FE8544576}" dt="2022-03-08T22:59:49.832" v="165" actId="2085"/>
            <ac:spMkLst>
              <pc:docMk/>
              <pc:sldMasterMk cId="0" sldId="2147483648"/>
              <pc:sldLayoutMk cId="589304320" sldId="2147483656"/>
              <ac:spMk id="2" creationId="{3E025E26-65A7-4B29-8014-286B5309E43F}"/>
            </ac:spMkLst>
          </pc:spChg>
          <pc:spChg chg="mod">
            <ac:chgData name="Joseph  Witcombe" userId="a2840d26-4401-46ce-837a-825901afe1b0" providerId="ADAL" clId="{74BA57B1-72E0-450F-90FC-C33FE8544576}" dt="2022-03-08T23:01:09.576" v="210" actId="14100"/>
            <ac:spMkLst>
              <pc:docMk/>
              <pc:sldMasterMk cId="0" sldId="2147483648"/>
              <pc:sldLayoutMk cId="589304320" sldId="2147483656"/>
              <ac:spMk id="3" creationId="{D3670E21-F842-4177-AEBF-3F426D9AA292}"/>
            </ac:spMkLst>
          </pc:spChg>
          <pc:spChg chg="mod">
            <ac:chgData name="Joseph  Witcombe" userId="a2840d26-4401-46ce-837a-825901afe1b0" providerId="ADAL" clId="{74BA57B1-72E0-450F-90FC-C33FE8544576}" dt="2022-03-08T23:01:09.576" v="210" actId="14100"/>
            <ac:spMkLst>
              <pc:docMk/>
              <pc:sldMasterMk cId="0" sldId="2147483648"/>
              <pc:sldLayoutMk cId="589304320" sldId="2147483656"/>
              <ac:spMk id="4" creationId="{923AF37F-C9D1-44AC-80A8-678E232AF90F}"/>
            </ac:spMkLst>
          </pc:spChg>
          <pc:spChg chg="add mod">
            <ac:chgData name="Joseph  Witcombe" userId="a2840d26-4401-46ce-837a-825901afe1b0" providerId="ADAL" clId="{74BA57B1-72E0-450F-90FC-C33FE8544576}" dt="2022-03-08T23:04:08.144" v="252" actId="1038"/>
            <ac:spMkLst>
              <pc:docMk/>
              <pc:sldMasterMk cId="0" sldId="2147483648"/>
              <pc:sldLayoutMk cId="589304320" sldId="2147483656"/>
              <ac:spMk id="5" creationId="{7D895517-B87F-4701-BEE6-FC1325D2C842}"/>
            </ac:spMkLst>
          </pc:spChg>
          <pc:spChg chg="add del mod">
            <ac:chgData name="Joseph  Witcombe" userId="a2840d26-4401-46ce-837a-825901afe1b0" providerId="ADAL" clId="{74BA57B1-72E0-450F-90FC-C33FE8544576}" dt="2022-03-08T22:57:28.329" v="146" actId="478"/>
            <ac:spMkLst>
              <pc:docMk/>
              <pc:sldMasterMk cId="0" sldId="2147483648"/>
              <pc:sldLayoutMk cId="589304320" sldId="2147483656"/>
              <ac:spMk id="6" creationId="{2FA0C1D7-CAAF-4038-9522-68733F6DA7D6}"/>
            </ac:spMkLst>
          </pc:spChg>
          <pc:spChg chg="add mod ord">
            <ac:chgData name="Joseph  Witcombe" userId="a2840d26-4401-46ce-837a-825901afe1b0" providerId="ADAL" clId="{74BA57B1-72E0-450F-90FC-C33FE8544576}" dt="2022-03-08T23:03:20.093" v="230" actId="20577"/>
            <ac:spMkLst>
              <pc:docMk/>
              <pc:sldMasterMk cId="0" sldId="2147483648"/>
              <pc:sldLayoutMk cId="589304320" sldId="2147483656"/>
              <ac:spMk id="7" creationId="{FAB6E9EE-1EF4-49C3-8A60-76FBB6A2DEC7}"/>
            </ac:spMkLst>
          </pc:spChg>
          <pc:spChg chg="add del mod">
            <ac:chgData name="Joseph  Witcombe" userId="a2840d26-4401-46ce-837a-825901afe1b0" providerId="ADAL" clId="{74BA57B1-72E0-450F-90FC-C33FE8544576}" dt="2022-03-08T23:01:41.131" v="213" actId="478"/>
            <ac:spMkLst>
              <pc:docMk/>
              <pc:sldMasterMk cId="0" sldId="2147483648"/>
              <pc:sldLayoutMk cId="589304320" sldId="2147483656"/>
              <ac:spMk id="8" creationId="{2816870F-C437-4322-9EEC-91E9470AD4DC}"/>
            </ac:spMkLst>
          </pc:spChg>
          <pc:spChg chg="add del mod">
            <ac:chgData name="Joseph  Witcombe" userId="a2840d26-4401-46ce-837a-825901afe1b0" providerId="ADAL" clId="{74BA57B1-72E0-450F-90FC-C33FE8544576}" dt="2022-03-08T23:02:56.437" v="226"/>
            <ac:spMkLst>
              <pc:docMk/>
              <pc:sldMasterMk cId="0" sldId="2147483648"/>
              <pc:sldLayoutMk cId="589304320" sldId="2147483656"/>
              <ac:spMk id="9" creationId="{9EF9A791-5A49-486A-A0B5-874C7655AC0F}"/>
            </ac:spMkLst>
          </pc:spChg>
        </pc:sldLayoutChg>
        <pc:sldLayoutChg chg="add mod modTransition setBg">
          <pc:chgData name="Joseph  Witcombe" userId="a2840d26-4401-46ce-837a-825901afe1b0" providerId="ADAL" clId="{74BA57B1-72E0-450F-90FC-C33FE8544576}" dt="2022-03-08T23:09:37.057" v="314"/>
          <pc:sldLayoutMkLst>
            <pc:docMk/>
            <pc:sldMasterMk cId="0" sldId="2147483648"/>
            <pc:sldLayoutMk cId="232052708" sldId="2147483657"/>
          </pc:sldLayoutMkLst>
        </pc:sldLayoutChg>
      </pc:sldMasterChg>
    </pc:docChg>
  </pc:docChgLst>
  <pc:docChgLst>
    <pc:chgData name="Joseph  Witcombe" userId="S::joseph@purplebeard.co.uk::a2840d26-4401-46ce-837a-825901afe1b0" providerId="AD" clId="Web-{FD558377-0BE8-4A2D-A53D-C358A9AE8D63}"/>
    <pc:docChg chg="addSld delSld modSld sldOrd">
      <pc:chgData name="Joseph  Witcombe" userId="S::joseph@purplebeard.co.uk::a2840d26-4401-46ce-837a-825901afe1b0" providerId="AD" clId="Web-{FD558377-0BE8-4A2D-A53D-C358A9AE8D63}" dt="2022-03-06T17:50:07.052" v="963"/>
      <pc:docMkLst>
        <pc:docMk/>
      </pc:docMkLst>
      <pc:sldChg chg="addSp delSp modSp mod modClrScheme chgLayout">
        <pc:chgData name="Joseph  Witcombe" userId="S::joseph@purplebeard.co.uk::a2840d26-4401-46ce-837a-825901afe1b0" providerId="AD" clId="Web-{FD558377-0BE8-4A2D-A53D-C358A9AE8D63}" dt="2022-03-05T22:18:32.072" v="211" actId="20577"/>
        <pc:sldMkLst>
          <pc:docMk/>
          <pc:sldMk cId="347320070" sldId="304"/>
        </pc:sldMkLst>
        <pc:spChg chg="add del mod">
          <ac:chgData name="Joseph  Witcombe" userId="S::joseph@purplebeard.co.uk::a2840d26-4401-46ce-837a-825901afe1b0" providerId="AD" clId="Web-{FD558377-0BE8-4A2D-A53D-C358A9AE8D63}" dt="2022-03-05T22:00:22.160" v="153"/>
          <ac:spMkLst>
            <pc:docMk/>
            <pc:sldMk cId="347320070" sldId="304"/>
            <ac:spMk id="3" creationId="{93596082-D13F-4D6C-B10A-65B326859B13}"/>
          </ac:spMkLst>
        </pc:spChg>
        <pc:spChg chg="add del mod">
          <ac:chgData name="Joseph  Witcombe" userId="S::joseph@purplebeard.co.uk::a2840d26-4401-46ce-837a-825901afe1b0" providerId="AD" clId="Web-{FD558377-0BE8-4A2D-A53D-C358A9AE8D63}" dt="2022-03-05T22:17:12.663" v="180"/>
          <ac:spMkLst>
            <pc:docMk/>
            <pc:sldMk cId="347320070" sldId="304"/>
            <ac:spMk id="4" creationId="{B27088D0-845E-4D9B-AE67-2D75F839248D}"/>
          </ac:spMkLst>
        </pc:spChg>
        <pc:spChg chg="mod ord">
          <ac:chgData name="Joseph  Witcombe" userId="S::joseph@purplebeard.co.uk::a2840d26-4401-46ce-837a-825901afe1b0" providerId="AD" clId="Web-{FD558377-0BE8-4A2D-A53D-C358A9AE8D63}" dt="2022-03-05T22:15:47.786" v="171" actId="1076"/>
          <ac:spMkLst>
            <pc:docMk/>
            <pc:sldMk cId="347320070" sldId="304"/>
            <ac:spMk id="5" creationId="{481AA86E-3DC1-4DCA-BC38-33D5B631259A}"/>
          </ac:spMkLst>
        </pc:spChg>
        <pc:spChg chg="add del mod ord">
          <ac:chgData name="Joseph  Witcombe" userId="S::joseph@purplebeard.co.uk::a2840d26-4401-46ce-837a-825901afe1b0" providerId="AD" clId="Web-{FD558377-0BE8-4A2D-A53D-C358A9AE8D63}" dt="2022-03-05T22:18:32.072" v="211" actId="20577"/>
          <ac:spMkLst>
            <pc:docMk/>
            <pc:sldMk cId="347320070" sldId="304"/>
            <ac:spMk id="6" creationId="{EE1C1393-6558-4322-A1C5-F582FED6201F}"/>
          </ac:spMkLst>
        </pc:spChg>
        <pc:spChg chg="add del mod">
          <ac:chgData name="Joseph  Witcombe" userId="S::joseph@purplebeard.co.uk::a2840d26-4401-46ce-837a-825901afe1b0" providerId="AD" clId="Web-{FD558377-0BE8-4A2D-A53D-C358A9AE8D63}" dt="2022-03-05T22:17:15.491" v="181"/>
          <ac:spMkLst>
            <pc:docMk/>
            <pc:sldMk cId="347320070" sldId="304"/>
            <ac:spMk id="7" creationId="{684C8F51-FC0E-4FFC-9EC8-D7D92433A856}"/>
          </ac:spMkLst>
        </pc:spChg>
        <pc:spChg chg="del">
          <ac:chgData name="Joseph  Witcombe" userId="S::joseph@purplebeard.co.uk::a2840d26-4401-46ce-837a-825901afe1b0" providerId="AD" clId="Web-{FD558377-0BE8-4A2D-A53D-C358A9AE8D63}" dt="2022-03-05T22:14:57.247" v="159"/>
          <ac:spMkLst>
            <pc:docMk/>
            <pc:sldMk cId="347320070" sldId="304"/>
            <ac:spMk id="103" creationId="{00000000-0000-0000-0000-000000000000}"/>
          </ac:spMkLst>
        </pc:spChg>
      </pc:sldChg>
      <pc:sldChg chg="modSp">
        <pc:chgData name="Joseph  Witcombe" userId="S::joseph@purplebeard.co.uk::a2840d26-4401-46ce-837a-825901afe1b0" providerId="AD" clId="Web-{FD558377-0BE8-4A2D-A53D-C358A9AE8D63}" dt="2022-03-06T17:39:03.169" v="860" actId="20577"/>
        <pc:sldMkLst>
          <pc:docMk/>
          <pc:sldMk cId="3909290148" sldId="305"/>
        </pc:sldMkLst>
        <pc:spChg chg="mod">
          <ac:chgData name="Joseph  Witcombe" userId="S::joseph@purplebeard.co.uk::a2840d26-4401-46ce-837a-825901afe1b0" providerId="AD" clId="Web-{FD558377-0BE8-4A2D-A53D-C358A9AE8D63}" dt="2022-03-06T17:39:03.169" v="860" actId="20577"/>
          <ac:spMkLst>
            <pc:docMk/>
            <pc:sldMk cId="3909290148" sldId="305"/>
            <ac:spMk id="5" creationId="{481AA86E-3DC1-4DCA-BC38-33D5B631259A}"/>
          </ac:spMkLst>
        </pc:spChg>
      </pc:sldChg>
      <pc:sldChg chg="modSp">
        <pc:chgData name="Joseph  Witcombe" userId="S::joseph@purplebeard.co.uk::a2840d26-4401-46ce-837a-825901afe1b0" providerId="AD" clId="Web-{FD558377-0BE8-4A2D-A53D-C358A9AE8D63}" dt="2022-03-06T17:39:10.060" v="861" actId="20577"/>
        <pc:sldMkLst>
          <pc:docMk/>
          <pc:sldMk cId="3028111047" sldId="306"/>
        </pc:sldMkLst>
        <pc:spChg chg="mod">
          <ac:chgData name="Joseph  Witcombe" userId="S::joseph@purplebeard.co.uk::a2840d26-4401-46ce-837a-825901afe1b0" providerId="AD" clId="Web-{FD558377-0BE8-4A2D-A53D-C358A9AE8D63}" dt="2022-03-06T17:39:10.060" v="861" actId="20577"/>
          <ac:spMkLst>
            <pc:docMk/>
            <pc:sldMk cId="3028111047" sldId="306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FD558377-0BE8-4A2D-A53D-C358A9AE8D63}" dt="2022-03-05T22:27:24.996" v="360" actId="20577"/>
          <ac:spMkLst>
            <pc:docMk/>
            <pc:sldMk cId="3028111047" sldId="306"/>
            <ac:spMk id="6" creationId="{EE1C1393-6558-4322-A1C5-F582FED6201F}"/>
          </ac:spMkLst>
        </pc:spChg>
      </pc:sldChg>
      <pc:sldChg chg="modSp ord">
        <pc:chgData name="Joseph  Witcombe" userId="S::joseph@purplebeard.co.uk::a2840d26-4401-46ce-837a-825901afe1b0" providerId="AD" clId="Web-{FD558377-0BE8-4A2D-A53D-C358A9AE8D63}" dt="2022-03-06T13:00:42.143" v="607" actId="20577"/>
        <pc:sldMkLst>
          <pc:docMk/>
          <pc:sldMk cId="3369513202" sldId="307"/>
        </pc:sldMkLst>
        <pc:spChg chg="mod">
          <ac:chgData name="Joseph  Witcombe" userId="S::joseph@purplebeard.co.uk::a2840d26-4401-46ce-837a-825901afe1b0" providerId="AD" clId="Web-{FD558377-0BE8-4A2D-A53D-C358A9AE8D63}" dt="2022-03-06T13:00:42.143" v="607" actId="20577"/>
          <ac:spMkLst>
            <pc:docMk/>
            <pc:sldMk cId="3369513202" sldId="307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FD558377-0BE8-4A2D-A53D-C358A9AE8D63}" dt="2022-03-06T12:59:17.154" v="604" actId="20577"/>
          <ac:spMkLst>
            <pc:docMk/>
            <pc:sldMk cId="3369513202" sldId="307"/>
            <ac:spMk id="6" creationId="{EE1C1393-6558-4322-A1C5-F582FED6201F}"/>
          </ac:spMkLst>
        </pc:spChg>
      </pc:sldChg>
      <pc:sldChg chg="modSp ord">
        <pc:chgData name="Joseph  Witcombe" userId="S::joseph@purplebeard.co.uk::a2840d26-4401-46ce-837a-825901afe1b0" providerId="AD" clId="Web-{FD558377-0BE8-4A2D-A53D-C358A9AE8D63}" dt="2022-03-06T17:37:42.055" v="854"/>
        <pc:sldMkLst>
          <pc:docMk/>
          <pc:sldMk cId="3153982190" sldId="308"/>
        </pc:sldMkLst>
        <pc:spChg chg="mod">
          <ac:chgData name="Joseph  Witcombe" userId="S::joseph@purplebeard.co.uk::a2840d26-4401-46ce-837a-825901afe1b0" providerId="AD" clId="Web-{FD558377-0BE8-4A2D-A53D-C358A9AE8D63}" dt="2022-03-06T17:37:28.163" v="853" actId="20577"/>
          <ac:spMkLst>
            <pc:docMk/>
            <pc:sldMk cId="3153982190" sldId="308"/>
            <ac:spMk id="5" creationId="{481AA86E-3DC1-4DCA-BC38-33D5B631259A}"/>
          </ac:spMkLst>
        </pc:spChg>
      </pc:sldChg>
      <pc:sldChg chg="modSp">
        <pc:chgData name="Joseph  Witcombe" userId="S::joseph@purplebeard.co.uk::a2840d26-4401-46ce-837a-825901afe1b0" providerId="AD" clId="Web-{FD558377-0BE8-4A2D-A53D-C358A9AE8D63}" dt="2022-03-05T21:58:51.704" v="137" actId="20577"/>
        <pc:sldMkLst>
          <pc:docMk/>
          <pc:sldMk cId="3011540623" sldId="309"/>
        </pc:sldMkLst>
        <pc:spChg chg="mod">
          <ac:chgData name="Joseph  Witcombe" userId="S::joseph@purplebeard.co.uk::a2840d26-4401-46ce-837a-825901afe1b0" providerId="AD" clId="Web-{FD558377-0BE8-4A2D-A53D-C358A9AE8D63}" dt="2022-03-05T21:58:51.704" v="137" actId="20577"/>
          <ac:spMkLst>
            <pc:docMk/>
            <pc:sldMk cId="3011540623" sldId="309"/>
            <ac:spMk id="6" creationId="{EE1C1393-6558-4322-A1C5-F582FED6201F}"/>
          </ac:spMkLst>
        </pc:spChg>
      </pc:sldChg>
      <pc:sldChg chg="modSp">
        <pc:chgData name="Joseph  Witcombe" userId="S::joseph@purplebeard.co.uk::a2840d26-4401-46ce-837a-825901afe1b0" providerId="AD" clId="Web-{FD558377-0BE8-4A2D-A53D-C358A9AE8D63}" dt="2022-03-05T22:28:08.278" v="370" actId="20577"/>
        <pc:sldMkLst>
          <pc:docMk/>
          <pc:sldMk cId="922629678" sldId="310"/>
        </pc:sldMkLst>
        <pc:spChg chg="mod">
          <ac:chgData name="Joseph  Witcombe" userId="S::joseph@purplebeard.co.uk::a2840d26-4401-46ce-837a-825901afe1b0" providerId="AD" clId="Web-{FD558377-0BE8-4A2D-A53D-C358A9AE8D63}" dt="2022-03-05T22:28:08.278" v="370" actId="20577"/>
          <ac:spMkLst>
            <pc:docMk/>
            <pc:sldMk cId="922629678" sldId="310"/>
            <ac:spMk id="6" creationId="{EE1C1393-6558-4322-A1C5-F582FED6201F}"/>
          </ac:spMkLst>
        </pc:spChg>
      </pc:sldChg>
      <pc:sldChg chg="del">
        <pc:chgData name="Joseph  Witcombe" userId="S::joseph@purplebeard.co.uk::a2840d26-4401-46ce-837a-825901afe1b0" providerId="AD" clId="Web-{FD558377-0BE8-4A2D-A53D-C358A9AE8D63}" dt="2022-03-06T17:38:17.479" v="855"/>
        <pc:sldMkLst>
          <pc:docMk/>
          <pc:sldMk cId="3554366550" sldId="315"/>
        </pc:sldMkLst>
      </pc:sldChg>
      <pc:sldChg chg="modSp">
        <pc:chgData name="Joseph  Witcombe" userId="S::joseph@purplebeard.co.uk::a2840d26-4401-46ce-837a-825901afe1b0" providerId="AD" clId="Web-{FD558377-0BE8-4A2D-A53D-C358A9AE8D63}" dt="2022-03-05T21:44:01.672" v="11" actId="20577"/>
        <pc:sldMkLst>
          <pc:docMk/>
          <pc:sldMk cId="957540262" sldId="319"/>
        </pc:sldMkLst>
        <pc:spChg chg="mod">
          <ac:chgData name="Joseph  Witcombe" userId="S::joseph@purplebeard.co.uk::a2840d26-4401-46ce-837a-825901afe1b0" providerId="AD" clId="Web-{FD558377-0BE8-4A2D-A53D-C358A9AE8D63}" dt="2022-03-05T21:44:01.672" v="11" actId="20577"/>
          <ac:spMkLst>
            <pc:docMk/>
            <pc:sldMk cId="957540262" sldId="319"/>
            <ac:spMk id="2" creationId="{001F9A95-9D5F-48AD-BCBA-763F46E32754}"/>
          </ac:spMkLst>
        </pc:spChg>
      </pc:sldChg>
      <pc:sldChg chg="modSp ord">
        <pc:chgData name="Joseph  Witcombe" userId="S::joseph@purplebeard.co.uk::a2840d26-4401-46ce-837a-825901afe1b0" providerId="AD" clId="Web-{FD558377-0BE8-4A2D-A53D-C358A9AE8D63}" dt="2022-03-06T17:38:59.903" v="859" actId="20577"/>
        <pc:sldMkLst>
          <pc:docMk/>
          <pc:sldMk cId="4250458814" sldId="321"/>
        </pc:sldMkLst>
        <pc:spChg chg="mod">
          <ac:chgData name="Joseph  Witcombe" userId="S::joseph@purplebeard.co.uk::a2840d26-4401-46ce-837a-825901afe1b0" providerId="AD" clId="Web-{FD558377-0BE8-4A2D-A53D-C358A9AE8D63}" dt="2022-03-06T17:38:59.903" v="859" actId="20577"/>
          <ac:spMkLst>
            <pc:docMk/>
            <pc:sldMk cId="4250458814" sldId="321"/>
            <ac:spMk id="5" creationId="{481AA86E-3DC1-4DCA-BC38-33D5B631259A}"/>
          </ac:spMkLst>
        </pc:spChg>
      </pc:sldChg>
      <pc:sldChg chg="delSp modSp add ord replId">
        <pc:chgData name="Joseph  Witcombe" userId="S::joseph@purplebeard.co.uk::a2840d26-4401-46ce-837a-825901afe1b0" providerId="AD" clId="Web-{FD558377-0BE8-4A2D-A53D-C358A9AE8D63}" dt="2022-03-05T21:59:32.409" v="139"/>
        <pc:sldMkLst>
          <pc:docMk/>
          <pc:sldMk cId="3048117351" sldId="354"/>
        </pc:sldMkLst>
        <pc:spChg chg="del mod">
          <ac:chgData name="Joseph  Witcombe" userId="S::joseph@purplebeard.co.uk::a2840d26-4401-46ce-837a-825901afe1b0" providerId="AD" clId="Web-{FD558377-0BE8-4A2D-A53D-C358A9AE8D63}" dt="2022-03-05T21:44:44.517" v="23"/>
          <ac:spMkLst>
            <pc:docMk/>
            <pc:sldMk cId="3048117351" sldId="354"/>
            <ac:spMk id="2" creationId="{001F9A95-9D5F-48AD-BCBA-763F46E32754}"/>
          </ac:spMkLst>
        </pc:spChg>
        <pc:spChg chg="mod">
          <ac:chgData name="Joseph  Witcombe" userId="S::joseph@purplebeard.co.uk::a2840d26-4401-46ce-837a-825901afe1b0" providerId="AD" clId="Web-{FD558377-0BE8-4A2D-A53D-C358A9AE8D63}" dt="2022-03-05T21:44:52.048" v="25" actId="14100"/>
          <ac:spMkLst>
            <pc:docMk/>
            <pc:sldMk cId="3048117351" sldId="354"/>
            <ac:spMk id="3" creationId="{DFFA28C3-300F-465A-B033-CF910AE2C92F}"/>
          </ac:spMkLst>
        </pc:spChg>
      </pc:sldChg>
      <pc:sldChg chg="addSp delSp modSp add mod replId modClrScheme chgLayout">
        <pc:chgData name="Joseph  Witcombe" userId="S::joseph@purplebeard.co.uk::a2840d26-4401-46ce-837a-825901afe1b0" providerId="AD" clId="Web-{FD558377-0BE8-4A2D-A53D-C358A9AE8D63}" dt="2022-03-05T21:56:54.607" v="108" actId="20577"/>
        <pc:sldMkLst>
          <pc:docMk/>
          <pc:sldMk cId="890377984" sldId="355"/>
        </pc:sldMkLst>
        <pc:spChg chg="add del mod ord">
          <ac:chgData name="Joseph  Witcombe" userId="S::joseph@purplebeard.co.uk::a2840d26-4401-46ce-837a-825901afe1b0" providerId="AD" clId="Web-{FD558377-0BE8-4A2D-A53D-C358A9AE8D63}" dt="2022-03-05T21:50:15.807" v="32"/>
          <ac:spMkLst>
            <pc:docMk/>
            <pc:sldMk cId="890377984" sldId="355"/>
            <ac:spMk id="3" creationId="{AAE57DDC-C480-485E-9ABA-0CF06C23CE8D}"/>
          </ac:spMkLst>
        </pc:spChg>
        <pc:spChg chg="add del mod">
          <ac:chgData name="Joseph  Witcombe" userId="S::joseph@purplebeard.co.uk::a2840d26-4401-46ce-837a-825901afe1b0" providerId="AD" clId="Web-{FD558377-0BE8-4A2D-A53D-C358A9AE8D63}" dt="2022-03-05T21:54:23.955" v="84"/>
          <ac:spMkLst>
            <pc:docMk/>
            <pc:sldMk cId="890377984" sldId="355"/>
            <ac:spMk id="4" creationId="{5DC1E2B8-6517-4568-AB48-9A3EF2B559CC}"/>
          </ac:spMkLst>
        </pc:spChg>
        <pc:spChg chg="mod ord">
          <ac:chgData name="Joseph  Witcombe" userId="S::joseph@purplebeard.co.uk::a2840d26-4401-46ce-837a-825901afe1b0" providerId="AD" clId="Web-{FD558377-0BE8-4A2D-A53D-C358A9AE8D63}" dt="2022-03-05T21:56:54.607" v="108" actId="20577"/>
          <ac:spMkLst>
            <pc:docMk/>
            <pc:sldMk cId="890377984" sldId="355"/>
            <ac:spMk id="5" creationId="{481AA86E-3DC1-4DCA-BC38-33D5B631259A}"/>
          </ac:spMkLst>
        </pc:spChg>
        <pc:spChg chg="del mod">
          <ac:chgData name="Joseph  Witcombe" userId="S::joseph@purplebeard.co.uk::a2840d26-4401-46ce-837a-825901afe1b0" providerId="AD" clId="Web-{FD558377-0BE8-4A2D-A53D-C358A9AE8D63}" dt="2022-03-05T21:49:51.728" v="29"/>
          <ac:spMkLst>
            <pc:docMk/>
            <pc:sldMk cId="890377984" sldId="355"/>
            <ac:spMk id="6" creationId="{EE1C1393-6558-4322-A1C5-F582FED6201F}"/>
          </ac:spMkLst>
        </pc:spChg>
        <pc:spChg chg="add mod ord">
          <ac:chgData name="Joseph  Witcombe" userId="S::joseph@purplebeard.co.uk::a2840d26-4401-46ce-837a-825901afe1b0" providerId="AD" clId="Web-{FD558377-0BE8-4A2D-A53D-C358A9AE8D63}" dt="2022-03-05T21:56:29.356" v="101" actId="1076"/>
          <ac:spMkLst>
            <pc:docMk/>
            <pc:sldMk cId="890377984" sldId="355"/>
            <ac:spMk id="7" creationId="{800AD5F4-648B-4769-BFB9-709939ED4C03}"/>
          </ac:spMkLst>
        </pc:spChg>
        <pc:spChg chg="add del mod">
          <ac:chgData name="Joseph  Witcombe" userId="S::joseph@purplebeard.co.uk::a2840d26-4401-46ce-837a-825901afe1b0" providerId="AD" clId="Web-{FD558377-0BE8-4A2D-A53D-C358A9AE8D63}" dt="2022-03-05T21:51:12.465" v="43"/>
          <ac:spMkLst>
            <pc:docMk/>
            <pc:sldMk cId="890377984" sldId="355"/>
            <ac:spMk id="8" creationId="{A2CC5D28-F5C2-48EE-8D0E-9D5C94CACF05}"/>
          </ac:spMkLst>
        </pc:spChg>
        <pc:spChg chg="add del mod">
          <ac:chgData name="Joseph  Witcombe" userId="S::joseph@purplebeard.co.uk::a2840d26-4401-46ce-837a-825901afe1b0" providerId="AD" clId="Web-{FD558377-0BE8-4A2D-A53D-C358A9AE8D63}" dt="2022-03-05T21:53:24.625" v="74"/>
          <ac:spMkLst>
            <pc:docMk/>
            <pc:sldMk cId="890377984" sldId="355"/>
            <ac:spMk id="9" creationId="{86876C3F-C251-4D35-ADDF-4F2C4533A27A}"/>
          </ac:spMkLst>
        </pc:spChg>
        <pc:spChg chg="add mod">
          <ac:chgData name="Joseph  Witcombe" userId="S::joseph@purplebeard.co.uk::a2840d26-4401-46ce-837a-825901afe1b0" providerId="AD" clId="Web-{FD558377-0BE8-4A2D-A53D-C358A9AE8D63}" dt="2022-03-05T21:56:29.341" v="100" actId="1076"/>
          <ac:spMkLst>
            <pc:docMk/>
            <pc:sldMk cId="890377984" sldId="355"/>
            <ac:spMk id="10" creationId="{52E57175-69C7-4EE7-B0CC-F1648CE97BB3}"/>
          </ac:spMkLst>
        </pc:spChg>
        <pc:spChg chg="add del mod">
          <ac:chgData name="Joseph  Witcombe" userId="S::joseph@purplebeard.co.uk::a2840d26-4401-46ce-837a-825901afe1b0" providerId="AD" clId="Web-{FD558377-0BE8-4A2D-A53D-C358A9AE8D63}" dt="2022-03-05T21:51:12.465" v="42"/>
          <ac:spMkLst>
            <pc:docMk/>
            <pc:sldMk cId="890377984" sldId="355"/>
            <ac:spMk id="11" creationId="{087068A2-134B-4131-86D3-9F06D4A2CD2C}"/>
          </ac:spMkLst>
        </pc:spChg>
        <pc:spChg chg="del">
          <ac:chgData name="Joseph  Witcombe" userId="S::joseph@purplebeard.co.uk::a2840d26-4401-46ce-837a-825901afe1b0" providerId="AD" clId="Web-{FD558377-0BE8-4A2D-A53D-C358A9AE8D63}" dt="2022-03-05T21:49:57.838" v="30"/>
          <ac:spMkLst>
            <pc:docMk/>
            <pc:sldMk cId="890377984" sldId="355"/>
            <ac:spMk id="103" creationId="{00000000-0000-0000-0000-000000000000}"/>
          </ac:spMkLst>
        </pc:spChg>
      </pc:sldChg>
      <pc:sldChg chg="addSp delSp modSp add replId">
        <pc:chgData name="Joseph  Witcombe" userId="S::joseph@purplebeard.co.uk::a2840d26-4401-46ce-837a-825901afe1b0" providerId="AD" clId="Web-{FD558377-0BE8-4A2D-A53D-C358A9AE8D63}" dt="2022-03-05T22:25:23.333" v="347" actId="20577"/>
        <pc:sldMkLst>
          <pc:docMk/>
          <pc:sldMk cId="2097566420" sldId="356"/>
        </pc:sldMkLst>
        <pc:spChg chg="add del">
          <ac:chgData name="Joseph  Witcombe" userId="S::joseph@purplebeard.co.uk::a2840d26-4401-46ce-837a-825901afe1b0" providerId="AD" clId="Web-{FD558377-0BE8-4A2D-A53D-C358A9AE8D63}" dt="2022-03-05T22:24:31.457" v="340"/>
          <ac:spMkLst>
            <pc:docMk/>
            <pc:sldMk cId="2097566420" sldId="356"/>
            <ac:spMk id="2" creationId="{2011345F-C969-4D26-A7C0-849906982989}"/>
          </ac:spMkLst>
        </pc:spChg>
        <pc:spChg chg="mod">
          <ac:chgData name="Joseph  Witcombe" userId="S::joseph@purplebeard.co.uk::a2840d26-4401-46ce-837a-825901afe1b0" providerId="AD" clId="Web-{FD558377-0BE8-4A2D-A53D-C358A9AE8D63}" dt="2022-03-05T22:25:23.333" v="347" actId="20577"/>
          <ac:spMkLst>
            <pc:docMk/>
            <pc:sldMk cId="2097566420" sldId="356"/>
            <ac:spMk id="4" creationId="{B27088D0-845E-4D9B-AE67-2D75F839248D}"/>
          </ac:spMkLst>
        </pc:spChg>
        <pc:spChg chg="mod">
          <ac:chgData name="Joseph  Witcombe" userId="S::joseph@purplebeard.co.uk::a2840d26-4401-46ce-837a-825901afe1b0" providerId="AD" clId="Web-{FD558377-0BE8-4A2D-A53D-C358A9AE8D63}" dt="2022-03-05T22:18:34.353" v="212" actId="20577"/>
          <ac:spMkLst>
            <pc:docMk/>
            <pc:sldMk cId="2097566420" sldId="356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FD558377-0BE8-4A2D-A53D-C358A9AE8D63}" dt="2022-03-05T22:24:20.394" v="338" actId="14100"/>
          <ac:spMkLst>
            <pc:docMk/>
            <pc:sldMk cId="2097566420" sldId="356"/>
            <ac:spMk id="6" creationId="{EE1C1393-6558-4322-A1C5-F582FED6201F}"/>
          </ac:spMkLst>
        </pc:spChg>
        <pc:spChg chg="mod">
          <ac:chgData name="Joseph  Witcombe" userId="S::joseph@purplebeard.co.uk::a2840d26-4401-46ce-837a-825901afe1b0" providerId="AD" clId="Web-{FD558377-0BE8-4A2D-A53D-C358A9AE8D63}" dt="2022-03-05T22:18:44.556" v="214" actId="20577"/>
          <ac:spMkLst>
            <pc:docMk/>
            <pc:sldMk cId="2097566420" sldId="356"/>
            <ac:spMk id="7" creationId="{684C8F51-FC0E-4FFC-9EC8-D7D92433A856}"/>
          </ac:spMkLst>
        </pc:spChg>
      </pc:sldChg>
      <pc:sldChg chg="modSp add del ord replId">
        <pc:chgData name="Joseph  Witcombe" userId="S::joseph@purplebeard.co.uk::a2840d26-4401-46ce-837a-825901afe1b0" providerId="AD" clId="Web-{FD558377-0BE8-4A2D-A53D-C358A9AE8D63}" dt="2022-03-06T12:28:46.126" v="382"/>
        <pc:sldMkLst>
          <pc:docMk/>
          <pc:sldMk cId="3215006227" sldId="357"/>
        </pc:sldMkLst>
        <pc:spChg chg="mod">
          <ac:chgData name="Joseph  Witcombe" userId="S::joseph@purplebeard.co.uk::a2840d26-4401-46ce-837a-825901afe1b0" providerId="AD" clId="Web-{FD558377-0BE8-4A2D-A53D-C358A9AE8D63}" dt="2022-03-06T11:28:31.283" v="379" actId="20577"/>
          <ac:spMkLst>
            <pc:docMk/>
            <pc:sldMk cId="3215006227" sldId="357"/>
            <ac:spMk id="5" creationId="{481AA86E-3DC1-4DCA-BC38-33D5B631259A}"/>
          </ac:spMkLst>
        </pc:spChg>
      </pc:sldChg>
      <pc:sldChg chg="addSp delSp modSp add del mod ord replId modClrScheme chgLayout">
        <pc:chgData name="Joseph  Witcombe" userId="S::joseph@purplebeard.co.uk::a2840d26-4401-46ce-837a-825901afe1b0" providerId="AD" clId="Web-{FD558377-0BE8-4A2D-A53D-C358A9AE8D63}" dt="2022-03-06T17:34:09.886" v="773"/>
        <pc:sldMkLst>
          <pc:docMk/>
          <pc:sldMk cId="571186666" sldId="358"/>
        </pc:sldMkLst>
        <pc:spChg chg="add del mod ord">
          <ac:chgData name="Joseph  Witcombe" userId="S::joseph@purplebeard.co.uk::a2840d26-4401-46ce-837a-825901afe1b0" providerId="AD" clId="Web-{FD558377-0BE8-4A2D-A53D-C358A9AE8D63}" dt="2022-03-06T12:32:20.188" v="503"/>
          <ac:spMkLst>
            <pc:docMk/>
            <pc:sldMk cId="571186666" sldId="358"/>
            <ac:spMk id="2" creationId="{DD6AD2D9-A051-43B8-80ED-76440DA5EC91}"/>
          </ac:spMkLst>
        </pc:spChg>
        <pc:spChg chg="mod">
          <ac:chgData name="Joseph  Witcombe" userId="S::joseph@purplebeard.co.uk::a2840d26-4401-46ce-837a-825901afe1b0" providerId="AD" clId="Web-{FD558377-0BE8-4A2D-A53D-C358A9AE8D63}" dt="2022-03-06T17:32:00.144" v="766" actId="20577"/>
          <ac:spMkLst>
            <pc:docMk/>
            <pc:sldMk cId="571186666" sldId="358"/>
            <ac:spMk id="4" creationId="{B27088D0-845E-4D9B-AE67-2D75F839248D}"/>
          </ac:spMkLst>
        </pc:spChg>
        <pc:spChg chg="mod ord">
          <ac:chgData name="Joseph  Witcombe" userId="S::joseph@purplebeard.co.uk::a2840d26-4401-46ce-837a-825901afe1b0" providerId="AD" clId="Web-{FD558377-0BE8-4A2D-A53D-C358A9AE8D63}" dt="2022-03-06T17:32:21.567" v="770" actId="20577"/>
          <ac:spMkLst>
            <pc:docMk/>
            <pc:sldMk cId="571186666" sldId="358"/>
            <ac:spMk id="5" creationId="{481AA86E-3DC1-4DCA-BC38-33D5B631259A}"/>
          </ac:spMkLst>
        </pc:spChg>
        <pc:spChg chg="mod ord">
          <ac:chgData name="Joseph  Witcombe" userId="S::joseph@purplebeard.co.uk::a2840d26-4401-46ce-837a-825901afe1b0" providerId="AD" clId="Web-{FD558377-0BE8-4A2D-A53D-C358A9AE8D63}" dt="2022-03-06T17:31:24.454" v="756" actId="20577"/>
          <ac:spMkLst>
            <pc:docMk/>
            <pc:sldMk cId="571186666" sldId="358"/>
            <ac:spMk id="6" creationId="{EE1C1393-6558-4322-A1C5-F582FED6201F}"/>
          </ac:spMkLst>
        </pc:spChg>
        <pc:spChg chg="mod">
          <ac:chgData name="Joseph  Witcombe" userId="S::joseph@purplebeard.co.uk::a2840d26-4401-46ce-837a-825901afe1b0" providerId="AD" clId="Web-{FD558377-0BE8-4A2D-A53D-C358A9AE8D63}" dt="2022-03-06T17:32:21.973" v="772" actId="20577"/>
          <ac:spMkLst>
            <pc:docMk/>
            <pc:sldMk cId="571186666" sldId="358"/>
            <ac:spMk id="7" creationId="{684C8F51-FC0E-4FFC-9EC8-D7D92433A856}"/>
          </ac:spMkLst>
        </pc:spChg>
        <pc:cxnChg chg="del">
          <ac:chgData name="Joseph  Witcombe" userId="S::joseph@purplebeard.co.uk::a2840d26-4401-46ce-837a-825901afe1b0" providerId="AD" clId="Web-{FD558377-0BE8-4A2D-A53D-C358A9AE8D63}" dt="2022-03-06T12:32:24.141" v="504"/>
          <ac:cxnSpMkLst>
            <pc:docMk/>
            <pc:sldMk cId="571186666" sldId="358"/>
            <ac:cxnSpMk id="106" creationId="{00000000-0000-0000-0000-000000000000}"/>
          </ac:cxnSpMkLst>
        </pc:cxnChg>
      </pc:sldChg>
      <pc:sldChg chg="modSp add replId">
        <pc:chgData name="Joseph  Witcombe" userId="S::joseph@purplebeard.co.uk::a2840d26-4401-46ce-837a-825901afe1b0" providerId="AD" clId="Web-{FD558377-0BE8-4A2D-A53D-C358A9AE8D63}" dt="2022-03-06T17:37:08.225" v="841" actId="20577"/>
        <pc:sldMkLst>
          <pc:docMk/>
          <pc:sldMk cId="2170912879" sldId="359"/>
        </pc:sldMkLst>
        <pc:spChg chg="mod">
          <ac:chgData name="Joseph  Witcombe" userId="S::joseph@purplebeard.co.uk::a2840d26-4401-46ce-837a-825901afe1b0" providerId="AD" clId="Web-{FD558377-0BE8-4A2D-A53D-C358A9AE8D63}" dt="2022-03-06T17:36:36.317" v="811" actId="20577"/>
          <ac:spMkLst>
            <pc:docMk/>
            <pc:sldMk cId="2170912879" sldId="359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FD558377-0BE8-4A2D-A53D-C358A9AE8D63}" dt="2022-03-06T17:37:08.225" v="841" actId="20577"/>
          <ac:spMkLst>
            <pc:docMk/>
            <pc:sldMk cId="2170912879" sldId="359"/>
            <ac:spMk id="6" creationId="{EE1C1393-6558-4322-A1C5-F582FED6201F}"/>
          </ac:spMkLst>
        </pc:spChg>
      </pc:sldChg>
      <pc:sldChg chg="modSp add ord replId">
        <pc:chgData name="Joseph  Witcombe" userId="S::joseph@purplebeard.co.uk::a2840d26-4401-46ce-837a-825901afe1b0" providerId="AD" clId="Web-{FD558377-0BE8-4A2D-A53D-C358A9AE8D63}" dt="2022-03-06T17:32:15.426" v="769" actId="20577"/>
        <pc:sldMkLst>
          <pc:docMk/>
          <pc:sldMk cId="1347391900" sldId="360"/>
        </pc:sldMkLst>
        <pc:spChg chg="mod">
          <ac:chgData name="Joseph  Witcombe" userId="S::joseph@purplebeard.co.uk::a2840d26-4401-46ce-837a-825901afe1b0" providerId="AD" clId="Web-{FD558377-0BE8-4A2D-A53D-C358A9AE8D63}" dt="2022-03-06T17:32:11.785" v="768" actId="20577"/>
          <ac:spMkLst>
            <pc:docMk/>
            <pc:sldMk cId="1347391900" sldId="360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FD558377-0BE8-4A2D-A53D-C358A9AE8D63}" dt="2022-03-06T17:32:15.426" v="769" actId="20577"/>
          <ac:spMkLst>
            <pc:docMk/>
            <pc:sldMk cId="1347391900" sldId="360"/>
            <ac:spMk id="7" creationId="{684C8F51-FC0E-4FFC-9EC8-D7D92433A856}"/>
          </ac:spMkLst>
        </pc:spChg>
      </pc:sldChg>
      <pc:sldChg chg="modSp add del ord replId">
        <pc:chgData name="Joseph  Witcombe" userId="S::joseph@purplebeard.co.uk::a2840d26-4401-46ce-837a-825901afe1b0" providerId="AD" clId="Web-{FD558377-0BE8-4A2D-A53D-C358A9AE8D63}" dt="2022-03-06T17:50:07.052" v="963"/>
        <pc:sldMkLst>
          <pc:docMk/>
          <pc:sldMk cId="3735320165" sldId="361"/>
        </pc:sldMkLst>
        <pc:spChg chg="mod">
          <ac:chgData name="Joseph  Witcombe" userId="S::joseph@purplebeard.co.uk::a2840d26-4401-46ce-837a-825901afe1b0" providerId="AD" clId="Web-{FD558377-0BE8-4A2D-A53D-C358A9AE8D63}" dt="2022-03-06T17:48:34.328" v="920" actId="20577"/>
          <ac:spMkLst>
            <pc:docMk/>
            <pc:sldMk cId="3735320165" sldId="361"/>
            <ac:spMk id="4" creationId="{B27088D0-845E-4D9B-AE67-2D75F839248D}"/>
          </ac:spMkLst>
        </pc:spChg>
        <pc:spChg chg="mod">
          <ac:chgData name="Joseph  Witcombe" userId="S::joseph@purplebeard.co.uk::a2840d26-4401-46ce-837a-825901afe1b0" providerId="AD" clId="Web-{FD558377-0BE8-4A2D-A53D-C358A9AE8D63}" dt="2022-03-06T17:44:16.032" v="867" actId="20577"/>
          <ac:spMkLst>
            <pc:docMk/>
            <pc:sldMk cId="3735320165" sldId="361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FD558377-0BE8-4A2D-A53D-C358A9AE8D63}" dt="2022-03-06T17:48:39.657" v="962"/>
          <ac:spMkLst>
            <pc:docMk/>
            <pc:sldMk cId="3735320165" sldId="361"/>
            <ac:spMk id="6" creationId="{EE1C1393-6558-4322-A1C5-F582FED6201F}"/>
          </ac:spMkLst>
        </pc:spChg>
        <pc:spChg chg="mod">
          <ac:chgData name="Joseph  Witcombe" userId="S::joseph@purplebeard.co.uk::a2840d26-4401-46ce-837a-825901afe1b0" providerId="AD" clId="Web-{FD558377-0BE8-4A2D-A53D-C358A9AE8D63}" dt="2022-03-06T17:44:46.236" v="877" actId="20577"/>
          <ac:spMkLst>
            <pc:docMk/>
            <pc:sldMk cId="3735320165" sldId="361"/>
            <ac:spMk id="7" creationId="{684C8F51-FC0E-4FFC-9EC8-D7D92433A856}"/>
          </ac:spMkLst>
        </pc:spChg>
      </pc:sldChg>
    </pc:docChg>
  </pc:docChgLst>
  <pc:docChgLst>
    <pc:chgData name="Joseph  Witcombe" userId="S::joseph@purplebeard.co.uk::a2840d26-4401-46ce-837a-825901afe1b0" providerId="AD" clId="Web-{AC88AA81-6B81-04A3-7D28-EAFB34CD032A}"/>
    <pc:docChg chg="modSld">
      <pc:chgData name="Joseph  Witcombe" userId="S::joseph@purplebeard.co.uk::a2840d26-4401-46ce-837a-825901afe1b0" providerId="AD" clId="Web-{AC88AA81-6B81-04A3-7D28-EAFB34CD032A}" dt="2022-03-08T20:19:14.858" v="18" actId="20577"/>
      <pc:docMkLst>
        <pc:docMk/>
      </pc:docMkLst>
      <pc:sldChg chg="addSp delSp modSp">
        <pc:chgData name="Joseph  Witcombe" userId="S::joseph@purplebeard.co.uk::a2840d26-4401-46ce-837a-825901afe1b0" providerId="AD" clId="Web-{AC88AA81-6B81-04A3-7D28-EAFB34CD032A}" dt="2022-03-08T20:18:55.748" v="16" actId="14100"/>
        <pc:sldMkLst>
          <pc:docMk/>
          <pc:sldMk cId="347320070" sldId="304"/>
        </pc:sldMkLst>
        <pc:spChg chg="add mod ord">
          <ac:chgData name="Joseph  Witcombe" userId="S::joseph@purplebeard.co.uk::a2840d26-4401-46ce-837a-825901afe1b0" providerId="AD" clId="Web-{AC88AA81-6B81-04A3-7D28-EAFB34CD032A}" dt="2022-03-08T20:17:54.590" v="11"/>
          <ac:spMkLst>
            <pc:docMk/>
            <pc:sldMk cId="347320070" sldId="304"/>
            <ac:spMk id="2" creationId="{2618056E-12F8-4BC3-8F61-ECB8CEB001B9}"/>
          </ac:spMkLst>
        </pc:spChg>
        <pc:spChg chg="add del">
          <ac:chgData name="Joseph  Witcombe" userId="S::joseph@purplebeard.co.uk::a2840d26-4401-46ce-837a-825901afe1b0" providerId="AD" clId="Web-{AC88AA81-6B81-04A3-7D28-EAFB34CD032A}" dt="2022-03-08T20:18:45.857" v="14"/>
          <ac:spMkLst>
            <pc:docMk/>
            <pc:sldMk cId="347320070" sldId="304"/>
            <ac:spMk id="3" creationId="{2837BB2E-5C25-44BF-A5F9-1C307EC58BC1}"/>
          </ac:spMkLst>
        </pc:spChg>
        <pc:spChg chg="mod">
          <ac:chgData name="Joseph  Witcombe" userId="S::joseph@purplebeard.co.uk::a2840d26-4401-46ce-837a-825901afe1b0" providerId="AD" clId="Web-{AC88AA81-6B81-04A3-7D28-EAFB34CD032A}" dt="2022-03-08T20:18:55.748" v="16" actId="14100"/>
          <ac:spMkLst>
            <pc:docMk/>
            <pc:sldMk cId="347320070" sldId="304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AC88AA81-6B81-04A3-7D28-EAFB34CD032A}" dt="2022-03-08T20:13:11.645" v="3"/>
          <ac:spMkLst>
            <pc:docMk/>
            <pc:sldMk cId="347320070" sldId="304"/>
            <ac:spMk id="6" creationId="{EE1C1393-6558-4322-A1C5-F582FED6201F}"/>
          </ac:spMkLst>
        </pc:spChg>
        <pc:cxnChg chg="mod">
          <ac:chgData name="Joseph  Witcombe" userId="S::joseph@purplebeard.co.uk::a2840d26-4401-46ce-837a-825901afe1b0" providerId="AD" clId="Web-{AC88AA81-6B81-04A3-7D28-EAFB34CD032A}" dt="2022-03-08T20:18:32.232" v="12"/>
          <ac:cxnSpMkLst>
            <pc:docMk/>
            <pc:sldMk cId="347320070" sldId="304"/>
            <ac:cxnSpMk id="106" creationId="{00000000-0000-0000-0000-000000000000}"/>
          </ac:cxnSpMkLst>
        </pc:cxnChg>
      </pc:sldChg>
      <pc:sldChg chg="modSp">
        <pc:chgData name="Joseph  Witcombe" userId="S::joseph@purplebeard.co.uk::a2840d26-4401-46ce-837a-825901afe1b0" providerId="AD" clId="Web-{AC88AA81-6B81-04A3-7D28-EAFB34CD032A}" dt="2022-03-08T20:19:14.858" v="18" actId="20577"/>
        <pc:sldMkLst>
          <pc:docMk/>
          <pc:sldMk cId="3011540623" sldId="309"/>
        </pc:sldMkLst>
        <pc:spChg chg="mod">
          <ac:chgData name="Joseph  Witcombe" userId="S::joseph@purplebeard.co.uk::a2840d26-4401-46ce-837a-825901afe1b0" providerId="AD" clId="Web-{AC88AA81-6B81-04A3-7D28-EAFB34CD032A}" dt="2022-03-08T20:19:14.858" v="18" actId="20577"/>
          <ac:spMkLst>
            <pc:docMk/>
            <pc:sldMk cId="3011540623" sldId="309"/>
            <ac:spMk id="5" creationId="{481AA86E-3DC1-4DCA-BC38-33D5B631259A}"/>
          </ac:spMkLst>
        </pc:spChg>
      </pc:sldChg>
      <pc:sldChg chg="modSp">
        <pc:chgData name="Joseph  Witcombe" userId="S::joseph@purplebeard.co.uk::a2840d26-4401-46ce-837a-825901afe1b0" providerId="AD" clId="Web-{AC88AA81-6B81-04A3-7D28-EAFB34CD032A}" dt="2022-03-08T20:12:57.020" v="2" actId="1076"/>
        <pc:sldMkLst>
          <pc:docMk/>
          <pc:sldMk cId="890377984" sldId="355"/>
        </pc:sldMkLst>
        <pc:spChg chg="mod">
          <ac:chgData name="Joseph  Witcombe" userId="S::joseph@purplebeard.co.uk::a2840d26-4401-46ce-837a-825901afe1b0" providerId="AD" clId="Web-{AC88AA81-6B81-04A3-7D28-EAFB34CD032A}" dt="2022-03-08T20:12:57.020" v="2" actId="1076"/>
          <ac:spMkLst>
            <pc:docMk/>
            <pc:sldMk cId="890377984" sldId="355"/>
            <ac:spMk id="10" creationId="{52E57175-69C7-4EE7-B0CC-F1648CE97BB3}"/>
          </ac:spMkLst>
        </pc:spChg>
      </pc:sldChg>
    </pc:docChg>
  </pc:docChgLst>
  <pc:docChgLst>
    <pc:chgData name="Joseph  Witcombe" userId="S::joseph@purplebeard.co.uk::a2840d26-4401-46ce-837a-825901afe1b0" providerId="AD" clId="Web-{B36E758C-BF5E-0B56-6E8D-889E94A59269}"/>
    <pc:docChg chg="modSld">
      <pc:chgData name="Joseph  Witcombe" userId="S::joseph@purplebeard.co.uk::a2840d26-4401-46ce-837a-825901afe1b0" providerId="AD" clId="Web-{B36E758C-BF5E-0B56-6E8D-889E94A59269}" dt="2021-12-31T01:49:37.602" v="68" actId="20577"/>
      <pc:docMkLst>
        <pc:docMk/>
      </pc:docMkLst>
      <pc:sldChg chg="modSp">
        <pc:chgData name="Joseph  Witcombe" userId="S::joseph@purplebeard.co.uk::a2840d26-4401-46ce-837a-825901afe1b0" providerId="AD" clId="Web-{B36E758C-BF5E-0B56-6E8D-889E94A59269}" dt="2021-12-31T01:49:37.602" v="68" actId="20577"/>
        <pc:sldMkLst>
          <pc:docMk/>
          <pc:sldMk cId="1207423451" sldId="294"/>
        </pc:sldMkLst>
        <pc:spChg chg="mod">
          <ac:chgData name="Joseph  Witcombe" userId="S::joseph@purplebeard.co.uk::a2840d26-4401-46ce-837a-825901afe1b0" providerId="AD" clId="Web-{B36E758C-BF5E-0B56-6E8D-889E94A59269}" dt="2021-12-31T01:49:37.602" v="68" actId="20577"/>
          <ac:spMkLst>
            <pc:docMk/>
            <pc:sldMk cId="1207423451" sldId="294"/>
            <ac:spMk id="4" creationId="{5F484A11-AFE2-4D9D-91EE-603F618ED9BC}"/>
          </ac:spMkLst>
        </pc:spChg>
      </pc:sldChg>
      <pc:sldChg chg="modSp">
        <pc:chgData name="Joseph  Witcombe" userId="S::joseph@purplebeard.co.uk::a2840d26-4401-46ce-837a-825901afe1b0" providerId="AD" clId="Web-{B36E758C-BF5E-0B56-6E8D-889E94A59269}" dt="2021-12-31T01:49:27.430" v="60" actId="20577"/>
        <pc:sldMkLst>
          <pc:docMk/>
          <pc:sldMk cId="765748334" sldId="295"/>
        </pc:sldMkLst>
        <pc:spChg chg="mod">
          <ac:chgData name="Joseph  Witcombe" userId="S::joseph@purplebeard.co.uk::a2840d26-4401-46ce-837a-825901afe1b0" providerId="AD" clId="Web-{B36E758C-BF5E-0B56-6E8D-889E94A59269}" dt="2021-12-31T01:49:27.430" v="60" actId="20577"/>
          <ac:spMkLst>
            <pc:docMk/>
            <pc:sldMk cId="765748334" sldId="295"/>
            <ac:spMk id="4" creationId="{5F484A11-AFE2-4D9D-91EE-603F618ED9BC}"/>
          </ac:spMkLst>
        </pc:spChg>
      </pc:sldChg>
      <pc:sldChg chg="modSp">
        <pc:chgData name="Joseph  Witcombe" userId="S::joseph@purplebeard.co.uk::a2840d26-4401-46ce-837a-825901afe1b0" providerId="AD" clId="Web-{B36E758C-BF5E-0B56-6E8D-889E94A59269}" dt="2021-12-31T01:49:14.211" v="52" actId="1076"/>
        <pc:sldMkLst>
          <pc:docMk/>
          <pc:sldMk cId="3448724903" sldId="296"/>
        </pc:sldMkLst>
        <pc:spChg chg="mod">
          <ac:chgData name="Joseph  Witcombe" userId="S::joseph@purplebeard.co.uk::a2840d26-4401-46ce-837a-825901afe1b0" providerId="AD" clId="Web-{B36E758C-BF5E-0B56-6E8D-889E94A59269}" dt="2021-12-31T01:49:14.211" v="52" actId="1076"/>
          <ac:spMkLst>
            <pc:docMk/>
            <pc:sldMk cId="3448724903" sldId="296"/>
            <ac:spMk id="4" creationId="{5F484A11-AFE2-4D9D-91EE-603F618ED9BC}"/>
          </ac:spMkLst>
        </pc:spChg>
      </pc:sldChg>
      <pc:sldChg chg="modSp">
        <pc:chgData name="Joseph  Witcombe" userId="S::joseph@purplebeard.co.uk::a2840d26-4401-46ce-837a-825901afe1b0" providerId="AD" clId="Web-{B36E758C-BF5E-0B56-6E8D-889E94A59269}" dt="2021-12-31T01:46:51.282" v="43"/>
        <pc:sldMkLst>
          <pc:docMk/>
          <pc:sldMk cId="3844503272" sldId="306"/>
        </pc:sldMkLst>
        <pc:graphicFrameChg chg="mod modGraphic">
          <ac:chgData name="Joseph  Witcombe" userId="S::joseph@purplebeard.co.uk::a2840d26-4401-46ce-837a-825901afe1b0" providerId="AD" clId="Web-{B36E758C-BF5E-0B56-6E8D-889E94A59269}" dt="2021-12-31T01:46:51.282" v="43"/>
          <ac:graphicFrameMkLst>
            <pc:docMk/>
            <pc:sldMk cId="3844503272" sldId="306"/>
            <ac:graphicFrameMk id="5" creationId="{220FBD1E-D781-42DE-A166-3407F5834B0D}"/>
          </ac:graphicFrameMkLst>
        </pc:graphicFrameChg>
      </pc:sldChg>
    </pc:docChg>
  </pc:docChgLst>
  <pc:docChgLst>
    <pc:chgData name="Joseph  Witcombe" userId="S::joseph@purplebeard.co.uk::a2840d26-4401-46ce-837a-825901afe1b0" providerId="AD" clId="Web-{D578083A-8A32-FAC8-210C-8A1EAB471314}"/>
    <pc:docChg chg="modSld">
      <pc:chgData name="Joseph  Witcombe" userId="S::joseph@purplebeard.co.uk::a2840d26-4401-46ce-837a-825901afe1b0" providerId="AD" clId="Web-{D578083A-8A32-FAC8-210C-8A1EAB471314}" dt="2022-01-04T19:44:38.706" v="10"/>
      <pc:docMkLst>
        <pc:docMk/>
      </pc:docMkLst>
      <pc:sldChg chg="modNotes">
        <pc:chgData name="Joseph  Witcombe" userId="S::joseph@purplebeard.co.uk::a2840d26-4401-46ce-837a-825901afe1b0" providerId="AD" clId="Web-{D578083A-8A32-FAC8-210C-8A1EAB471314}" dt="2022-01-04T18:27:22.132" v="5"/>
        <pc:sldMkLst>
          <pc:docMk/>
          <pc:sldMk cId="2950127719" sldId="299"/>
        </pc:sldMkLst>
      </pc:sldChg>
      <pc:sldChg chg="modNotes">
        <pc:chgData name="Joseph  Witcombe" userId="S::joseph@purplebeard.co.uk::a2840d26-4401-46ce-837a-825901afe1b0" providerId="AD" clId="Web-{D578083A-8A32-FAC8-210C-8A1EAB471314}" dt="2022-01-04T19:44:38.706" v="10"/>
        <pc:sldMkLst>
          <pc:docMk/>
          <pc:sldMk cId="4013023479" sldId="308"/>
        </pc:sldMkLst>
      </pc:sldChg>
    </pc:docChg>
  </pc:docChgLst>
  <pc:docChgLst>
    <pc:chgData name="Joseph  Witcombe" userId="S::joseph@purplebeard.co.uk::a2840d26-4401-46ce-837a-825901afe1b0" providerId="AD" clId="Web-{426C60A8-A0FE-6D47-D598-20E6903CFAD6}"/>
    <pc:docChg chg="addSld delSld modSld sldOrd">
      <pc:chgData name="Joseph  Witcombe" userId="S::joseph@purplebeard.co.uk::a2840d26-4401-46ce-837a-825901afe1b0" providerId="AD" clId="Web-{426C60A8-A0FE-6D47-D598-20E6903CFAD6}" dt="2022-03-11T19:30:24.626" v="122" actId="20577"/>
      <pc:docMkLst>
        <pc:docMk/>
      </pc:docMkLst>
      <pc:sldChg chg="modSp">
        <pc:chgData name="Joseph  Witcombe" userId="S::joseph@purplebeard.co.uk::a2840d26-4401-46ce-837a-825901afe1b0" providerId="AD" clId="Web-{426C60A8-A0FE-6D47-D598-20E6903CFAD6}" dt="2022-03-11T19:28:59.780" v="100" actId="20577"/>
        <pc:sldMkLst>
          <pc:docMk/>
          <pc:sldMk cId="889156896" sldId="311"/>
        </pc:sldMkLst>
        <pc:spChg chg="mod">
          <ac:chgData name="Joseph  Witcombe" userId="S::joseph@purplebeard.co.uk::a2840d26-4401-46ce-837a-825901afe1b0" providerId="AD" clId="Web-{426C60A8-A0FE-6D47-D598-20E6903CFAD6}" dt="2022-03-11T19:28:59.780" v="100" actId="20577"/>
          <ac:spMkLst>
            <pc:docMk/>
            <pc:sldMk cId="889156896" sldId="311"/>
            <ac:spMk id="6" creationId="{EE1C1393-6558-4322-A1C5-F582FED6201F}"/>
          </ac:spMkLst>
        </pc:spChg>
      </pc:sldChg>
      <pc:sldChg chg="modSp ord">
        <pc:chgData name="Joseph  Witcombe" userId="S::joseph@purplebeard.co.uk::a2840d26-4401-46ce-837a-825901afe1b0" providerId="AD" clId="Web-{426C60A8-A0FE-6D47-D598-20E6903CFAD6}" dt="2022-03-11T19:30:24.626" v="122" actId="20577"/>
        <pc:sldMkLst>
          <pc:docMk/>
          <pc:sldMk cId="3048117351" sldId="354"/>
        </pc:sldMkLst>
        <pc:spChg chg="mod">
          <ac:chgData name="Joseph  Witcombe" userId="S::joseph@purplebeard.co.uk::a2840d26-4401-46ce-837a-825901afe1b0" providerId="AD" clId="Web-{426C60A8-A0FE-6D47-D598-20E6903CFAD6}" dt="2022-03-11T19:30:24.626" v="122" actId="20577"/>
          <ac:spMkLst>
            <pc:docMk/>
            <pc:sldMk cId="3048117351" sldId="354"/>
            <ac:spMk id="3" creationId="{DFFA28C3-300F-465A-B033-CF910AE2C92F}"/>
          </ac:spMkLst>
        </pc:spChg>
      </pc:sldChg>
      <pc:sldChg chg="ord">
        <pc:chgData name="Joseph  Witcombe" userId="S::joseph@purplebeard.co.uk::a2840d26-4401-46ce-837a-825901afe1b0" providerId="AD" clId="Web-{426C60A8-A0FE-6D47-D598-20E6903CFAD6}" dt="2022-03-11T19:28:36.952" v="98"/>
        <pc:sldMkLst>
          <pc:docMk/>
          <pc:sldMk cId="2170912879" sldId="359"/>
        </pc:sldMkLst>
      </pc:sldChg>
      <pc:sldChg chg="modSp add del replId">
        <pc:chgData name="Joseph  Witcombe" userId="S::joseph@purplebeard.co.uk::a2840d26-4401-46ce-837a-825901afe1b0" providerId="AD" clId="Web-{426C60A8-A0FE-6D47-D598-20E6903CFAD6}" dt="2022-03-11T16:16:29.753" v="4"/>
        <pc:sldMkLst>
          <pc:docMk/>
          <pc:sldMk cId="605734078" sldId="362"/>
        </pc:sldMkLst>
        <pc:spChg chg="mod">
          <ac:chgData name="Joseph  Witcombe" userId="S::joseph@purplebeard.co.uk::a2840d26-4401-46ce-837a-825901afe1b0" providerId="AD" clId="Web-{426C60A8-A0FE-6D47-D598-20E6903CFAD6}" dt="2022-03-11T16:16:02.314" v="1" actId="20577"/>
          <ac:spMkLst>
            <pc:docMk/>
            <pc:sldMk cId="605734078" sldId="362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426C60A8-A0FE-6D47-D598-20E6903CFAD6}" dt="2022-03-11T16:16:16.752" v="3" actId="20577"/>
          <ac:spMkLst>
            <pc:docMk/>
            <pc:sldMk cId="605734078" sldId="362"/>
            <ac:spMk id="9" creationId="{6E9E4468-5B8F-4D84-8C44-9BEB8E2AF13A}"/>
          </ac:spMkLst>
        </pc:spChg>
      </pc:sldChg>
      <pc:sldChg chg="modSp add replId">
        <pc:chgData name="Joseph  Witcombe" userId="S::joseph@purplebeard.co.uk::a2840d26-4401-46ce-837a-825901afe1b0" providerId="AD" clId="Web-{426C60A8-A0FE-6D47-D598-20E6903CFAD6}" dt="2022-03-11T16:22:37.406" v="96" actId="20577"/>
        <pc:sldMkLst>
          <pc:docMk/>
          <pc:sldMk cId="2668305927" sldId="362"/>
        </pc:sldMkLst>
        <pc:spChg chg="mod">
          <ac:chgData name="Joseph  Witcombe" userId="S::joseph@purplebeard.co.uk::a2840d26-4401-46ce-837a-825901afe1b0" providerId="AD" clId="Web-{426C60A8-A0FE-6D47-D598-20E6903CFAD6}" dt="2022-03-11T16:22:28.906" v="92" actId="14100"/>
          <ac:spMkLst>
            <pc:docMk/>
            <pc:sldMk cId="2668305927" sldId="362"/>
            <ac:spMk id="4" creationId="{B27088D0-845E-4D9B-AE67-2D75F839248D}"/>
          </ac:spMkLst>
        </pc:spChg>
        <pc:spChg chg="mod">
          <ac:chgData name="Joseph  Witcombe" userId="S::joseph@purplebeard.co.uk::a2840d26-4401-46ce-837a-825901afe1b0" providerId="AD" clId="Web-{426C60A8-A0FE-6D47-D598-20E6903CFAD6}" dt="2022-03-11T16:22:26.140" v="91" actId="20577"/>
          <ac:spMkLst>
            <pc:docMk/>
            <pc:sldMk cId="2668305927" sldId="362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426C60A8-A0FE-6D47-D598-20E6903CFAD6}" dt="2022-03-11T16:22:32.140" v="93" actId="14100"/>
          <ac:spMkLst>
            <pc:docMk/>
            <pc:sldMk cId="2668305927" sldId="362"/>
            <ac:spMk id="6" creationId="{EE1C1393-6558-4322-A1C5-F582FED6201F}"/>
          </ac:spMkLst>
        </pc:spChg>
        <pc:spChg chg="mod">
          <ac:chgData name="Joseph  Witcombe" userId="S::joseph@purplebeard.co.uk::a2840d26-4401-46ce-837a-825901afe1b0" providerId="AD" clId="Web-{426C60A8-A0FE-6D47-D598-20E6903CFAD6}" dt="2022-03-11T16:22:37.406" v="96" actId="20577"/>
          <ac:spMkLst>
            <pc:docMk/>
            <pc:sldMk cId="2668305927" sldId="362"/>
            <ac:spMk id="7" creationId="{684C8F51-FC0E-4FFC-9EC8-D7D92433A856}"/>
          </ac:spMkLst>
        </pc:spChg>
      </pc:sldChg>
    </pc:docChg>
  </pc:docChgLst>
  <pc:docChgLst>
    <pc:chgData name="Joseph  Witcombe" userId="S::joseph@purplebeard.co.uk::a2840d26-4401-46ce-837a-825901afe1b0" providerId="AD" clId="Web-{FEF7DF42-2EC8-C47C-0B6E-957B8D681704}"/>
    <pc:docChg chg="addSld delSld modSld">
      <pc:chgData name="Joseph  Witcombe" userId="S::joseph@purplebeard.co.uk::a2840d26-4401-46ce-837a-825901afe1b0" providerId="AD" clId="Web-{FEF7DF42-2EC8-C47C-0B6E-957B8D681704}" dt="2022-01-02T17:00:00.287" v="100" actId="1076"/>
      <pc:docMkLst>
        <pc:docMk/>
      </pc:docMkLst>
      <pc:sldChg chg="modSp">
        <pc:chgData name="Joseph  Witcombe" userId="S::joseph@purplebeard.co.uk::a2840d26-4401-46ce-837a-825901afe1b0" providerId="AD" clId="Web-{FEF7DF42-2EC8-C47C-0B6E-957B8D681704}" dt="2022-01-02T16:42:41.702" v="2" actId="20577"/>
        <pc:sldMkLst>
          <pc:docMk/>
          <pc:sldMk cId="4095366602" sldId="302"/>
        </pc:sldMkLst>
        <pc:spChg chg="mod">
          <ac:chgData name="Joseph  Witcombe" userId="S::joseph@purplebeard.co.uk::a2840d26-4401-46ce-837a-825901afe1b0" providerId="AD" clId="Web-{FEF7DF42-2EC8-C47C-0B6E-957B8D681704}" dt="2022-01-02T16:42:41.702" v="2" actId="20577"/>
          <ac:spMkLst>
            <pc:docMk/>
            <pc:sldMk cId="4095366602" sldId="302"/>
            <ac:spMk id="286" creationId="{00000000-0000-0000-0000-000000000000}"/>
          </ac:spMkLst>
        </pc:spChg>
      </pc:sldChg>
      <pc:sldChg chg="add del">
        <pc:chgData name="Joseph  Witcombe" userId="S::joseph@purplebeard.co.uk::a2840d26-4401-46ce-837a-825901afe1b0" providerId="AD" clId="Web-{FEF7DF42-2EC8-C47C-0B6E-957B8D681704}" dt="2022-01-02T16:50:11.620" v="7"/>
        <pc:sldMkLst>
          <pc:docMk/>
          <pc:sldMk cId="1585759149" sldId="304"/>
        </pc:sldMkLst>
      </pc:sldChg>
      <pc:sldChg chg="modSp">
        <pc:chgData name="Joseph  Witcombe" userId="S::joseph@purplebeard.co.uk::a2840d26-4401-46ce-837a-825901afe1b0" providerId="AD" clId="Web-{FEF7DF42-2EC8-C47C-0B6E-957B8D681704}" dt="2022-01-02T16:51:07.855" v="15" actId="1076"/>
        <pc:sldMkLst>
          <pc:docMk/>
          <pc:sldMk cId="1617218094" sldId="305"/>
        </pc:sldMkLst>
        <pc:spChg chg="mod">
          <ac:chgData name="Joseph  Witcombe" userId="S::joseph@purplebeard.co.uk::a2840d26-4401-46ce-837a-825901afe1b0" providerId="AD" clId="Web-{FEF7DF42-2EC8-C47C-0B6E-957B8D681704}" dt="2022-01-02T16:50:26.698" v="10" actId="1076"/>
          <ac:spMkLst>
            <pc:docMk/>
            <pc:sldMk cId="1617218094" sldId="305"/>
            <ac:spMk id="18" creationId="{34B4F2BD-6FAA-4F3A-9CF3-C0E90FB9CCAB}"/>
          </ac:spMkLst>
        </pc:spChg>
        <pc:spChg chg="mod">
          <ac:chgData name="Joseph  Witcombe" userId="S::joseph@purplebeard.co.uk::a2840d26-4401-46ce-837a-825901afe1b0" providerId="AD" clId="Web-{FEF7DF42-2EC8-C47C-0B6E-957B8D681704}" dt="2022-01-02T16:51:07.855" v="15" actId="1076"/>
          <ac:spMkLst>
            <pc:docMk/>
            <pc:sldMk cId="1617218094" sldId="305"/>
            <ac:spMk id="21" creationId="{A99B9C71-5BB3-430F-9A0F-E2F62686A415}"/>
          </ac:spMkLst>
        </pc:spChg>
        <pc:spChg chg="mod">
          <ac:chgData name="Joseph  Witcombe" userId="S::joseph@purplebeard.co.uk::a2840d26-4401-46ce-837a-825901afe1b0" providerId="AD" clId="Web-{FEF7DF42-2EC8-C47C-0B6E-957B8D681704}" dt="2022-01-02T16:50:37.464" v="12" actId="1076"/>
          <ac:spMkLst>
            <pc:docMk/>
            <pc:sldMk cId="1617218094" sldId="305"/>
            <ac:spMk id="27" creationId="{6D1E3AC3-90B9-4B4C-8CB1-AC1C0455D579}"/>
          </ac:spMkLst>
        </pc:spChg>
        <pc:spChg chg="mod">
          <ac:chgData name="Joseph  Witcombe" userId="S::joseph@purplebeard.co.uk::a2840d26-4401-46ce-837a-825901afe1b0" providerId="AD" clId="Web-{FEF7DF42-2EC8-C47C-0B6E-957B8D681704}" dt="2022-01-02T16:50:20.245" v="8" actId="1076"/>
          <ac:spMkLst>
            <pc:docMk/>
            <pc:sldMk cId="1617218094" sldId="305"/>
            <ac:spMk id="30" creationId="{68496CE9-7332-47B2-80B0-737E13C0EE45}"/>
          </ac:spMkLst>
        </pc:spChg>
      </pc:sldChg>
      <pc:sldChg chg="addSp delSp modSp add replId">
        <pc:chgData name="Joseph  Witcombe" userId="S::joseph@purplebeard.co.uk::a2840d26-4401-46ce-837a-825901afe1b0" providerId="AD" clId="Web-{FEF7DF42-2EC8-C47C-0B6E-957B8D681704}" dt="2022-01-02T17:00:00.287" v="100" actId="1076"/>
        <pc:sldMkLst>
          <pc:docMk/>
          <pc:sldMk cId="2489768949" sldId="309"/>
        </pc:sldMkLst>
        <pc:spChg chg="mod">
          <ac:chgData name="Joseph  Witcombe" userId="S::joseph@purplebeard.co.uk::a2840d26-4401-46ce-837a-825901afe1b0" providerId="AD" clId="Web-{FEF7DF42-2EC8-C47C-0B6E-957B8D681704}" dt="2022-01-02T17:00:00.287" v="100" actId="1076"/>
          <ac:spMkLst>
            <pc:docMk/>
            <pc:sldMk cId="2489768949" sldId="309"/>
            <ac:spMk id="2" creationId="{E3E9F866-B9A3-469E-AE33-EB840B39AC9A}"/>
          </ac:spMkLst>
        </pc:spChg>
        <pc:spChg chg="del mod">
          <ac:chgData name="Joseph  Witcombe" userId="S::joseph@purplebeard.co.uk::a2840d26-4401-46ce-837a-825901afe1b0" providerId="AD" clId="Web-{FEF7DF42-2EC8-C47C-0B6E-957B8D681704}" dt="2022-01-02T16:52:18.231" v="28"/>
          <ac:spMkLst>
            <pc:docMk/>
            <pc:sldMk cId="2489768949" sldId="309"/>
            <ac:spMk id="4" creationId="{CDD22059-14EE-465D-A240-7265D0041005}"/>
          </ac:spMkLst>
        </pc:spChg>
        <pc:spChg chg="add del mod">
          <ac:chgData name="Joseph  Witcombe" userId="S::joseph@purplebeard.co.uk::a2840d26-4401-46ce-837a-825901afe1b0" providerId="AD" clId="Web-{FEF7DF42-2EC8-C47C-0B6E-957B8D681704}" dt="2022-01-02T16:56:35.908" v="57"/>
          <ac:spMkLst>
            <pc:docMk/>
            <pc:sldMk cId="2489768949" sldId="309"/>
            <ac:spMk id="6" creationId="{858D1B10-54C1-492F-A11D-7DF100555788}"/>
          </ac:spMkLst>
        </pc:spChg>
        <pc:spChg chg="del mod">
          <ac:chgData name="Joseph  Witcombe" userId="S::joseph@purplebeard.co.uk::a2840d26-4401-46ce-837a-825901afe1b0" providerId="AD" clId="Web-{FEF7DF42-2EC8-C47C-0B6E-957B8D681704}" dt="2022-01-02T16:56:33.470" v="55"/>
          <ac:spMkLst>
            <pc:docMk/>
            <pc:sldMk cId="2489768949" sldId="309"/>
            <ac:spMk id="105" creationId="{00000000-0000-0000-0000-000000000000}"/>
          </ac:spMkLst>
        </pc:spChg>
        <pc:picChg chg="add del mod modCrop">
          <ac:chgData name="Joseph  Witcombe" userId="S::joseph@purplebeard.co.uk::a2840d26-4401-46ce-837a-825901afe1b0" providerId="AD" clId="Web-{FEF7DF42-2EC8-C47C-0B6E-957B8D681704}" dt="2022-01-02T16:59:12.379" v="86" actId="1076"/>
          <ac:picMkLst>
            <pc:docMk/>
            <pc:sldMk cId="2489768949" sldId="309"/>
            <ac:picMk id="5" creationId="{9E885CC5-117A-4DB8-BDA5-481F83905E16}"/>
          </ac:picMkLst>
        </pc:picChg>
        <pc:picChg chg="add del mod modCrop">
          <ac:chgData name="Joseph  Witcombe" userId="S::joseph@purplebeard.co.uk::a2840d26-4401-46ce-837a-825901afe1b0" providerId="AD" clId="Web-{FEF7DF42-2EC8-C47C-0B6E-957B8D681704}" dt="2022-01-02T16:58:19.832" v="78"/>
          <ac:picMkLst>
            <pc:docMk/>
            <pc:sldMk cId="2489768949" sldId="309"/>
            <ac:picMk id="7" creationId="{DD9BEF64-F499-47CB-B67D-F097403F7F63}"/>
          </ac:picMkLst>
        </pc:picChg>
        <pc:cxnChg chg="del">
          <ac:chgData name="Joseph  Witcombe" userId="S::joseph@purplebeard.co.uk::a2840d26-4401-46ce-837a-825901afe1b0" providerId="AD" clId="Web-{FEF7DF42-2EC8-C47C-0B6E-957B8D681704}" dt="2022-01-02T16:56:26.892" v="53"/>
          <ac:cxnSpMkLst>
            <pc:docMk/>
            <pc:sldMk cId="2489768949" sldId="309"/>
            <ac:cxnSpMk id="106" creationId="{00000000-0000-0000-0000-000000000000}"/>
          </ac:cxnSpMkLst>
        </pc:cxnChg>
      </pc:sldChg>
    </pc:docChg>
  </pc:docChgLst>
  <pc:docChgLst>
    <pc:chgData name="Joseph  Witcombe" userId="S::joseph@purplebeard.co.uk::a2840d26-4401-46ce-837a-825901afe1b0" providerId="AD" clId="Web-{D241C86F-96AB-A30D-FF27-ED4DCCBEA10B}"/>
    <pc:docChg chg="modSld">
      <pc:chgData name="Joseph  Witcombe" userId="S::joseph@purplebeard.co.uk::a2840d26-4401-46ce-837a-825901afe1b0" providerId="AD" clId="Web-{D241C86F-96AB-A30D-FF27-ED4DCCBEA10B}" dt="2022-01-10T00:42:24.206" v="12" actId="1076"/>
      <pc:docMkLst>
        <pc:docMk/>
      </pc:docMkLst>
      <pc:sldChg chg="modSp">
        <pc:chgData name="Joseph  Witcombe" userId="S::joseph@purplebeard.co.uk::a2840d26-4401-46ce-837a-825901afe1b0" providerId="AD" clId="Web-{D241C86F-96AB-A30D-FF27-ED4DCCBEA10B}" dt="2022-01-10T00:42:24.206" v="12" actId="1076"/>
        <pc:sldMkLst>
          <pc:docMk/>
          <pc:sldMk cId="2075643610" sldId="310"/>
        </pc:sldMkLst>
        <pc:spChg chg="mod">
          <ac:chgData name="Joseph  Witcombe" userId="S::joseph@purplebeard.co.uk::a2840d26-4401-46ce-837a-825901afe1b0" providerId="AD" clId="Web-{D241C86F-96AB-A30D-FF27-ED4DCCBEA10B}" dt="2022-01-10T00:42:24.206" v="12" actId="1076"/>
          <ac:spMkLst>
            <pc:docMk/>
            <pc:sldMk cId="2075643610" sldId="310"/>
            <ac:spMk id="2" creationId="{E3E9F866-B9A3-469E-AE33-EB840B39AC9A}"/>
          </ac:spMkLst>
        </pc:spChg>
      </pc:sldChg>
    </pc:docChg>
  </pc:docChgLst>
  <pc:docChgLst>
    <pc:chgData name="Joseph  Witcombe" userId="S::joseph@purplebeard.co.uk::a2840d26-4401-46ce-837a-825901afe1b0" providerId="AD" clId="Web-{5B10E376-98B0-B67A-F0EB-FE77892B69DD}"/>
    <pc:docChg chg="delSld">
      <pc:chgData name="Joseph  Witcombe" userId="S::joseph@purplebeard.co.uk::a2840d26-4401-46ce-837a-825901afe1b0" providerId="AD" clId="Web-{5B10E376-98B0-B67A-F0EB-FE77892B69DD}" dt="2022-01-02T00:21:21.067" v="0"/>
      <pc:docMkLst>
        <pc:docMk/>
      </pc:docMkLst>
      <pc:sldChg chg="del">
        <pc:chgData name="Joseph  Witcombe" userId="S::joseph@purplebeard.co.uk::a2840d26-4401-46ce-837a-825901afe1b0" providerId="AD" clId="Web-{5B10E376-98B0-B67A-F0EB-FE77892B69DD}" dt="2022-01-02T00:21:21.067" v="0"/>
        <pc:sldMkLst>
          <pc:docMk/>
          <pc:sldMk cId="1927098626" sldId="307"/>
        </pc:sldMkLst>
      </pc:sldChg>
    </pc:docChg>
  </pc:docChgLst>
  <pc:docChgLst>
    <pc:chgData name="Joseph  Witcombe" userId="S::joseph@purplebeard.co.uk::a2840d26-4401-46ce-837a-825901afe1b0" providerId="AD" clId="Web-{5821CCCE-E3E5-0210-77DC-CF8EC8B00AC8}"/>
    <pc:docChg chg="addSld delSld modSld sldOrd">
      <pc:chgData name="Joseph  Witcombe" userId="S::joseph@purplebeard.co.uk::a2840d26-4401-46ce-837a-825901afe1b0" providerId="AD" clId="Web-{5821CCCE-E3E5-0210-77DC-CF8EC8B00AC8}" dt="2022-01-06T23:45:41.420" v="4"/>
      <pc:docMkLst>
        <pc:docMk/>
      </pc:docMkLst>
      <pc:sldChg chg="modSp">
        <pc:chgData name="Joseph  Witcombe" userId="S::joseph@purplebeard.co.uk::a2840d26-4401-46ce-837a-825901afe1b0" providerId="AD" clId="Web-{5821CCCE-E3E5-0210-77DC-CF8EC8B00AC8}" dt="2022-01-06T23:04:40.100" v="0" actId="20577"/>
        <pc:sldMkLst>
          <pc:docMk/>
          <pc:sldMk cId="2950127719" sldId="299"/>
        </pc:sldMkLst>
        <pc:spChg chg="mod">
          <ac:chgData name="Joseph  Witcombe" userId="S::joseph@purplebeard.co.uk::a2840d26-4401-46ce-837a-825901afe1b0" providerId="AD" clId="Web-{5821CCCE-E3E5-0210-77DC-CF8EC8B00AC8}" dt="2022-01-06T23:04:40.100" v="0" actId="20577"/>
          <ac:spMkLst>
            <pc:docMk/>
            <pc:sldMk cId="2950127719" sldId="299"/>
            <ac:spMk id="2" creationId="{E3E9F866-B9A3-469E-AE33-EB840B39AC9A}"/>
          </ac:spMkLst>
        </pc:spChg>
      </pc:sldChg>
      <pc:sldChg chg="modSp del">
        <pc:chgData name="Joseph  Witcombe" userId="S::joseph@purplebeard.co.uk::a2840d26-4401-46ce-837a-825901afe1b0" providerId="AD" clId="Web-{5821CCCE-E3E5-0210-77DC-CF8EC8B00AC8}" dt="2022-01-06T23:45:41.420" v="4"/>
        <pc:sldMkLst>
          <pc:docMk/>
          <pc:sldMk cId="3306423913" sldId="311"/>
        </pc:sldMkLst>
        <pc:spChg chg="mod">
          <ac:chgData name="Joseph  Witcombe" userId="S::joseph@purplebeard.co.uk::a2840d26-4401-46ce-837a-825901afe1b0" providerId="AD" clId="Web-{5821CCCE-E3E5-0210-77DC-CF8EC8B00AC8}" dt="2022-01-06T23:04:44.490" v="1" actId="20577"/>
          <ac:spMkLst>
            <pc:docMk/>
            <pc:sldMk cId="3306423913" sldId="311"/>
            <ac:spMk id="2" creationId="{E3E9F866-B9A3-469E-AE33-EB840B39AC9A}"/>
          </ac:spMkLst>
        </pc:spChg>
      </pc:sldChg>
      <pc:sldChg chg="add ord">
        <pc:chgData name="Joseph  Witcombe" userId="S::joseph@purplebeard.co.uk::a2840d26-4401-46ce-837a-825901afe1b0" providerId="AD" clId="Web-{5821CCCE-E3E5-0210-77DC-CF8EC8B00AC8}" dt="2022-01-06T23:45:33.654" v="3"/>
        <pc:sldMkLst>
          <pc:docMk/>
          <pc:sldMk cId="3810088880" sldId="312"/>
        </pc:sldMkLst>
      </pc:sldChg>
    </pc:docChg>
  </pc:docChgLst>
  <pc:docChgLst>
    <pc:chgData name="Joseph  Witcombe" userId="S::joseph@purplebeard.co.uk::a2840d26-4401-46ce-837a-825901afe1b0" providerId="AD" clId="Web-{ED8F13C0-7C28-85ED-935D-BBA66D56B839}"/>
    <pc:docChg chg="addSld modSld">
      <pc:chgData name="Joseph  Witcombe" userId="S::joseph@purplebeard.co.uk::a2840d26-4401-46ce-837a-825901afe1b0" providerId="AD" clId="Web-{ED8F13C0-7C28-85ED-935D-BBA66D56B839}" dt="2022-02-15T06:02:08.983" v="11"/>
      <pc:docMkLst>
        <pc:docMk/>
      </pc:docMkLst>
      <pc:sldChg chg="addSp delSp modSp add replId">
        <pc:chgData name="Joseph  Witcombe" userId="S::joseph@purplebeard.co.uk::a2840d26-4401-46ce-837a-825901afe1b0" providerId="AD" clId="Web-{ED8F13C0-7C28-85ED-935D-BBA66D56B839}" dt="2022-02-15T06:02:08.983" v="11"/>
        <pc:sldMkLst>
          <pc:docMk/>
          <pc:sldMk cId="3451093341" sldId="320"/>
        </pc:sldMkLst>
        <pc:spChg chg="add mod">
          <ac:chgData name="Joseph  Witcombe" userId="S::joseph@purplebeard.co.uk::a2840d26-4401-46ce-837a-825901afe1b0" providerId="AD" clId="Web-{ED8F13C0-7C28-85ED-935D-BBA66D56B839}" dt="2022-02-15T06:02:07.108" v="10"/>
          <ac:spMkLst>
            <pc:docMk/>
            <pc:sldMk cId="3451093341" sldId="320"/>
            <ac:spMk id="4" creationId="{72F75950-FDD8-4A41-9C63-3F9147ECB994}"/>
          </ac:spMkLst>
        </pc:spChg>
        <pc:spChg chg="mod">
          <ac:chgData name="Joseph  Witcombe" userId="S::joseph@purplebeard.co.uk::a2840d26-4401-46ce-837a-825901afe1b0" providerId="AD" clId="Web-{ED8F13C0-7C28-85ED-935D-BBA66D56B839}" dt="2022-02-15T06:02:02.155" v="7" actId="20577"/>
          <ac:spMkLst>
            <pc:docMk/>
            <pc:sldMk cId="3451093341" sldId="320"/>
            <ac:spMk id="5" creationId="{481AA86E-3DC1-4DCA-BC38-33D5B631259A}"/>
          </ac:spMkLst>
        </pc:spChg>
        <pc:spChg chg="del mod">
          <ac:chgData name="Joseph  Witcombe" userId="S::joseph@purplebeard.co.uk::a2840d26-4401-46ce-837a-825901afe1b0" providerId="AD" clId="Web-{ED8F13C0-7C28-85ED-935D-BBA66D56B839}" dt="2022-02-15T06:02:07.108" v="10"/>
          <ac:spMkLst>
            <pc:docMk/>
            <pc:sldMk cId="3451093341" sldId="320"/>
            <ac:spMk id="6" creationId="{EE1C1393-6558-4322-A1C5-F582FED6201F}"/>
          </ac:spMkLst>
        </pc:spChg>
        <pc:picChg chg="del">
          <ac:chgData name="Joseph  Witcombe" userId="S::joseph@purplebeard.co.uk::a2840d26-4401-46ce-837a-825901afe1b0" providerId="AD" clId="Web-{ED8F13C0-7C28-85ED-935D-BBA66D56B839}" dt="2022-02-15T06:02:08.983" v="11"/>
          <ac:picMkLst>
            <pc:docMk/>
            <pc:sldMk cId="3451093341" sldId="320"/>
            <ac:picMk id="2" creationId="{0D0596C6-99D5-441E-A26E-2DD729702C40}"/>
          </ac:picMkLst>
        </pc:picChg>
      </pc:sldChg>
    </pc:docChg>
  </pc:docChgLst>
  <pc:docChgLst>
    <pc:chgData name="Joseph  Witcombe" userId="S::joseph@purplebeard.co.uk::a2840d26-4401-46ce-837a-825901afe1b0" providerId="AD" clId="Web-{CEDA1F8C-5B17-6B05-4002-BC7542C647F5}"/>
    <pc:docChg chg="addSld modSld">
      <pc:chgData name="Joseph  Witcombe" userId="S::joseph@purplebeard.co.uk::a2840d26-4401-46ce-837a-825901afe1b0" providerId="AD" clId="Web-{CEDA1F8C-5B17-6B05-4002-BC7542C647F5}" dt="2022-02-21T08:42:47.199" v="537"/>
      <pc:docMkLst>
        <pc:docMk/>
      </pc:docMkLst>
      <pc:sldChg chg="modSp add replId">
        <pc:chgData name="Joseph  Witcombe" userId="S::joseph@purplebeard.co.uk::a2840d26-4401-46ce-837a-825901afe1b0" providerId="AD" clId="Web-{CEDA1F8C-5B17-6B05-4002-BC7542C647F5}" dt="2022-02-20T08:04:07.534" v="29" actId="20577"/>
        <pc:sldMkLst>
          <pc:docMk/>
          <pc:sldMk cId="1633531861" sldId="347"/>
        </pc:sldMkLst>
        <pc:spChg chg="mod">
          <ac:chgData name="Joseph  Witcombe" userId="S::joseph@purplebeard.co.uk::a2840d26-4401-46ce-837a-825901afe1b0" providerId="AD" clId="Web-{CEDA1F8C-5B17-6B05-4002-BC7542C647F5}" dt="2022-02-20T08:04:07.534" v="29" actId="20577"/>
          <ac:spMkLst>
            <pc:docMk/>
            <pc:sldMk cId="1633531861" sldId="347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EDA1F8C-5B17-6B05-4002-BC7542C647F5}" dt="2022-02-20T08:03:40.220" v="6" actId="20577"/>
          <ac:spMkLst>
            <pc:docMk/>
            <pc:sldMk cId="1633531861" sldId="347"/>
            <ac:spMk id="5" creationId="{481AA86E-3DC1-4DCA-BC38-33D5B631259A}"/>
          </ac:spMkLst>
        </pc:spChg>
      </pc:sldChg>
      <pc:sldChg chg="modSp add replId">
        <pc:chgData name="Joseph  Witcombe" userId="S::joseph@purplebeard.co.uk::a2840d26-4401-46ce-837a-825901afe1b0" providerId="AD" clId="Web-{CEDA1F8C-5B17-6B05-4002-BC7542C647F5}" dt="2022-02-20T08:16:13.735" v="103" actId="20577"/>
        <pc:sldMkLst>
          <pc:docMk/>
          <pc:sldMk cId="2598976821" sldId="348"/>
        </pc:sldMkLst>
        <pc:spChg chg="mod">
          <ac:chgData name="Joseph  Witcombe" userId="S::joseph@purplebeard.co.uk::a2840d26-4401-46ce-837a-825901afe1b0" providerId="AD" clId="Web-{CEDA1F8C-5B17-6B05-4002-BC7542C647F5}" dt="2022-02-20T08:16:13.735" v="103" actId="20577"/>
          <ac:spMkLst>
            <pc:docMk/>
            <pc:sldMk cId="2598976821" sldId="348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EDA1F8C-5B17-6B05-4002-BC7542C647F5}" dt="2022-02-20T08:13:49.226" v="33" actId="20577"/>
          <ac:spMkLst>
            <pc:docMk/>
            <pc:sldMk cId="2598976821" sldId="348"/>
            <ac:spMk id="5" creationId="{481AA86E-3DC1-4DCA-BC38-33D5B631259A}"/>
          </ac:spMkLst>
        </pc:spChg>
      </pc:sldChg>
      <pc:sldChg chg="modSp add replId">
        <pc:chgData name="Joseph  Witcombe" userId="S::joseph@purplebeard.co.uk::a2840d26-4401-46ce-837a-825901afe1b0" providerId="AD" clId="Web-{CEDA1F8C-5B17-6B05-4002-BC7542C647F5}" dt="2022-02-20T10:39:47.031" v="318" actId="20577"/>
        <pc:sldMkLst>
          <pc:docMk/>
          <pc:sldMk cId="919156798" sldId="349"/>
        </pc:sldMkLst>
        <pc:spChg chg="mod">
          <ac:chgData name="Joseph  Witcombe" userId="S::joseph@purplebeard.co.uk::a2840d26-4401-46ce-837a-825901afe1b0" providerId="AD" clId="Web-{CEDA1F8C-5B17-6B05-4002-BC7542C647F5}" dt="2022-02-20T10:39:47.031" v="318" actId="20577"/>
          <ac:spMkLst>
            <pc:docMk/>
            <pc:sldMk cId="919156798" sldId="349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EDA1F8C-5B17-6B05-4002-BC7542C647F5}" dt="2022-02-20T10:27:31.690" v="111" actId="20577"/>
          <ac:spMkLst>
            <pc:docMk/>
            <pc:sldMk cId="919156798" sldId="349"/>
            <ac:spMk id="5" creationId="{481AA86E-3DC1-4DCA-BC38-33D5B631259A}"/>
          </ac:spMkLst>
        </pc:spChg>
      </pc:sldChg>
      <pc:sldChg chg="modSp add replId">
        <pc:chgData name="Joseph  Witcombe" userId="S::joseph@purplebeard.co.uk::a2840d26-4401-46ce-837a-825901afe1b0" providerId="AD" clId="Web-{CEDA1F8C-5B17-6B05-4002-BC7542C647F5}" dt="2022-02-20T10:49:17.115" v="467" actId="20577"/>
        <pc:sldMkLst>
          <pc:docMk/>
          <pc:sldMk cId="1523722584" sldId="350"/>
        </pc:sldMkLst>
        <pc:spChg chg="mod">
          <ac:chgData name="Joseph  Witcombe" userId="S::joseph@purplebeard.co.uk::a2840d26-4401-46ce-837a-825901afe1b0" providerId="AD" clId="Web-{CEDA1F8C-5B17-6B05-4002-BC7542C647F5}" dt="2022-02-20T10:49:17.115" v="467" actId="20577"/>
          <ac:spMkLst>
            <pc:docMk/>
            <pc:sldMk cId="1523722584" sldId="350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EDA1F8C-5B17-6B05-4002-BC7542C647F5}" dt="2022-02-20T10:39:59.125" v="323" actId="20577"/>
          <ac:spMkLst>
            <pc:docMk/>
            <pc:sldMk cId="1523722584" sldId="350"/>
            <ac:spMk id="5" creationId="{481AA86E-3DC1-4DCA-BC38-33D5B631259A}"/>
          </ac:spMkLst>
        </pc:spChg>
      </pc:sldChg>
      <pc:sldChg chg="modSp add replId">
        <pc:chgData name="Joseph  Witcombe" userId="S::joseph@purplebeard.co.uk::a2840d26-4401-46ce-837a-825901afe1b0" providerId="AD" clId="Web-{CEDA1F8C-5B17-6B05-4002-BC7542C647F5}" dt="2022-02-20T19:03:29.227" v="476" actId="20577"/>
        <pc:sldMkLst>
          <pc:docMk/>
          <pc:sldMk cId="4239049177" sldId="351"/>
        </pc:sldMkLst>
        <pc:spChg chg="mod">
          <ac:chgData name="Joseph  Witcombe" userId="S::joseph@purplebeard.co.uk::a2840d26-4401-46ce-837a-825901afe1b0" providerId="AD" clId="Web-{CEDA1F8C-5B17-6B05-4002-BC7542C647F5}" dt="2022-02-20T19:03:29.227" v="476" actId="20577"/>
          <ac:spMkLst>
            <pc:docMk/>
            <pc:sldMk cId="4239049177" sldId="351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EDA1F8C-5B17-6B05-4002-BC7542C647F5}" dt="2022-02-20T19:03:20.571" v="472" actId="20577"/>
          <ac:spMkLst>
            <pc:docMk/>
            <pc:sldMk cId="4239049177" sldId="351"/>
            <ac:spMk id="5" creationId="{481AA86E-3DC1-4DCA-BC38-33D5B631259A}"/>
          </ac:spMkLst>
        </pc:spChg>
      </pc:sldChg>
      <pc:sldChg chg="delSp modSp add replId">
        <pc:chgData name="Joseph  Witcombe" userId="S::joseph@purplebeard.co.uk::a2840d26-4401-46ce-837a-825901afe1b0" providerId="AD" clId="Web-{CEDA1F8C-5B17-6B05-4002-BC7542C647F5}" dt="2022-02-21T08:42:47.199" v="537"/>
        <pc:sldMkLst>
          <pc:docMk/>
          <pc:sldMk cId="1331162932" sldId="352"/>
        </pc:sldMkLst>
        <pc:spChg chg="mod">
          <ac:chgData name="Joseph  Witcombe" userId="S::joseph@purplebeard.co.uk::a2840d26-4401-46ce-837a-825901afe1b0" providerId="AD" clId="Web-{CEDA1F8C-5B17-6B05-4002-BC7542C647F5}" dt="2022-02-21T08:41:35.492" v="489" actId="20577"/>
          <ac:spMkLst>
            <pc:docMk/>
            <pc:sldMk cId="1331162932" sldId="352"/>
            <ac:spMk id="8" creationId="{7674CEBC-653B-49CD-8BD4-81BCDAAE7367}"/>
          </ac:spMkLst>
        </pc:spChg>
        <pc:spChg chg="mod">
          <ac:chgData name="Joseph  Witcombe" userId="S::joseph@purplebeard.co.uk::a2840d26-4401-46ce-837a-825901afe1b0" providerId="AD" clId="Web-{CEDA1F8C-5B17-6B05-4002-BC7542C647F5}" dt="2022-02-21T08:42:44.886" v="536" actId="20577"/>
          <ac:spMkLst>
            <pc:docMk/>
            <pc:sldMk cId="1331162932" sldId="352"/>
            <ac:spMk id="9" creationId="{2C8716AC-2167-4A6C-B2A3-B3B2FF1E6DBB}"/>
          </ac:spMkLst>
        </pc:spChg>
        <pc:picChg chg="del">
          <ac:chgData name="Joseph  Witcombe" userId="S::joseph@purplebeard.co.uk::a2840d26-4401-46ce-837a-825901afe1b0" providerId="AD" clId="Web-{CEDA1F8C-5B17-6B05-4002-BC7542C647F5}" dt="2022-02-21T08:42:47.199" v="537"/>
          <ac:picMkLst>
            <pc:docMk/>
            <pc:sldMk cId="1331162932" sldId="352"/>
            <ac:picMk id="2" creationId="{8D5C64D0-31F8-434C-BB12-7A2ECC6259D6}"/>
          </ac:picMkLst>
        </pc:picChg>
      </pc:sldChg>
    </pc:docChg>
  </pc:docChgLst>
  <pc:docChgLst>
    <pc:chgData name="Joseph  Witcombe" userId="S::joseph@purplebeard.co.uk::a2840d26-4401-46ce-837a-825901afe1b0" providerId="AD" clId="Web-{FA6226E4-B22B-9D91-46CE-0DDACDE4C979}"/>
    <pc:docChg chg="modSld">
      <pc:chgData name="Joseph  Witcombe" userId="S::joseph@purplebeard.co.uk::a2840d26-4401-46ce-837a-825901afe1b0" providerId="AD" clId="Web-{FA6226E4-B22B-9D91-46CE-0DDACDE4C979}" dt="2022-03-08T15:47:33.526" v="143" actId="20577"/>
      <pc:docMkLst>
        <pc:docMk/>
      </pc:docMkLst>
      <pc:sldChg chg="modSp">
        <pc:chgData name="Joseph  Witcombe" userId="S::joseph@purplebeard.co.uk::a2840d26-4401-46ce-837a-825901afe1b0" providerId="AD" clId="Web-{FA6226E4-B22B-9D91-46CE-0DDACDE4C979}" dt="2022-03-08T15:47:33.526" v="143" actId="20577"/>
        <pc:sldMkLst>
          <pc:docMk/>
          <pc:sldMk cId="3011540623" sldId="309"/>
        </pc:sldMkLst>
        <pc:spChg chg="mod">
          <ac:chgData name="Joseph  Witcombe" userId="S::joseph@purplebeard.co.uk::a2840d26-4401-46ce-837a-825901afe1b0" providerId="AD" clId="Web-{FA6226E4-B22B-9D91-46CE-0DDACDE4C979}" dt="2022-03-08T15:47:33.526" v="143" actId="20577"/>
          <ac:spMkLst>
            <pc:docMk/>
            <pc:sldMk cId="3011540623" sldId="309"/>
            <ac:spMk id="6" creationId="{EE1C1393-6558-4322-A1C5-F582FED6201F}"/>
          </ac:spMkLst>
        </pc:spChg>
      </pc:sldChg>
      <pc:sldChg chg="modSp">
        <pc:chgData name="Joseph  Witcombe" userId="S::joseph@purplebeard.co.uk::a2840d26-4401-46ce-837a-825901afe1b0" providerId="AD" clId="Web-{FA6226E4-B22B-9D91-46CE-0DDACDE4C979}" dt="2022-03-08T15:24:26.971" v="10" actId="20577"/>
        <pc:sldMkLst>
          <pc:docMk/>
          <pc:sldMk cId="890377984" sldId="355"/>
        </pc:sldMkLst>
        <pc:spChg chg="mod">
          <ac:chgData name="Joseph  Witcombe" userId="S::joseph@purplebeard.co.uk::a2840d26-4401-46ce-837a-825901afe1b0" providerId="AD" clId="Web-{FA6226E4-B22B-9D91-46CE-0DDACDE4C979}" dt="2022-03-08T15:24:26.971" v="10" actId="20577"/>
          <ac:spMkLst>
            <pc:docMk/>
            <pc:sldMk cId="890377984" sldId="355"/>
            <ac:spMk id="10" creationId="{52E57175-69C7-4EE7-B0CC-F1648CE97BB3}"/>
          </ac:spMkLst>
        </pc:spChg>
      </pc:sldChg>
    </pc:docChg>
  </pc:docChgLst>
  <pc:docChgLst>
    <pc:chgData name="Joseph  Witcombe" userId="a2840d26-4401-46ce-837a-825901afe1b0" providerId="ADAL" clId="{6D3DC1B1-A178-440C-BF55-C3FAEFC05675}"/>
    <pc:docChg chg="undo custSel addSld modSld sldOrd modMainMaster">
      <pc:chgData name="Joseph  Witcombe" userId="a2840d26-4401-46ce-837a-825901afe1b0" providerId="ADAL" clId="{6D3DC1B1-A178-440C-BF55-C3FAEFC05675}" dt="2022-02-10T05:26:01.900" v="1969" actId="20577"/>
      <pc:docMkLst>
        <pc:docMk/>
      </pc:docMkLst>
      <pc:sldChg chg="addSp delSp modSp mod modClrScheme chgLayout modNotesTx">
        <pc:chgData name="Joseph  Witcombe" userId="a2840d26-4401-46ce-837a-825901afe1b0" providerId="ADAL" clId="{6D3DC1B1-A178-440C-BF55-C3FAEFC05675}" dt="2022-02-10T04:52:02.278" v="1131" actId="20577"/>
        <pc:sldMkLst>
          <pc:docMk/>
          <pc:sldMk cId="1419389841" sldId="286"/>
        </pc:sldMkLst>
        <pc:spChg chg="del">
          <ac:chgData name="Joseph  Witcombe" userId="a2840d26-4401-46ce-837a-825901afe1b0" providerId="ADAL" clId="{6D3DC1B1-A178-440C-BF55-C3FAEFC05675}" dt="2022-02-10T04:14:20.141" v="88" actId="478"/>
          <ac:spMkLst>
            <pc:docMk/>
            <pc:sldMk cId="1419389841" sldId="286"/>
            <ac:spMk id="3" creationId="{04460F22-B793-4D00-98FD-7A45D166A605}"/>
          </ac:spMkLst>
        </pc:spChg>
        <pc:spChg chg="add del mod">
          <ac:chgData name="Joseph  Witcombe" userId="a2840d26-4401-46ce-837a-825901afe1b0" providerId="ADAL" clId="{6D3DC1B1-A178-440C-BF55-C3FAEFC05675}" dt="2022-02-10T04:14:29.440" v="89" actId="700"/>
          <ac:spMkLst>
            <pc:docMk/>
            <pc:sldMk cId="1419389841" sldId="286"/>
            <ac:spMk id="4" creationId="{9A5FF8A3-3FDF-41A7-AF02-21BF4365FE6E}"/>
          </ac:spMkLst>
        </pc:spChg>
        <pc:spChg chg="add mod ord">
          <ac:chgData name="Joseph  Witcombe" userId="a2840d26-4401-46ce-837a-825901afe1b0" providerId="ADAL" clId="{6D3DC1B1-A178-440C-BF55-C3FAEFC05675}" dt="2022-02-10T04:50:18.832" v="1125" actId="2711"/>
          <ac:spMkLst>
            <pc:docMk/>
            <pc:sldMk cId="1419389841" sldId="286"/>
            <ac:spMk id="5" creationId="{481AA86E-3DC1-4DCA-BC38-33D5B631259A}"/>
          </ac:spMkLst>
        </pc:spChg>
        <pc:spChg chg="add mod ord">
          <ac:chgData name="Joseph  Witcombe" userId="a2840d26-4401-46ce-837a-825901afe1b0" providerId="ADAL" clId="{6D3DC1B1-A178-440C-BF55-C3FAEFC05675}" dt="2022-02-10T04:52:02.278" v="1131" actId="20577"/>
          <ac:spMkLst>
            <pc:docMk/>
            <pc:sldMk cId="1419389841" sldId="286"/>
            <ac:spMk id="6" creationId="{EE1C1393-6558-4322-A1C5-F582FED6201F}"/>
          </ac:spMkLst>
        </pc:spChg>
        <pc:spChg chg="del">
          <ac:chgData name="Joseph  Witcombe" userId="a2840d26-4401-46ce-837a-825901afe1b0" providerId="ADAL" clId="{6D3DC1B1-A178-440C-BF55-C3FAEFC05675}" dt="2022-02-10T04:14:20.141" v="88" actId="478"/>
          <ac:spMkLst>
            <pc:docMk/>
            <pc:sldMk cId="1419389841" sldId="286"/>
            <ac:spMk id="105" creationId="{00000000-0000-0000-0000-000000000000}"/>
          </ac:spMkLst>
        </pc:spChg>
      </pc:sldChg>
      <pc:sldChg chg="addSp delSp modSp mod modClrScheme chgLayout">
        <pc:chgData name="Joseph  Witcombe" userId="a2840d26-4401-46ce-837a-825901afe1b0" providerId="ADAL" clId="{6D3DC1B1-A178-440C-BF55-C3FAEFC05675}" dt="2022-02-10T04:48:26.844" v="1117"/>
        <pc:sldMkLst>
          <pc:docMk/>
          <pc:sldMk cId="3687360637" sldId="293"/>
        </pc:sldMkLst>
        <pc:spChg chg="del">
          <ac:chgData name="Joseph  Witcombe" userId="a2840d26-4401-46ce-837a-825901afe1b0" providerId="ADAL" clId="{6D3DC1B1-A178-440C-BF55-C3FAEFC05675}" dt="2022-02-10T04:13:58.550" v="83" actId="478"/>
          <ac:spMkLst>
            <pc:docMk/>
            <pc:sldMk cId="3687360637" sldId="293"/>
            <ac:spMk id="2" creationId="{E3E9F866-B9A3-469E-AE33-EB840B39AC9A}"/>
          </ac:spMkLst>
        </pc:spChg>
        <pc:spChg chg="add del mod ord">
          <ac:chgData name="Joseph  Witcombe" userId="a2840d26-4401-46ce-837a-825901afe1b0" providerId="ADAL" clId="{6D3DC1B1-A178-440C-BF55-C3FAEFC05675}" dt="2022-02-10T04:17:36.712" v="99" actId="700"/>
          <ac:spMkLst>
            <pc:docMk/>
            <pc:sldMk cId="3687360637" sldId="293"/>
            <ac:spMk id="3" creationId="{1829EB9E-9D7B-42BD-BEC7-D1C648B1A657}"/>
          </ac:spMkLst>
        </pc:spChg>
        <pc:spChg chg="del mod">
          <ac:chgData name="Joseph  Witcombe" userId="a2840d26-4401-46ce-837a-825901afe1b0" providerId="ADAL" clId="{6D3DC1B1-A178-440C-BF55-C3FAEFC05675}" dt="2022-02-10T04:14:08.064" v="87" actId="478"/>
          <ac:spMkLst>
            <pc:docMk/>
            <pc:sldMk cId="3687360637" sldId="293"/>
            <ac:spMk id="4" creationId="{5F484A11-AFE2-4D9D-91EE-603F618ED9BC}"/>
          </ac:spMkLst>
        </pc:spChg>
        <pc:spChg chg="add del mod ord">
          <ac:chgData name="Joseph  Witcombe" userId="a2840d26-4401-46ce-837a-825901afe1b0" providerId="ADAL" clId="{6D3DC1B1-A178-440C-BF55-C3FAEFC05675}" dt="2022-02-10T04:17:36.712" v="99" actId="700"/>
          <ac:spMkLst>
            <pc:docMk/>
            <pc:sldMk cId="3687360637" sldId="293"/>
            <ac:spMk id="6" creationId="{50C50204-1F80-44D9-813D-742F6CD76086}"/>
          </ac:spMkLst>
        </pc:spChg>
        <pc:spChg chg="add mod ord">
          <ac:chgData name="Joseph  Witcombe" userId="a2840d26-4401-46ce-837a-825901afe1b0" providerId="ADAL" clId="{6D3DC1B1-A178-440C-BF55-C3FAEFC05675}" dt="2022-02-10T04:48:26.844" v="1117"/>
          <ac:spMkLst>
            <pc:docMk/>
            <pc:sldMk cId="3687360637" sldId="293"/>
            <ac:spMk id="8" creationId="{7674CEBC-653B-49CD-8BD4-81BCDAAE7367}"/>
          </ac:spMkLst>
        </pc:spChg>
        <pc:spChg chg="add mod ord">
          <ac:chgData name="Joseph  Witcombe" userId="a2840d26-4401-46ce-837a-825901afe1b0" providerId="ADAL" clId="{6D3DC1B1-A178-440C-BF55-C3FAEFC05675}" dt="2022-02-10T04:25:20.428" v="277" actId="20577"/>
          <ac:spMkLst>
            <pc:docMk/>
            <pc:sldMk cId="3687360637" sldId="293"/>
            <ac:spMk id="9" creationId="{2C8716AC-2167-4A6C-B2A3-B3B2FF1E6DBB}"/>
          </ac:spMkLst>
        </pc:spChg>
        <pc:spChg chg="del mod ord">
          <ac:chgData name="Joseph  Witcombe" userId="a2840d26-4401-46ce-837a-825901afe1b0" providerId="ADAL" clId="{6D3DC1B1-A178-440C-BF55-C3FAEFC05675}" dt="2022-02-10T04:14:03.748" v="85" actId="478"/>
          <ac:spMkLst>
            <pc:docMk/>
            <pc:sldMk cId="3687360637" sldId="293"/>
            <ac:spMk id="105" creationId="{00000000-0000-0000-0000-000000000000}"/>
          </ac:spMkLst>
        </pc:spChg>
      </pc:sldChg>
      <pc:sldChg chg="modSp mod modClrScheme chgLayout">
        <pc:chgData name="Joseph  Witcombe" userId="a2840d26-4401-46ce-837a-825901afe1b0" providerId="ADAL" clId="{6D3DC1B1-A178-440C-BF55-C3FAEFC05675}" dt="2022-02-10T04:26:14.303" v="281" actId="1076"/>
        <pc:sldMkLst>
          <pc:docMk/>
          <pc:sldMk cId="2791281453" sldId="303"/>
        </pc:sldMkLst>
        <pc:spChg chg="mod ord">
          <ac:chgData name="Joseph  Witcombe" userId="a2840d26-4401-46ce-837a-825901afe1b0" providerId="ADAL" clId="{6D3DC1B1-A178-440C-BF55-C3FAEFC05675}" dt="2022-02-10T04:26:14.303" v="281" actId="1076"/>
          <ac:spMkLst>
            <pc:docMk/>
            <pc:sldMk cId="2791281453" sldId="303"/>
            <ac:spMk id="313" creationId="{00000000-0000-0000-0000-000000000000}"/>
          </ac:spMkLst>
        </pc:spChg>
        <pc:spChg chg="mod ord">
          <ac:chgData name="Joseph  Witcombe" userId="a2840d26-4401-46ce-837a-825901afe1b0" providerId="ADAL" clId="{6D3DC1B1-A178-440C-BF55-C3FAEFC05675}" dt="2022-02-10T04:26:09.387" v="280" actId="1076"/>
          <ac:spMkLst>
            <pc:docMk/>
            <pc:sldMk cId="2791281453" sldId="303"/>
            <ac:spMk id="315" creationId="{00000000-0000-0000-0000-000000000000}"/>
          </ac:spMkLst>
        </pc:spChg>
      </pc:sldChg>
      <pc:sldChg chg="modSp add mod">
        <pc:chgData name="Joseph  Witcombe" userId="a2840d26-4401-46ce-837a-825901afe1b0" providerId="ADAL" clId="{6D3DC1B1-A178-440C-BF55-C3FAEFC05675}" dt="2022-02-10T05:10:29.179" v="1847" actId="2085"/>
        <pc:sldMkLst>
          <pc:docMk/>
          <pc:sldMk cId="347320070" sldId="304"/>
        </pc:sldMkLst>
        <pc:spChg chg="mod">
          <ac:chgData name="Joseph  Witcombe" userId="a2840d26-4401-46ce-837a-825901afe1b0" providerId="ADAL" clId="{6D3DC1B1-A178-440C-BF55-C3FAEFC05675}" dt="2022-02-10T04:48:26.844" v="1117"/>
          <ac:spMkLst>
            <pc:docMk/>
            <pc:sldMk cId="347320070" sldId="304"/>
            <ac:spMk id="5" creationId="{481AA86E-3DC1-4DCA-BC38-33D5B631259A}"/>
          </ac:spMkLst>
        </pc:spChg>
        <pc:spChg chg="mod">
          <ac:chgData name="Joseph  Witcombe" userId="a2840d26-4401-46ce-837a-825901afe1b0" providerId="ADAL" clId="{6D3DC1B1-A178-440C-BF55-C3FAEFC05675}" dt="2022-02-10T05:10:29.179" v="1847" actId="2085"/>
          <ac:spMkLst>
            <pc:docMk/>
            <pc:sldMk cId="347320070" sldId="304"/>
            <ac:spMk id="6" creationId="{EE1C1393-6558-4322-A1C5-F582FED6201F}"/>
          </ac:spMkLst>
        </pc:spChg>
      </pc:sldChg>
      <pc:sldChg chg="delSp modSp add mod modClrScheme chgLayout">
        <pc:chgData name="Joseph  Witcombe" userId="a2840d26-4401-46ce-837a-825901afe1b0" providerId="ADAL" clId="{6D3DC1B1-A178-440C-BF55-C3FAEFC05675}" dt="2022-02-10T05:09:54.162" v="1844" actId="14100"/>
        <pc:sldMkLst>
          <pc:docMk/>
          <pc:sldMk cId="3909290148" sldId="305"/>
        </pc:sldMkLst>
        <pc:spChg chg="mod ord">
          <ac:chgData name="Joseph  Witcombe" userId="a2840d26-4401-46ce-837a-825901afe1b0" providerId="ADAL" clId="{6D3DC1B1-A178-440C-BF55-C3FAEFC05675}" dt="2022-02-10T04:46:40.560" v="1106" actId="700"/>
          <ac:spMkLst>
            <pc:docMk/>
            <pc:sldMk cId="3909290148" sldId="305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6D3DC1B1-A178-440C-BF55-C3FAEFC05675}" dt="2022-02-10T05:09:54.162" v="1844" actId="14100"/>
          <ac:spMkLst>
            <pc:docMk/>
            <pc:sldMk cId="3909290148" sldId="305"/>
            <ac:spMk id="6" creationId="{EE1C1393-6558-4322-A1C5-F582FED6201F}"/>
          </ac:spMkLst>
        </pc:spChg>
        <pc:spChg chg="del">
          <ac:chgData name="Joseph  Witcombe" userId="a2840d26-4401-46ce-837a-825901afe1b0" providerId="ADAL" clId="{6D3DC1B1-A178-440C-BF55-C3FAEFC05675}" dt="2022-02-10T04:45:39.535" v="1103" actId="478"/>
          <ac:spMkLst>
            <pc:docMk/>
            <pc:sldMk cId="3909290148" sldId="305"/>
            <ac:spMk id="103" creationId="{00000000-0000-0000-0000-000000000000}"/>
          </ac:spMkLst>
        </pc:spChg>
      </pc:sldChg>
      <pc:sldChg chg="addSp delSp modSp add mod modClrScheme chgLayout">
        <pc:chgData name="Joseph  Witcombe" userId="a2840d26-4401-46ce-837a-825901afe1b0" providerId="ADAL" clId="{6D3DC1B1-A178-440C-BF55-C3FAEFC05675}" dt="2022-02-10T04:46:47.837" v="1107" actId="700"/>
        <pc:sldMkLst>
          <pc:docMk/>
          <pc:sldMk cId="3028111047" sldId="306"/>
        </pc:sldMkLst>
        <pc:spChg chg="mod ord">
          <ac:chgData name="Joseph  Witcombe" userId="a2840d26-4401-46ce-837a-825901afe1b0" providerId="ADAL" clId="{6D3DC1B1-A178-440C-BF55-C3FAEFC05675}" dt="2022-02-10T04:46:47.837" v="1107" actId="700"/>
          <ac:spMkLst>
            <pc:docMk/>
            <pc:sldMk cId="3028111047" sldId="306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6D3DC1B1-A178-440C-BF55-C3FAEFC05675}" dt="2022-02-10T04:46:47.837" v="1107" actId="700"/>
          <ac:spMkLst>
            <pc:docMk/>
            <pc:sldMk cId="3028111047" sldId="306"/>
            <ac:spMk id="6" creationId="{EE1C1393-6558-4322-A1C5-F582FED6201F}"/>
          </ac:spMkLst>
        </pc:spChg>
        <pc:spChg chg="del">
          <ac:chgData name="Joseph  Witcombe" userId="a2840d26-4401-46ce-837a-825901afe1b0" providerId="ADAL" clId="{6D3DC1B1-A178-440C-BF55-C3FAEFC05675}" dt="2022-02-10T04:40:04.894" v="898" actId="478"/>
          <ac:spMkLst>
            <pc:docMk/>
            <pc:sldMk cId="3028111047" sldId="306"/>
            <ac:spMk id="103" creationId="{00000000-0000-0000-0000-000000000000}"/>
          </ac:spMkLst>
        </pc:spChg>
        <pc:picChg chg="add mod">
          <ac:chgData name="Joseph  Witcombe" userId="a2840d26-4401-46ce-837a-825901afe1b0" providerId="ADAL" clId="{6D3DC1B1-A178-440C-BF55-C3FAEFC05675}" dt="2022-02-10T04:40:10.442" v="900" actId="1076"/>
          <ac:picMkLst>
            <pc:docMk/>
            <pc:sldMk cId="3028111047" sldId="306"/>
            <ac:picMk id="1026" creationId="{21BD6082-1DCB-4509-B4EF-300B40A04731}"/>
          </ac:picMkLst>
        </pc:picChg>
      </pc:sldChg>
      <pc:sldChg chg="delSp modSp add mod ord modClrScheme chgLayout">
        <pc:chgData name="Joseph  Witcombe" userId="a2840d26-4401-46ce-837a-825901afe1b0" providerId="ADAL" clId="{6D3DC1B1-A178-440C-BF55-C3FAEFC05675}" dt="2022-02-10T05:08:38.764" v="1838" actId="13822"/>
        <pc:sldMkLst>
          <pc:docMk/>
          <pc:sldMk cId="3369513202" sldId="307"/>
        </pc:sldMkLst>
        <pc:spChg chg="mod ord">
          <ac:chgData name="Joseph  Witcombe" userId="a2840d26-4401-46ce-837a-825901afe1b0" providerId="ADAL" clId="{6D3DC1B1-A178-440C-BF55-C3FAEFC05675}" dt="2022-02-10T04:46:52.270" v="1108" actId="700"/>
          <ac:spMkLst>
            <pc:docMk/>
            <pc:sldMk cId="3369513202" sldId="307"/>
            <ac:spMk id="5" creationId="{481AA86E-3DC1-4DCA-BC38-33D5B631259A}"/>
          </ac:spMkLst>
        </pc:spChg>
        <pc:spChg chg="mod ord">
          <ac:chgData name="Joseph  Witcombe" userId="a2840d26-4401-46ce-837a-825901afe1b0" providerId="ADAL" clId="{6D3DC1B1-A178-440C-BF55-C3FAEFC05675}" dt="2022-02-10T05:08:38.764" v="1838" actId="13822"/>
          <ac:spMkLst>
            <pc:docMk/>
            <pc:sldMk cId="3369513202" sldId="307"/>
            <ac:spMk id="6" creationId="{EE1C1393-6558-4322-A1C5-F582FED6201F}"/>
          </ac:spMkLst>
        </pc:spChg>
        <pc:spChg chg="del">
          <ac:chgData name="Joseph  Witcombe" userId="a2840d26-4401-46ce-837a-825901afe1b0" providerId="ADAL" clId="{6D3DC1B1-A178-440C-BF55-C3FAEFC05675}" dt="2022-02-10T04:45:28.035" v="1102" actId="478"/>
          <ac:spMkLst>
            <pc:docMk/>
            <pc:sldMk cId="3369513202" sldId="307"/>
            <ac:spMk id="103" creationId="{00000000-0000-0000-0000-000000000000}"/>
          </ac:spMkLst>
        </pc:spChg>
      </pc:sldChg>
      <pc:sldChg chg="addSp modSp add mod">
        <pc:chgData name="Joseph  Witcombe" userId="a2840d26-4401-46ce-837a-825901afe1b0" providerId="ADAL" clId="{6D3DC1B1-A178-440C-BF55-C3FAEFC05675}" dt="2022-02-10T04:58:28.772" v="1191" actId="13822"/>
        <pc:sldMkLst>
          <pc:docMk/>
          <pc:sldMk cId="3153982190" sldId="308"/>
        </pc:sldMkLst>
        <pc:spChg chg="mod">
          <ac:chgData name="Joseph  Witcombe" userId="a2840d26-4401-46ce-837a-825901afe1b0" providerId="ADAL" clId="{6D3DC1B1-A178-440C-BF55-C3FAEFC05675}" dt="2022-02-10T04:47:20.477" v="1111" actId="20577"/>
          <ac:spMkLst>
            <pc:docMk/>
            <pc:sldMk cId="3153982190" sldId="308"/>
            <ac:spMk id="5" creationId="{481AA86E-3DC1-4DCA-BC38-33D5B631259A}"/>
          </ac:spMkLst>
        </pc:spChg>
        <pc:spChg chg="mod">
          <ac:chgData name="Joseph  Witcombe" userId="a2840d26-4401-46ce-837a-825901afe1b0" providerId="ADAL" clId="{6D3DC1B1-A178-440C-BF55-C3FAEFC05675}" dt="2022-02-10T04:58:16.820" v="1190" actId="207"/>
          <ac:spMkLst>
            <pc:docMk/>
            <pc:sldMk cId="3153982190" sldId="308"/>
            <ac:spMk id="6" creationId="{EE1C1393-6558-4322-A1C5-F582FED6201F}"/>
          </ac:spMkLst>
        </pc:spChg>
        <pc:spChg chg="add mod">
          <ac:chgData name="Joseph  Witcombe" userId="a2840d26-4401-46ce-837a-825901afe1b0" providerId="ADAL" clId="{6D3DC1B1-A178-440C-BF55-C3FAEFC05675}" dt="2022-02-10T04:58:28.772" v="1191" actId="13822"/>
          <ac:spMkLst>
            <pc:docMk/>
            <pc:sldMk cId="3153982190" sldId="308"/>
            <ac:spMk id="7" creationId="{2C26C257-50BF-401E-A182-B1789E037D44}"/>
          </ac:spMkLst>
        </pc:spChg>
      </pc:sldChg>
      <pc:sldChg chg="modSp add mod">
        <pc:chgData name="Joseph  Witcombe" userId="a2840d26-4401-46ce-837a-825901afe1b0" providerId="ADAL" clId="{6D3DC1B1-A178-440C-BF55-C3FAEFC05675}" dt="2022-02-10T05:02:31.945" v="1388" actId="20577"/>
        <pc:sldMkLst>
          <pc:docMk/>
          <pc:sldMk cId="3011540623" sldId="309"/>
        </pc:sldMkLst>
        <pc:spChg chg="mod">
          <ac:chgData name="Joseph  Witcombe" userId="a2840d26-4401-46ce-837a-825901afe1b0" providerId="ADAL" clId="{6D3DC1B1-A178-440C-BF55-C3FAEFC05675}" dt="2022-02-10T05:02:31.945" v="1388" actId="20577"/>
          <ac:spMkLst>
            <pc:docMk/>
            <pc:sldMk cId="3011540623" sldId="309"/>
            <ac:spMk id="5" creationId="{481AA86E-3DC1-4DCA-BC38-33D5B631259A}"/>
          </ac:spMkLst>
        </pc:spChg>
        <pc:spChg chg="mod">
          <ac:chgData name="Joseph  Witcombe" userId="a2840d26-4401-46ce-837a-825901afe1b0" providerId="ADAL" clId="{6D3DC1B1-A178-440C-BF55-C3FAEFC05675}" dt="2022-02-10T05:02:00.219" v="1379" actId="15"/>
          <ac:spMkLst>
            <pc:docMk/>
            <pc:sldMk cId="3011540623" sldId="309"/>
            <ac:spMk id="6" creationId="{EE1C1393-6558-4322-A1C5-F582FED6201F}"/>
          </ac:spMkLst>
        </pc:spChg>
      </pc:sldChg>
      <pc:sldChg chg="modSp add mod ord modNotesTx">
        <pc:chgData name="Joseph  Witcombe" userId="a2840d26-4401-46ce-837a-825901afe1b0" providerId="ADAL" clId="{6D3DC1B1-A178-440C-BF55-C3FAEFC05675}" dt="2022-02-10T05:26:01.900" v="1969" actId="20577"/>
        <pc:sldMkLst>
          <pc:docMk/>
          <pc:sldMk cId="922629678" sldId="310"/>
        </pc:sldMkLst>
        <pc:spChg chg="mod">
          <ac:chgData name="Joseph  Witcombe" userId="a2840d26-4401-46ce-837a-825901afe1b0" providerId="ADAL" clId="{6D3DC1B1-A178-440C-BF55-C3FAEFC05675}" dt="2022-02-10T05:03:07.495" v="1404" actId="20577"/>
          <ac:spMkLst>
            <pc:docMk/>
            <pc:sldMk cId="922629678" sldId="310"/>
            <ac:spMk id="5" creationId="{481AA86E-3DC1-4DCA-BC38-33D5B631259A}"/>
          </ac:spMkLst>
        </pc:spChg>
        <pc:spChg chg="mod">
          <ac:chgData name="Joseph  Witcombe" userId="a2840d26-4401-46ce-837a-825901afe1b0" providerId="ADAL" clId="{6D3DC1B1-A178-440C-BF55-C3FAEFC05675}" dt="2022-02-10T05:05:53.464" v="1837" actId="20577"/>
          <ac:spMkLst>
            <pc:docMk/>
            <pc:sldMk cId="922629678" sldId="310"/>
            <ac:spMk id="6" creationId="{EE1C1393-6558-4322-A1C5-F582FED6201F}"/>
          </ac:spMkLst>
        </pc:spChg>
      </pc:sldChg>
      <pc:sldMasterChg chg="addSp delSp modSp mod modSldLayout sldLayoutOrd">
        <pc:chgData name="Joseph  Witcombe" userId="a2840d26-4401-46ce-837a-825901afe1b0" providerId="ADAL" clId="{6D3DC1B1-A178-440C-BF55-C3FAEFC05675}" dt="2022-02-10T04:52:21.665" v="1133" actId="2711"/>
        <pc:sldMasterMkLst>
          <pc:docMk/>
          <pc:sldMasterMk cId="0" sldId="2147483648"/>
        </pc:sldMasterMkLst>
        <pc:spChg chg="del">
          <ac:chgData name="Joseph  Witcombe" userId="a2840d26-4401-46ce-837a-825901afe1b0" providerId="ADAL" clId="{6D3DC1B1-A178-440C-BF55-C3FAEFC05675}" dt="2022-02-10T04:02:43.446" v="0" actId="478"/>
          <ac:spMkLst>
            <pc:docMk/>
            <pc:sldMasterMk cId="0" sldId="2147483648"/>
            <ac:spMk id="6" creationId="{00000000-0000-0000-0000-000000000000}"/>
          </ac:spMkLst>
        </pc:spChg>
        <pc:spChg chg="del">
          <ac:chgData name="Joseph  Witcombe" userId="a2840d26-4401-46ce-837a-825901afe1b0" providerId="ADAL" clId="{6D3DC1B1-A178-440C-BF55-C3FAEFC05675}" dt="2022-02-10T04:02:57.749" v="5" actId="478"/>
          <ac:spMkLst>
            <pc:docMk/>
            <pc:sldMasterMk cId="0" sldId="2147483648"/>
            <ac:spMk id="7" creationId="{00000000-0000-0000-0000-000000000000}"/>
          </ac:spMkLst>
        </pc:spChg>
        <pc:spChg chg="del">
          <ac:chgData name="Joseph  Witcombe" userId="a2840d26-4401-46ce-837a-825901afe1b0" providerId="ADAL" clId="{6D3DC1B1-A178-440C-BF55-C3FAEFC05675}" dt="2022-02-10T04:02:53.292" v="4" actId="478"/>
          <ac:spMkLst>
            <pc:docMk/>
            <pc:sldMasterMk cId="0" sldId="2147483648"/>
            <ac:spMk id="8" creationId="{00000000-0000-0000-0000-000000000000}"/>
          </ac:spMkLst>
        </pc:spChg>
        <pc:spChg chg="del">
          <ac:chgData name="Joseph  Witcombe" userId="a2840d26-4401-46ce-837a-825901afe1b0" providerId="ADAL" clId="{6D3DC1B1-A178-440C-BF55-C3FAEFC05675}" dt="2022-02-10T04:02:45.948" v="1" actId="478"/>
          <ac:spMkLst>
            <pc:docMk/>
            <pc:sldMasterMk cId="0" sldId="2147483648"/>
            <ac:spMk id="9" creationId="{00000000-0000-0000-0000-000000000000}"/>
          </ac:spMkLst>
        </pc:spChg>
        <pc:spChg chg="del">
          <ac:chgData name="Joseph  Witcombe" userId="a2840d26-4401-46ce-837a-825901afe1b0" providerId="ADAL" clId="{6D3DC1B1-A178-440C-BF55-C3FAEFC05675}" dt="2022-02-10T04:02:47.909" v="2" actId="478"/>
          <ac:spMkLst>
            <pc:docMk/>
            <pc:sldMasterMk cId="0" sldId="2147483648"/>
            <ac:spMk id="10" creationId="{00000000-0000-0000-0000-000000000000}"/>
          </ac:spMkLst>
        </pc:spChg>
        <pc:spChg chg="del">
          <ac:chgData name="Joseph  Witcombe" userId="a2840d26-4401-46ce-837a-825901afe1b0" providerId="ADAL" clId="{6D3DC1B1-A178-440C-BF55-C3FAEFC05675}" dt="2022-02-10T04:02:50.028" v="3" actId="478"/>
          <ac:spMkLst>
            <pc:docMk/>
            <pc:sldMasterMk cId="0" sldId="2147483648"/>
            <ac:spMk id="11" creationId="{00000000-0000-0000-0000-000000000000}"/>
          </ac:spMkLst>
        </pc:spChg>
        <pc:spChg chg="add del">
          <ac:chgData name="Joseph  Witcombe" userId="a2840d26-4401-46ce-837a-825901afe1b0" providerId="ADAL" clId="{6D3DC1B1-A178-440C-BF55-C3FAEFC05675}" dt="2022-02-10T04:03:36.398" v="7" actId="478"/>
          <ac:spMkLst>
            <pc:docMk/>
            <pc:sldMasterMk cId="0" sldId="2147483648"/>
            <ac:spMk id="12" creationId="{15221C75-8547-4025-B60D-2114F2D5D1BC}"/>
          </ac:spMkLst>
        </pc:spChg>
        <pc:spChg chg="add del">
          <ac:chgData name="Joseph  Witcombe" userId="a2840d26-4401-46ce-837a-825901afe1b0" providerId="ADAL" clId="{6D3DC1B1-A178-440C-BF55-C3FAEFC05675}" dt="2022-02-10T04:04:12.831" v="9" actId="478"/>
          <ac:spMkLst>
            <pc:docMk/>
            <pc:sldMasterMk cId="0" sldId="2147483648"/>
            <ac:spMk id="13" creationId="{3939395A-8B27-493D-9148-037C677C6647}"/>
          </ac:spMkLst>
        </pc:spChg>
        <pc:spChg chg="add del">
          <ac:chgData name="Joseph  Witcombe" userId="a2840d26-4401-46ce-837a-825901afe1b0" providerId="ADAL" clId="{6D3DC1B1-A178-440C-BF55-C3FAEFC05675}" dt="2022-02-10T04:04:30.578" v="11" actId="478"/>
          <ac:spMkLst>
            <pc:docMk/>
            <pc:sldMasterMk cId="0" sldId="2147483648"/>
            <ac:spMk id="14" creationId="{343D09DA-BFC3-44B5-82FA-E277636A190E}"/>
          </ac:spMkLst>
        </pc:spChg>
        <pc:spChg chg="add del mod">
          <ac:chgData name="Joseph  Witcombe" userId="a2840d26-4401-46ce-837a-825901afe1b0" providerId="ADAL" clId="{6D3DC1B1-A178-440C-BF55-C3FAEFC05675}" dt="2022-02-10T04:11:56.864" v="70"/>
          <ac:spMkLst>
            <pc:docMk/>
            <pc:sldMasterMk cId="0" sldId="2147483648"/>
            <ac:spMk id="15" creationId="{43C58489-C4EF-4E98-A8B9-C21A0BFB0C0B}"/>
          </ac:spMkLst>
        </pc:spChg>
        <pc:spChg chg="add del mod">
          <ac:chgData name="Joseph  Witcombe" userId="a2840d26-4401-46ce-837a-825901afe1b0" providerId="ADAL" clId="{6D3DC1B1-A178-440C-BF55-C3FAEFC05675}" dt="2022-02-10T04:11:56.864" v="70"/>
          <ac:spMkLst>
            <pc:docMk/>
            <pc:sldMasterMk cId="0" sldId="2147483648"/>
            <ac:spMk id="16" creationId="{F4A3DF45-B5A7-482F-9522-0E3472EF0FB2}"/>
          </ac:spMkLst>
        </pc:spChg>
        <pc:spChg chg="add del mod">
          <ac:chgData name="Joseph  Witcombe" userId="a2840d26-4401-46ce-837a-825901afe1b0" providerId="ADAL" clId="{6D3DC1B1-A178-440C-BF55-C3FAEFC05675}" dt="2022-02-10T04:11:56.864" v="70"/>
          <ac:spMkLst>
            <pc:docMk/>
            <pc:sldMasterMk cId="0" sldId="2147483648"/>
            <ac:spMk id="17" creationId="{66CE771A-CC13-4F70-BBCE-AACEFB6D7C49}"/>
          </ac:spMkLst>
        </pc:spChg>
        <pc:spChg chg="add del mod">
          <ac:chgData name="Joseph  Witcombe" userId="a2840d26-4401-46ce-837a-825901afe1b0" providerId="ADAL" clId="{6D3DC1B1-A178-440C-BF55-C3FAEFC05675}" dt="2022-02-10T04:15:53.958" v="93" actId="21"/>
          <ac:spMkLst>
            <pc:docMk/>
            <pc:sldMasterMk cId="0" sldId="2147483648"/>
            <ac:spMk id="18" creationId="{74A4A338-2BD4-47C9-BDEC-4ADEF9286C78}"/>
          </ac:spMkLst>
        </pc:spChg>
        <pc:spChg chg="add del mod">
          <ac:chgData name="Joseph  Witcombe" userId="a2840d26-4401-46ce-837a-825901afe1b0" providerId="ADAL" clId="{6D3DC1B1-A178-440C-BF55-C3FAEFC05675}" dt="2022-02-10T04:15:53.958" v="93" actId="21"/>
          <ac:spMkLst>
            <pc:docMk/>
            <pc:sldMasterMk cId="0" sldId="2147483648"/>
            <ac:spMk id="20" creationId="{7E2AA1AE-558C-4DFA-90E7-3EE8F12821B9}"/>
          </ac:spMkLst>
        </pc:spChg>
        <pc:spChg chg="add del mod">
          <ac:chgData name="Joseph  Witcombe" userId="a2840d26-4401-46ce-837a-825901afe1b0" providerId="ADAL" clId="{6D3DC1B1-A178-440C-BF55-C3FAEFC05675}" dt="2022-02-10T04:15:53.958" v="93" actId="21"/>
          <ac:spMkLst>
            <pc:docMk/>
            <pc:sldMasterMk cId="0" sldId="2147483648"/>
            <ac:spMk id="21" creationId="{65F4081B-D4A5-4319-9BE5-C761A3F77714}"/>
          </ac:spMkLst>
        </pc:spChg>
        <pc:spChg chg="add del mod">
          <ac:chgData name="Joseph  Witcombe" userId="a2840d26-4401-46ce-837a-825901afe1b0" providerId="ADAL" clId="{6D3DC1B1-A178-440C-BF55-C3FAEFC05675}" dt="2022-02-10T04:15:53.958" v="93" actId="21"/>
          <ac:spMkLst>
            <pc:docMk/>
            <pc:sldMasterMk cId="0" sldId="2147483648"/>
            <ac:spMk id="22" creationId="{BC3D5EA6-F343-4393-9435-149326AE1DCC}"/>
          </ac:spMkLst>
        </pc:spChg>
        <pc:cxnChg chg="add del mod">
          <ac:chgData name="Joseph  Witcombe" userId="a2840d26-4401-46ce-837a-825901afe1b0" providerId="ADAL" clId="{6D3DC1B1-A178-440C-BF55-C3FAEFC05675}" dt="2022-02-10T04:15:53.958" v="93" actId="21"/>
          <ac:cxnSpMkLst>
            <pc:docMk/>
            <pc:sldMasterMk cId="0" sldId="2147483648"/>
            <ac:cxnSpMk id="19" creationId="{E6488DCD-B979-4C22-B68D-40410CFA8E3A}"/>
          </ac:cxnSpMkLst>
        </pc:cxnChg>
        <pc:sldLayoutChg chg="addSp delSp modSp mod">
          <pc:chgData name="Joseph  Witcombe" userId="a2840d26-4401-46ce-837a-825901afe1b0" providerId="ADAL" clId="{6D3DC1B1-A178-440C-BF55-C3FAEFC05675}" dt="2022-02-10T04:12:54.063" v="73"/>
          <pc:sldLayoutMkLst>
            <pc:docMk/>
            <pc:sldMasterMk cId="0" sldId="2147483648"/>
            <pc:sldLayoutMk cId="0" sldId="2147483649"/>
          </pc:sldLayoutMkLst>
          <pc:spChg chg="add del mod">
            <ac:chgData name="Joseph  Witcombe" userId="a2840d26-4401-46ce-837a-825901afe1b0" providerId="ADAL" clId="{6D3DC1B1-A178-440C-BF55-C3FAEFC05675}" dt="2022-02-10T04:12:16.057" v="72" actId="478"/>
            <ac:spMkLst>
              <pc:docMk/>
              <pc:sldMasterMk cId="0" sldId="2147483648"/>
              <pc:sldLayoutMk cId="0" sldId="2147483649"/>
              <ac:spMk id="6" creationId="{DE041936-686F-4F26-BDF0-753B27C0BAE6}"/>
            </ac:spMkLst>
          </pc:spChg>
          <pc:spChg chg="add del mod">
            <ac:chgData name="Joseph  Witcombe" userId="a2840d26-4401-46ce-837a-825901afe1b0" providerId="ADAL" clId="{6D3DC1B1-A178-440C-BF55-C3FAEFC05675}" dt="2022-02-10T04:12:16.057" v="72" actId="478"/>
            <ac:spMkLst>
              <pc:docMk/>
              <pc:sldMasterMk cId="0" sldId="2147483648"/>
              <pc:sldLayoutMk cId="0" sldId="2147483649"/>
              <ac:spMk id="8" creationId="{D30FD1F8-7ECF-4F9B-A283-5DD5BC46BCEC}"/>
            </ac:spMkLst>
          </pc:spChg>
          <pc:spChg chg="add del mod">
            <ac:chgData name="Joseph  Witcombe" userId="a2840d26-4401-46ce-837a-825901afe1b0" providerId="ADAL" clId="{6D3DC1B1-A178-440C-BF55-C3FAEFC05675}" dt="2022-02-10T04:12:16.057" v="72" actId="478"/>
            <ac:spMkLst>
              <pc:docMk/>
              <pc:sldMasterMk cId="0" sldId="2147483648"/>
              <pc:sldLayoutMk cId="0" sldId="2147483649"/>
              <ac:spMk id="9" creationId="{6BDBFA79-F864-4915-B97A-3D36E95A63BF}"/>
            </ac:spMkLst>
          </pc:spChg>
          <pc:spChg chg="add del mod">
            <ac:chgData name="Joseph  Witcombe" userId="a2840d26-4401-46ce-837a-825901afe1b0" providerId="ADAL" clId="{6D3DC1B1-A178-440C-BF55-C3FAEFC05675}" dt="2022-02-10T04:12:16.057" v="72" actId="478"/>
            <ac:spMkLst>
              <pc:docMk/>
              <pc:sldMasterMk cId="0" sldId="2147483648"/>
              <pc:sldLayoutMk cId="0" sldId="2147483649"/>
              <ac:spMk id="10" creationId="{C9184B79-5292-41B1-8E8E-1F3DA3CB9711}"/>
            </ac:spMkLst>
          </pc:spChg>
          <pc:spChg chg="add mod">
            <ac:chgData name="Joseph  Witcombe" userId="a2840d26-4401-46ce-837a-825901afe1b0" providerId="ADAL" clId="{6D3DC1B1-A178-440C-BF55-C3FAEFC05675}" dt="2022-02-10T04:12:54.063" v="73"/>
            <ac:spMkLst>
              <pc:docMk/>
              <pc:sldMasterMk cId="0" sldId="2147483648"/>
              <pc:sldLayoutMk cId="0" sldId="2147483649"/>
              <ac:spMk id="12" creationId="{42C4D5A7-F4BD-4CDA-90AB-63C1E8732F6E}"/>
            </ac:spMkLst>
          </pc:spChg>
          <pc:spChg chg="del">
            <ac:chgData name="Joseph  Witcombe" userId="a2840d26-4401-46ce-837a-825901afe1b0" providerId="ADAL" clId="{6D3DC1B1-A178-440C-BF55-C3FAEFC05675}" dt="2022-02-10T04:09:18.838" v="14" actId="478"/>
            <ac:spMkLst>
              <pc:docMk/>
              <pc:sldMasterMk cId="0" sldId="2147483648"/>
              <pc:sldLayoutMk cId="0" sldId="2147483649"/>
              <ac:spMk id="13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09:22.772" v="16" actId="478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09:21.049" v="15" actId="478"/>
            <ac:spMkLst>
              <pc:docMk/>
              <pc:sldMasterMk cId="0" sldId="2147483648"/>
              <pc:sldLayoutMk cId="0" sldId="2147483649"/>
              <ac:spMk id="15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09:24.164" v="17" actId="478"/>
            <ac:spMkLst>
              <pc:docMk/>
              <pc:sldMasterMk cId="0" sldId="2147483648"/>
              <pc:sldLayoutMk cId="0" sldId="2147483649"/>
              <ac:spMk id="16" creationId="{00000000-0000-0000-0000-000000000000}"/>
            </ac:spMkLst>
          </pc:spChg>
          <pc:picChg chg="add mod">
            <ac:chgData name="Joseph  Witcombe" userId="a2840d26-4401-46ce-837a-825901afe1b0" providerId="ADAL" clId="{6D3DC1B1-A178-440C-BF55-C3FAEFC05675}" dt="2022-02-10T04:12:54.063" v="73"/>
            <ac:picMkLst>
              <pc:docMk/>
              <pc:sldMasterMk cId="0" sldId="2147483648"/>
              <pc:sldLayoutMk cId="0" sldId="2147483649"/>
              <ac:picMk id="11" creationId="{3B59D440-7BC1-4DAF-91CD-6774B016B49E}"/>
            </ac:picMkLst>
          </pc:picChg>
          <pc:cxnChg chg="add del mod">
            <ac:chgData name="Joseph  Witcombe" userId="a2840d26-4401-46ce-837a-825901afe1b0" providerId="ADAL" clId="{6D3DC1B1-A178-440C-BF55-C3FAEFC05675}" dt="2022-02-10T04:12:16.057" v="72" actId="478"/>
            <ac:cxnSpMkLst>
              <pc:docMk/>
              <pc:sldMasterMk cId="0" sldId="2147483648"/>
              <pc:sldLayoutMk cId="0" sldId="2147483649"/>
              <ac:cxnSpMk id="7" creationId="{DC707A01-4A2A-41A4-910D-A58913AF6594}"/>
            </ac:cxnSpMkLst>
          </pc:cxnChg>
          <pc:cxnChg chg="add mod">
            <ac:chgData name="Joseph  Witcombe" userId="a2840d26-4401-46ce-837a-825901afe1b0" providerId="ADAL" clId="{6D3DC1B1-A178-440C-BF55-C3FAEFC05675}" dt="2022-02-10T04:12:54.063" v="73"/>
            <ac:cxnSpMkLst>
              <pc:docMk/>
              <pc:sldMasterMk cId="0" sldId="2147483648"/>
              <pc:sldLayoutMk cId="0" sldId="2147483649"/>
              <ac:cxnSpMk id="17" creationId="{DFBF017D-803E-4747-B8BE-14F9EE26241C}"/>
            </ac:cxnSpMkLst>
          </pc:cxnChg>
        </pc:sldLayoutChg>
        <pc:sldLayoutChg chg="addSp delSp modSp mod ord">
          <pc:chgData name="Joseph  Witcombe" userId="a2840d26-4401-46ce-837a-825901afe1b0" providerId="ADAL" clId="{6D3DC1B1-A178-440C-BF55-C3FAEFC05675}" dt="2022-02-10T04:17:07.269" v="96" actId="21"/>
          <pc:sldLayoutMkLst>
            <pc:docMk/>
            <pc:sldMasterMk cId="0" sldId="2147483648"/>
            <pc:sldLayoutMk cId="0" sldId="2147483650"/>
          </pc:sldLayoutMkLst>
          <pc:spChg chg="add del mod">
            <ac:chgData name="Joseph  Witcombe" userId="a2840d26-4401-46ce-837a-825901afe1b0" providerId="ADAL" clId="{6D3DC1B1-A178-440C-BF55-C3FAEFC05675}" dt="2022-02-10T04:17:07.269" v="96" actId="21"/>
            <ac:spMkLst>
              <pc:docMk/>
              <pc:sldMasterMk cId="0" sldId="2147483648"/>
              <pc:sldLayoutMk cId="0" sldId="2147483650"/>
              <ac:spMk id="5" creationId="{39F22983-A068-4E62-9825-6DF9CC8A0245}"/>
            </ac:spMkLst>
          </pc:spChg>
          <pc:spChg chg="add del mod">
            <ac:chgData name="Joseph  Witcombe" userId="a2840d26-4401-46ce-837a-825901afe1b0" providerId="ADAL" clId="{6D3DC1B1-A178-440C-BF55-C3FAEFC05675}" dt="2022-02-10T04:17:07.269" v="96" actId="21"/>
            <ac:spMkLst>
              <pc:docMk/>
              <pc:sldMasterMk cId="0" sldId="2147483648"/>
              <pc:sldLayoutMk cId="0" sldId="2147483650"/>
              <ac:spMk id="7" creationId="{559E4D51-60E6-4425-807D-8400C96CCE5A}"/>
            </ac:spMkLst>
          </pc:spChg>
          <pc:spChg chg="add del mod">
            <ac:chgData name="Joseph  Witcombe" userId="a2840d26-4401-46ce-837a-825901afe1b0" providerId="ADAL" clId="{6D3DC1B1-A178-440C-BF55-C3FAEFC05675}" dt="2022-02-10T04:17:07.269" v="96" actId="21"/>
            <ac:spMkLst>
              <pc:docMk/>
              <pc:sldMasterMk cId="0" sldId="2147483648"/>
              <pc:sldLayoutMk cId="0" sldId="2147483650"/>
              <ac:spMk id="8" creationId="{C21272E9-AD73-4201-B590-71650835CE98}"/>
            </ac:spMkLst>
          </pc:spChg>
          <pc:spChg chg="add del mod">
            <ac:chgData name="Joseph  Witcombe" userId="a2840d26-4401-46ce-837a-825901afe1b0" providerId="ADAL" clId="{6D3DC1B1-A178-440C-BF55-C3FAEFC05675}" dt="2022-02-10T04:17:07.269" v="96" actId="21"/>
            <ac:spMkLst>
              <pc:docMk/>
              <pc:sldMasterMk cId="0" sldId="2147483648"/>
              <pc:sldLayoutMk cId="0" sldId="2147483650"/>
              <ac:spMk id="9" creationId="{870BCB4C-3170-402C-A774-AAE05FF12477}"/>
            </ac:spMkLst>
          </pc:spChg>
          <pc:spChg chg="del">
            <ac:chgData name="Joseph  Witcombe" userId="a2840d26-4401-46ce-837a-825901afe1b0" providerId="ADAL" clId="{6D3DC1B1-A178-440C-BF55-C3FAEFC05675}" dt="2022-02-10T04:13:08.457" v="74" actId="478"/>
            <ac:spMkLst>
              <pc:docMk/>
              <pc:sldMasterMk cId="0" sldId="2147483648"/>
              <pc:sldLayoutMk cId="0" sldId="2147483650"/>
              <ac:spMk id="18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3:11.744" v="76" actId="478"/>
            <ac:spMkLst>
              <pc:docMk/>
              <pc:sldMasterMk cId="0" sldId="2147483648"/>
              <pc:sldLayoutMk cId="0" sldId="2147483650"/>
              <ac:spMk id="19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3:09.740" v="75" actId="478"/>
            <ac:spMkLst>
              <pc:docMk/>
              <pc:sldMasterMk cId="0" sldId="2147483648"/>
              <pc:sldLayoutMk cId="0" sldId="2147483650"/>
              <ac:spMk id="20" creationId="{00000000-0000-0000-0000-000000000000}"/>
            </ac:spMkLst>
          </pc:spChg>
          <pc:cxnChg chg="add del mod">
            <ac:chgData name="Joseph  Witcombe" userId="a2840d26-4401-46ce-837a-825901afe1b0" providerId="ADAL" clId="{6D3DC1B1-A178-440C-BF55-C3FAEFC05675}" dt="2022-02-10T04:17:07.269" v="96" actId="21"/>
            <ac:cxnSpMkLst>
              <pc:docMk/>
              <pc:sldMasterMk cId="0" sldId="2147483648"/>
              <pc:sldLayoutMk cId="0" sldId="2147483650"/>
              <ac:cxnSpMk id="6" creationId="{B9765141-1E6B-417B-A96F-27260A7239D8}"/>
            </ac:cxnSpMkLst>
          </pc:cxnChg>
        </pc:sldLayoutChg>
        <pc:sldLayoutChg chg="addSp delSp modSp mod">
          <pc:chgData name="Joseph  Witcombe" userId="a2840d26-4401-46ce-837a-825901afe1b0" providerId="ADAL" clId="{6D3DC1B1-A178-440C-BF55-C3FAEFC05675}" dt="2022-02-10T04:52:21.665" v="1133" actId="2711"/>
          <pc:sldLayoutMkLst>
            <pc:docMk/>
            <pc:sldMasterMk cId="0" sldId="2147483648"/>
            <pc:sldLayoutMk cId="0" sldId="2147483651"/>
          </pc:sldLayoutMkLst>
          <pc:spChg chg="add mod">
            <ac:chgData name="Joseph  Witcombe" userId="a2840d26-4401-46ce-837a-825901afe1b0" providerId="ADAL" clId="{6D3DC1B1-A178-440C-BF55-C3FAEFC05675}" dt="2022-02-10T04:46:25.354" v="1104"/>
            <ac:spMkLst>
              <pc:docMk/>
              <pc:sldMasterMk cId="0" sldId="2147483648"/>
              <pc:sldLayoutMk cId="0" sldId="2147483651"/>
              <ac:spMk id="7" creationId="{CAE9D69B-A110-4B7F-9112-352DC0862E72}"/>
            </ac:spMkLst>
          </pc:spChg>
          <pc:spChg chg="add del mod">
            <ac:chgData name="Joseph  Witcombe" userId="a2840d26-4401-46ce-837a-825901afe1b0" providerId="ADAL" clId="{6D3DC1B1-A178-440C-BF55-C3FAEFC05675}" dt="2022-02-10T04:46:30.821" v="1105" actId="478"/>
            <ac:spMkLst>
              <pc:docMk/>
              <pc:sldMasterMk cId="0" sldId="2147483648"/>
              <pc:sldLayoutMk cId="0" sldId="2147483651"/>
              <ac:spMk id="9" creationId="{7D18A445-D23B-4916-8823-B94EEE41399C}"/>
            </ac:spMkLst>
          </pc:spChg>
          <pc:spChg chg="add mod">
            <ac:chgData name="Joseph  Witcombe" userId="a2840d26-4401-46ce-837a-825901afe1b0" providerId="ADAL" clId="{6D3DC1B1-A178-440C-BF55-C3FAEFC05675}" dt="2022-02-10T04:49:47.242" v="1122" actId="2711"/>
            <ac:spMkLst>
              <pc:docMk/>
              <pc:sldMasterMk cId="0" sldId="2147483648"/>
              <pc:sldLayoutMk cId="0" sldId="2147483651"/>
              <ac:spMk id="10" creationId="{7D0F9EF5-E261-424F-8C3D-23063DFF416F}"/>
            </ac:spMkLst>
          </pc:spChg>
          <pc:spChg chg="add mod">
            <ac:chgData name="Joseph  Witcombe" userId="a2840d26-4401-46ce-837a-825901afe1b0" providerId="ADAL" clId="{6D3DC1B1-A178-440C-BF55-C3FAEFC05675}" dt="2022-02-10T04:52:21.665" v="1133" actId="2711"/>
            <ac:spMkLst>
              <pc:docMk/>
              <pc:sldMasterMk cId="0" sldId="2147483648"/>
              <pc:sldLayoutMk cId="0" sldId="2147483651"/>
              <ac:spMk id="11" creationId="{23831357-6510-4F30-8622-A4BDF0884B76}"/>
            </ac:spMkLst>
          </pc:spChg>
          <pc:spChg chg="del">
            <ac:chgData name="Joseph  Witcombe" userId="a2840d26-4401-46ce-837a-825901afe1b0" providerId="ADAL" clId="{6D3DC1B1-A178-440C-BF55-C3FAEFC05675}" dt="2022-02-10T04:13:22.488" v="77" actId="478"/>
            <ac:spMkLst>
              <pc:docMk/>
              <pc:sldMasterMk cId="0" sldId="2147483648"/>
              <pc:sldLayoutMk cId="0" sldId="2147483651"/>
              <ac:spMk id="22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3:24.009" v="78" actId="478"/>
            <ac:spMkLst>
              <pc:docMk/>
              <pc:sldMasterMk cId="0" sldId="2147483648"/>
              <pc:sldLayoutMk cId="0" sldId="2147483651"/>
              <ac:spMk id="23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3:26.996" v="80" actId="478"/>
            <ac:spMkLst>
              <pc:docMk/>
              <pc:sldMasterMk cId="0" sldId="2147483648"/>
              <pc:sldLayoutMk cId="0" sldId="2147483651"/>
              <ac:spMk id="24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3:31.541" v="81" actId="478"/>
            <ac:spMkLst>
              <pc:docMk/>
              <pc:sldMasterMk cId="0" sldId="2147483648"/>
              <pc:sldLayoutMk cId="0" sldId="2147483651"/>
              <ac:spMk id="25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3:25.473" v="79" actId="478"/>
            <ac:spMkLst>
              <pc:docMk/>
              <pc:sldMasterMk cId="0" sldId="2147483648"/>
              <pc:sldLayoutMk cId="0" sldId="2147483651"/>
              <ac:spMk id="26" creationId="{00000000-0000-0000-0000-000000000000}"/>
            </ac:spMkLst>
          </pc:spChg>
          <pc:cxnChg chg="add mod">
            <ac:chgData name="Joseph  Witcombe" userId="a2840d26-4401-46ce-837a-825901afe1b0" providerId="ADAL" clId="{6D3DC1B1-A178-440C-BF55-C3FAEFC05675}" dt="2022-02-10T04:46:25.354" v="1104"/>
            <ac:cxnSpMkLst>
              <pc:docMk/>
              <pc:sldMasterMk cId="0" sldId="2147483648"/>
              <pc:sldLayoutMk cId="0" sldId="2147483651"/>
              <ac:cxnSpMk id="8" creationId="{686343C5-762D-4DD3-9A52-4CD3D8F6702F}"/>
            </ac:cxnSpMkLst>
          </pc:cxnChg>
        </pc:sldLayoutChg>
        <pc:sldLayoutChg chg="addSp delSp modSp mod">
          <pc:chgData name="Joseph  Witcombe" userId="a2840d26-4401-46ce-837a-825901afe1b0" providerId="ADAL" clId="{6D3DC1B1-A178-440C-BF55-C3FAEFC05675}" dt="2022-02-10T04:52:15.452" v="1132" actId="2711"/>
          <pc:sldLayoutMkLst>
            <pc:docMk/>
            <pc:sldMasterMk cId="0" sldId="2147483648"/>
            <pc:sldLayoutMk cId="0" sldId="2147483652"/>
          </pc:sldLayoutMkLst>
          <pc:spChg chg="add del">
            <ac:chgData name="Joseph  Witcombe" userId="a2840d26-4401-46ce-837a-825901afe1b0" providerId="ADAL" clId="{6D3DC1B1-A178-440C-BF55-C3FAEFC05675}" dt="2022-02-10T04:18:52.461" v="101" actId="11529"/>
            <ac:spMkLst>
              <pc:docMk/>
              <pc:sldMasterMk cId="0" sldId="2147483648"/>
              <pc:sldLayoutMk cId="0" sldId="2147483652"/>
              <ac:spMk id="2" creationId="{F0B2CA46-77BA-48A3-9C7D-838BBB5B2F52}"/>
            </ac:spMkLst>
          </pc:spChg>
          <pc:spChg chg="add mod">
            <ac:chgData name="Joseph  Witcombe" userId="a2840d26-4401-46ce-837a-825901afe1b0" providerId="ADAL" clId="{6D3DC1B1-A178-440C-BF55-C3FAEFC05675}" dt="2022-02-10T04:49:26.893" v="1120" actId="2711"/>
            <ac:spMkLst>
              <pc:docMk/>
              <pc:sldMasterMk cId="0" sldId="2147483648"/>
              <pc:sldLayoutMk cId="0" sldId="2147483652"/>
              <ac:spMk id="3" creationId="{D3670E21-F842-4177-AEBF-3F426D9AA292}"/>
            </ac:spMkLst>
          </pc:spChg>
          <pc:spChg chg="add del mod">
            <ac:chgData name="Joseph  Witcombe" userId="a2840d26-4401-46ce-837a-825901afe1b0" providerId="ADAL" clId="{6D3DC1B1-A178-440C-BF55-C3FAEFC05675}" dt="2022-02-10T04:52:15.452" v="1132" actId="2711"/>
            <ac:spMkLst>
              <pc:docMk/>
              <pc:sldMasterMk cId="0" sldId="2147483648"/>
              <pc:sldLayoutMk cId="0" sldId="2147483652"/>
              <ac:spMk id="4" creationId="{923AF37F-C9D1-44AC-80A8-678E232AF90F}"/>
            </ac:spMkLst>
          </pc:spChg>
          <pc:spChg chg="add del mod">
            <ac:chgData name="Joseph  Witcombe" userId="a2840d26-4401-46ce-837a-825901afe1b0" providerId="ADAL" clId="{6D3DC1B1-A178-440C-BF55-C3FAEFC05675}" dt="2022-02-10T04:48:26.339" v="1116"/>
            <ac:spMkLst>
              <pc:docMk/>
              <pc:sldMasterMk cId="0" sldId="2147483648"/>
              <pc:sldLayoutMk cId="0" sldId="2147483652"/>
              <ac:spMk id="5" creationId="{17B2515D-DEC0-42F2-B8C1-FAB2E9CB7971}"/>
            </ac:spMkLst>
          </pc:spChg>
          <pc:spChg chg="add mod">
            <ac:chgData name="Joseph  Witcombe" userId="a2840d26-4401-46ce-837a-825901afe1b0" providerId="ADAL" clId="{6D3DC1B1-A178-440C-BF55-C3FAEFC05675}" dt="2022-02-10T04:17:19.776" v="98"/>
            <ac:spMkLst>
              <pc:docMk/>
              <pc:sldMasterMk cId="0" sldId="2147483648"/>
              <pc:sldLayoutMk cId="0" sldId="2147483652"/>
              <ac:spMk id="7" creationId="{0EC57FFC-BDEE-4367-B06A-7478AFFF4241}"/>
            </ac:spMkLst>
          </pc:spChg>
          <pc:spChg chg="add del mod">
            <ac:chgData name="Joseph  Witcombe" userId="a2840d26-4401-46ce-837a-825901afe1b0" providerId="ADAL" clId="{6D3DC1B1-A178-440C-BF55-C3FAEFC05675}" dt="2022-02-10T04:19:49.790" v="105" actId="478"/>
            <ac:spMkLst>
              <pc:docMk/>
              <pc:sldMasterMk cId="0" sldId="2147483648"/>
              <pc:sldLayoutMk cId="0" sldId="2147483652"/>
              <ac:spMk id="9" creationId="{8E6A2ED9-E5FE-4182-9F0A-AC15CC1A5CDB}"/>
            </ac:spMkLst>
          </pc:spChg>
          <pc:spChg chg="add del mod">
            <ac:chgData name="Joseph  Witcombe" userId="a2840d26-4401-46ce-837a-825901afe1b0" providerId="ADAL" clId="{6D3DC1B1-A178-440C-BF55-C3FAEFC05675}" dt="2022-02-10T04:18:41.037" v="100" actId="478"/>
            <ac:spMkLst>
              <pc:docMk/>
              <pc:sldMasterMk cId="0" sldId="2147483648"/>
              <pc:sldLayoutMk cId="0" sldId="2147483652"/>
              <ac:spMk id="10" creationId="{3EA9668E-B3B3-489C-A3DD-7D4B5334D0D0}"/>
            </ac:spMkLst>
          </pc:spChg>
          <pc:spChg chg="add mod">
            <ac:chgData name="Joseph  Witcombe" userId="a2840d26-4401-46ce-837a-825901afe1b0" providerId="ADAL" clId="{6D3DC1B1-A178-440C-BF55-C3FAEFC05675}" dt="2022-02-10T04:17:19.776" v="98"/>
            <ac:spMkLst>
              <pc:docMk/>
              <pc:sldMasterMk cId="0" sldId="2147483648"/>
              <pc:sldLayoutMk cId="0" sldId="2147483652"/>
              <ac:spMk id="11" creationId="{F24FE441-0B22-4678-B910-B37764C77CEA}"/>
            </ac:spMkLst>
          </pc:spChg>
          <pc:spChg chg="del">
            <ac:chgData name="Joseph  Witcombe" userId="a2840d26-4401-46ce-837a-825901afe1b0" providerId="ADAL" clId="{6D3DC1B1-A178-440C-BF55-C3FAEFC05675}" dt="2022-02-10T04:17:19.168" v="97" actId="478"/>
            <ac:spMkLst>
              <pc:docMk/>
              <pc:sldMasterMk cId="0" sldId="2147483648"/>
              <pc:sldLayoutMk cId="0" sldId="2147483652"/>
              <ac:spMk id="28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7:19.168" v="97" actId="478"/>
            <ac:spMkLst>
              <pc:docMk/>
              <pc:sldMasterMk cId="0" sldId="2147483648"/>
              <pc:sldLayoutMk cId="0" sldId="2147483652"/>
              <ac:spMk id="29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7:19.168" v="97" actId="478"/>
            <ac:spMkLst>
              <pc:docMk/>
              <pc:sldMasterMk cId="0" sldId="2147483648"/>
              <pc:sldLayoutMk cId="0" sldId="2147483652"/>
              <ac:spMk id="30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7:19.168" v="97" actId="478"/>
            <ac:spMkLst>
              <pc:docMk/>
              <pc:sldMasterMk cId="0" sldId="2147483648"/>
              <pc:sldLayoutMk cId="0" sldId="2147483652"/>
              <ac:spMk id="31" creationId="{00000000-0000-0000-0000-000000000000}"/>
            </ac:spMkLst>
          </pc:spChg>
          <pc:spChg chg="del">
            <ac:chgData name="Joseph  Witcombe" userId="a2840d26-4401-46ce-837a-825901afe1b0" providerId="ADAL" clId="{6D3DC1B1-A178-440C-BF55-C3FAEFC05675}" dt="2022-02-10T04:17:19.168" v="97" actId="478"/>
            <ac:spMkLst>
              <pc:docMk/>
              <pc:sldMasterMk cId="0" sldId="2147483648"/>
              <pc:sldLayoutMk cId="0" sldId="2147483652"/>
              <ac:spMk id="32" creationId="{00000000-0000-0000-0000-000000000000}"/>
            </ac:spMkLst>
          </pc:spChg>
          <pc:cxnChg chg="add mod">
            <ac:chgData name="Joseph  Witcombe" userId="a2840d26-4401-46ce-837a-825901afe1b0" providerId="ADAL" clId="{6D3DC1B1-A178-440C-BF55-C3FAEFC05675}" dt="2022-02-10T04:17:19.776" v="98"/>
            <ac:cxnSpMkLst>
              <pc:docMk/>
              <pc:sldMasterMk cId="0" sldId="2147483648"/>
              <pc:sldLayoutMk cId="0" sldId="2147483652"/>
              <ac:cxnSpMk id="8" creationId="{07FD8F8D-92FB-4CF4-89CF-354E1990387C}"/>
            </ac:cxnSpMkLst>
          </pc:cxnChg>
        </pc:sldLayoutChg>
      </pc:sldMasterChg>
    </pc:docChg>
  </pc:docChgLst>
  <pc:docChgLst>
    <pc:chgData name="Joseph  Witcombe" userId="S::joseph@purplebeard.co.uk::a2840d26-4401-46ce-837a-825901afe1b0" providerId="AD" clId="Web-{53E7203D-B0EB-196B-7FBD-79CAA986FB30}"/>
    <pc:docChg chg="modSld">
      <pc:chgData name="Joseph  Witcombe" userId="S::joseph@purplebeard.co.uk::a2840d26-4401-46ce-837a-825901afe1b0" providerId="AD" clId="Web-{53E7203D-B0EB-196B-7FBD-79CAA986FB30}" dt="2022-01-30T01:34:05.729" v="35" actId="20577"/>
      <pc:docMkLst>
        <pc:docMk/>
      </pc:docMkLst>
      <pc:sldChg chg="modSp">
        <pc:chgData name="Joseph  Witcombe" userId="S::joseph@purplebeard.co.uk::a2840d26-4401-46ce-837a-825901afe1b0" providerId="AD" clId="Web-{53E7203D-B0EB-196B-7FBD-79CAA986FB30}" dt="2022-01-30T01:34:05.729" v="35" actId="20577"/>
        <pc:sldMkLst>
          <pc:docMk/>
          <pc:sldMk cId="3588611987" sldId="297"/>
        </pc:sldMkLst>
        <pc:spChg chg="mod">
          <ac:chgData name="Joseph  Witcombe" userId="S::joseph@purplebeard.co.uk::a2840d26-4401-46ce-837a-825901afe1b0" providerId="AD" clId="Web-{53E7203D-B0EB-196B-7FBD-79CAA986FB30}" dt="2022-01-30T01:34:05.729" v="35" actId="20577"/>
          <ac:spMkLst>
            <pc:docMk/>
            <pc:sldMk cId="3588611987" sldId="297"/>
            <ac:spMk id="2" creationId="{E3E9F866-B9A3-469E-AE33-EB840B39AC9A}"/>
          </ac:spMkLst>
        </pc:spChg>
      </pc:sldChg>
      <pc:sldChg chg="modSp">
        <pc:chgData name="Joseph  Witcombe" userId="S::joseph@purplebeard.co.uk::a2840d26-4401-46ce-837a-825901afe1b0" providerId="AD" clId="Web-{53E7203D-B0EB-196B-7FBD-79CAA986FB30}" dt="2022-01-29T22:53:38.704" v="19" actId="20577"/>
        <pc:sldMkLst>
          <pc:docMk/>
          <pc:sldMk cId="4013023479" sldId="308"/>
        </pc:sldMkLst>
        <pc:spChg chg="mod">
          <ac:chgData name="Joseph  Witcombe" userId="S::joseph@purplebeard.co.uk::a2840d26-4401-46ce-837a-825901afe1b0" providerId="AD" clId="Web-{53E7203D-B0EB-196B-7FBD-79CAA986FB30}" dt="2022-01-29T22:53:38.704" v="19" actId="20577"/>
          <ac:spMkLst>
            <pc:docMk/>
            <pc:sldMk cId="4013023479" sldId="308"/>
            <ac:spMk id="2" creationId="{E3E9F866-B9A3-469E-AE33-EB840B39AC9A}"/>
          </ac:spMkLst>
        </pc:spChg>
      </pc:sldChg>
    </pc:docChg>
  </pc:docChgLst>
  <pc:docChgLst>
    <pc:chgData name="Joseph  Witcombe" userId="S::joseph@purplebeard.co.uk::a2840d26-4401-46ce-837a-825901afe1b0" providerId="AD" clId="Web-{C0D50A5D-DDCD-8403-1E1D-CC8B6B828C72}"/>
    <pc:docChg chg="addSld modSld">
      <pc:chgData name="Joseph  Witcombe" userId="S::joseph@purplebeard.co.uk::a2840d26-4401-46ce-837a-825901afe1b0" providerId="AD" clId="Web-{C0D50A5D-DDCD-8403-1E1D-CC8B6B828C72}" dt="2022-02-19T14:07:57.633" v="193" actId="20577"/>
      <pc:docMkLst>
        <pc:docMk/>
      </pc:docMkLst>
      <pc:sldChg chg="modSp">
        <pc:chgData name="Joseph  Witcombe" userId="S::joseph@purplebeard.co.uk::a2840d26-4401-46ce-837a-825901afe1b0" providerId="AD" clId="Web-{C0D50A5D-DDCD-8403-1E1D-CC8B6B828C72}" dt="2022-02-19T03:46:38.713" v="1" actId="14100"/>
        <pc:sldMkLst>
          <pc:docMk/>
          <pc:sldMk cId="2421522619" sldId="340"/>
        </pc:sldMkLst>
        <pc:spChg chg="mod">
          <ac:chgData name="Joseph  Witcombe" userId="S::joseph@purplebeard.co.uk::a2840d26-4401-46ce-837a-825901afe1b0" providerId="AD" clId="Web-{C0D50A5D-DDCD-8403-1E1D-CC8B6B828C72}" dt="2022-02-19T03:46:38.713" v="1" actId="14100"/>
          <ac:spMkLst>
            <pc:docMk/>
            <pc:sldMk cId="2421522619" sldId="340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C0D50A5D-DDCD-8403-1E1D-CC8B6B828C72}" dt="2022-02-19T04:01:38.699" v="15" actId="20577"/>
        <pc:sldMkLst>
          <pc:docMk/>
          <pc:sldMk cId="3415799966" sldId="341"/>
        </pc:sldMkLst>
        <pc:spChg chg="mod">
          <ac:chgData name="Joseph  Witcombe" userId="S::joseph@purplebeard.co.uk::a2840d26-4401-46ce-837a-825901afe1b0" providerId="AD" clId="Web-{C0D50A5D-DDCD-8403-1E1D-CC8B6B828C72}" dt="2022-02-19T03:48:46.311" v="12" actId="20577"/>
          <ac:spMkLst>
            <pc:docMk/>
            <pc:sldMk cId="3415799966" sldId="341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C0D50A5D-DDCD-8403-1E1D-CC8B6B828C72}" dt="2022-02-19T04:01:38.699" v="15" actId="20577"/>
          <ac:spMkLst>
            <pc:docMk/>
            <pc:sldMk cId="3415799966" sldId="341"/>
            <ac:spMk id="6" creationId="{EE1C1393-6558-4322-A1C5-F582FED6201F}"/>
          </ac:spMkLst>
        </pc:spChg>
      </pc:sldChg>
      <pc:sldChg chg="addSp modSp add replId">
        <pc:chgData name="Joseph  Witcombe" userId="S::joseph@purplebeard.co.uk::a2840d26-4401-46ce-837a-825901afe1b0" providerId="AD" clId="Web-{C0D50A5D-DDCD-8403-1E1D-CC8B6B828C72}" dt="2022-02-19T04:12:04.018" v="89" actId="20577"/>
        <pc:sldMkLst>
          <pc:docMk/>
          <pc:sldMk cId="2059956989" sldId="342"/>
        </pc:sldMkLst>
        <pc:spChg chg="add mod">
          <ac:chgData name="Joseph  Witcombe" userId="S::joseph@purplebeard.co.uk::a2840d26-4401-46ce-837a-825901afe1b0" providerId="AD" clId="Web-{C0D50A5D-DDCD-8403-1E1D-CC8B6B828C72}" dt="2022-02-19T04:12:04.018" v="89" actId="20577"/>
          <ac:spMkLst>
            <pc:docMk/>
            <pc:sldMk cId="2059956989" sldId="342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0D50A5D-DDCD-8403-1E1D-CC8B6B828C72}" dt="2022-02-19T04:01:56.293" v="20" actId="20577"/>
          <ac:spMkLst>
            <pc:docMk/>
            <pc:sldMk cId="2059956989" sldId="342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C0D50A5D-DDCD-8403-1E1D-CC8B6B828C72}" dt="2022-02-19T04:01:53.215" v="19" actId="20577"/>
          <ac:spMkLst>
            <pc:docMk/>
            <pc:sldMk cId="2059956989" sldId="342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C0D50A5D-DDCD-8403-1E1D-CC8B6B828C72}" dt="2022-02-19T08:41:57.484" v="104" actId="20577"/>
        <pc:sldMkLst>
          <pc:docMk/>
          <pc:sldMk cId="1716133324" sldId="343"/>
        </pc:sldMkLst>
        <pc:spChg chg="mod">
          <ac:chgData name="Joseph  Witcombe" userId="S::joseph@purplebeard.co.uk::a2840d26-4401-46ce-837a-825901afe1b0" providerId="AD" clId="Web-{C0D50A5D-DDCD-8403-1E1D-CC8B6B828C72}" dt="2022-02-19T08:41:57.484" v="104" actId="20577"/>
          <ac:spMkLst>
            <pc:docMk/>
            <pc:sldMk cId="1716133324" sldId="343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0D50A5D-DDCD-8403-1E1D-CC8B6B828C72}" dt="2022-02-19T08:41:52.453" v="101" actId="20577"/>
          <ac:spMkLst>
            <pc:docMk/>
            <pc:sldMk cId="1716133324" sldId="343"/>
            <ac:spMk id="5" creationId="{481AA86E-3DC1-4DCA-BC38-33D5B631259A}"/>
          </ac:spMkLst>
        </pc:spChg>
      </pc:sldChg>
      <pc:sldChg chg="modSp add replId">
        <pc:chgData name="Joseph  Witcombe" userId="S::joseph@purplebeard.co.uk::a2840d26-4401-46ce-837a-825901afe1b0" providerId="AD" clId="Web-{C0D50A5D-DDCD-8403-1E1D-CC8B6B828C72}" dt="2022-02-19T13:36:07.545" v="109" actId="20577"/>
        <pc:sldMkLst>
          <pc:docMk/>
          <pc:sldMk cId="3592578812" sldId="344"/>
        </pc:sldMkLst>
        <pc:spChg chg="mod">
          <ac:chgData name="Joseph  Witcombe" userId="S::joseph@purplebeard.co.uk::a2840d26-4401-46ce-837a-825901afe1b0" providerId="AD" clId="Web-{C0D50A5D-DDCD-8403-1E1D-CC8B6B828C72}" dt="2022-02-19T13:36:07.545" v="109" actId="20577"/>
          <ac:spMkLst>
            <pc:docMk/>
            <pc:sldMk cId="3592578812" sldId="344"/>
            <ac:spMk id="2" creationId="{A0FABE5F-A336-4FD2-8E18-B8DC59209C81}"/>
          </ac:spMkLst>
        </pc:spChg>
      </pc:sldChg>
      <pc:sldChg chg="modSp add replId">
        <pc:chgData name="Joseph  Witcombe" userId="S::joseph@purplebeard.co.uk::a2840d26-4401-46ce-837a-825901afe1b0" providerId="AD" clId="Web-{C0D50A5D-DDCD-8403-1E1D-CC8B6B828C72}" dt="2022-02-19T13:38:29.006" v="158" actId="20577"/>
        <pc:sldMkLst>
          <pc:docMk/>
          <pc:sldMk cId="3487210077" sldId="345"/>
        </pc:sldMkLst>
        <pc:spChg chg="mod">
          <ac:chgData name="Joseph  Witcombe" userId="S::joseph@purplebeard.co.uk::a2840d26-4401-46ce-837a-825901afe1b0" providerId="AD" clId="Web-{C0D50A5D-DDCD-8403-1E1D-CC8B6B828C72}" dt="2022-02-19T13:38:29.006" v="158" actId="20577"/>
          <ac:spMkLst>
            <pc:docMk/>
            <pc:sldMk cId="3487210077" sldId="345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0D50A5D-DDCD-8403-1E1D-CC8B6B828C72}" dt="2022-02-19T13:36:25.546" v="117" actId="20577"/>
          <ac:spMkLst>
            <pc:docMk/>
            <pc:sldMk cId="3487210077" sldId="345"/>
            <ac:spMk id="5" creationId="{481AA86E-3DC1-4DCA-BC38-33D5B631259A}"/>
          </ac:spMkLst>
        </pc:spChg>
      </pc:sldChg>
      <pc:sldChg chg="modSp add replId">
        <pc:chgData name="Joseph  Witcombe" userId="S::joseph@purplebeard.co.uk::a2840d26-4401-46ce-837a-825901afe1b0" providerId="AD" clId="Web-{C0D50A5D-DDCD-8403-1E1D-CC8B6B828C72}" dt="2022-02-19T14:07:57.633" v="193" actId="20577"/>
        <pc:sldMkLst>
          <pc:docMk/>
          <pc:sldMk cId="3813558917" sldId="346"/>
        </pc:sldMkLst>
        <pc:spChg chg="mod">
          <ac:chgData name="Joseph  Witcombe" userId="S::joseph@purplebeard.co.uk::a2840d26-4401-46ce-837a-825901afe1b0" providerId="AD" clId="Web-{C0D50A5D-DDCD-8403-1E1D-CC8B6B828C72}" dt="2022-02-19T14:07:57.633" v="193" actId="20577"/>
          <ac:spMkLst>
            <pc:docMk/>
            <pc:sldMk cId="3813558917" sldId="346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0D50A5D-DDCD-8403-1E1D-CC8B6B828C72}" dt="2022-02-19T14:00:28.197" v="166" actId="20577"/>
          <ac:spMkLst>
            <pc:docMk/>
            <pc:sldMk cId="3813558917" sldId="346"/>
            <ac:spMk id="5" creationId="{481AA86E-3DC1-4DCA-BC38-33D5B631259A}"/>
          </ac:spMkLst>
        </pc:spChg>
      </pc:sldChg>
    </pc:docChg>
  </pc:docChgLst>
  <pc:docChgLst>
    <pc:chgData name="Joseph  Witcombe" userId="S::joseph@purplebeard.co.uk::a2840d26-4401-46ce-837a-825901afe1b0" providerId="AD" clId="Web-{34292B4A-AB1C-DA98-633D-C9DA324B6E9D}"/>
    <pc:docChg chg="addSld delSld modSld sldOrd">
      <pc:chgData name="Joseph  Witcombe" userId="S::joseph@purplebeard.co.uk::a2840d26-4401-46ce-837a-825901afe1b0" providerId="AD" clId="Web-{34292B4A-AB1C-DA98-633D-C9DA324B6E9D}" dt="2022-03-11T21:41:08.373" v="524" actId="20577"/>
      <pc:docMkLst>
        <pc:docMk/>
      </pc:docMkLst>
      <pc:sldChg chg="modSp mod modClrScheme chgLayout">
        <pc:chgData name="Joseph  Witcombe" userId="S::joseph@purplebeard.co.uk::a2840d26-4401-46ce-837a-825901afe1b0" providerId="AD" clId="Web-{34292B4A-AB1C-DA98-633D-C9DA324B6E9D}" dt="2022-03-11T19:51:22.758" v="429" actId="14100"/>
        <pc:sldMkLst>
          <pc:docMk/>
          <pc:sldMk cId="3153982190" sldId="308"/>
        </pc:sldMkLst>
        <pc:spChg chg="mod ord">
          <ac:chgData name="Joseph  Witcombe" userId="S::joseph@purplebeard.co.uk::a2840d26-4401-46ce-837a-825901afe1b0" providerId="AD" clId="Web-{34292B4A-AB1C-DA98-633D-C9DA324B6E9D}" dt="2022-03-11T19:51:08.961" v="428"/>
          <ac:spMkLst>
            <pc:docMk/>
            <pc:sldMk cId="3153982190" sldId="308"/>
            <ac:spMk id="5" creationId="{481AA86E-3DC1-4DCA-BC38-33D5B631259A}"/>
          </ac:spMkLst>
        </pc:spChg>
        <pc:spChg chg="mod ord">
          <ac:chgData name="Joseph  Witcombe" userId="S::joseph@purplebeard.co.uk::a2840d26-4401-46ce-837a-825901afe1b0" providerId="AD" clId="Web-{34292B4A-AB1C-DA98-633D-C9DA324B6E9D}" dt="2022-03-11T19:51:22.758" v="429" actId="14100"/>
          <ac:spMkLst>
            <pc:docMk/>
            <pc:sldMk cId="3153982190" sldId="308"/>
            <ac:spMk id="6" creationId="{EE1C1393-6558-4322-A1C5-F582FED6201F}"/>
          </ac:spMkLst>
        </pc:spChg>
      </pc:sldChg>
      <pc:sldChg chg="modNotes">
        <pc:chgData name="Joseph  Witcombe" userId="S::joseph@purplebeard.co.uk::a2840d26-4401-46ce-837a-825901afe1b0" providerId="AD" clId="Web-{34292B4A-AB1C-DA98-633D-C9DA324B6E9D}" dt="2022-03-11T19:35:25.617" v="138"/>
        <pc:sldMkLst>
          <pc:docMk/>
          <pc:sldMk cId="3011540623" sldId="309"/>
        </pc:sldMkLst>
      </pc:sldChg>
      <pc:sldChg chg="modSp mod modClrScheme chgLayout">
        <pc:chgData name="Joseph  Witcombe" userId="S::joseph@purplebeard.co.uk::a2840d26-4401-46ce-837a-825901afe1b0" providerId="AD" clId="Web-{34292B4A-AB1C-DA98-633D-C9DA324B6E9D}" dt="2022-03-11T19:51:35.571" v="430"/>
        <pc:sldMkLst>
          <pc:docMk/>
          <pc:sldMk cId="889156896" sldId="311"/>
        </pc:sldMkLst>
        <pc:spChg chg="mod ord">
          <ac:chgData name="Joseph  Witcombe" userId="S::joseph@purplebeard.co.uk::a2840d26-4401-46ce-837a-825901afe1b0" providerId="AD" clId="Web-{34292B4A-AB1C-DA98-633D-C9DA324B6E9D}" dt="2022-03-11T19:51:08.883" v="426"/>
          <ac:spMkLst>
            <pc:docMk/>
            <pc:sldMk cId="889156896" sldId="311"/>
            <ac:spMk id="5" creationId="{481AA86E-3DC1-4DCA-BC38-33D5B631259A}"/>
          </ac:spMkLst>
        </pc:spChg>
        <pc:spChg chg="mod ord">
          <ac:chgData name="Joseph  Witcombe" userId="S::joseph@purplebeard.co.uk::a2840d26-4401-46ce-837a-825901afe1b0" providerId="AD" clId="Web-{34292B4A-AB1C-DA98-633D-C9DA324B6E9D}" dt="2022-03-11T19:51:35.571" v="430"/>
          <ac:spMkLst>
            <pc:docMk/>
            <pc:sldMk cId="889156896" sldId="311"/>
            <ac:spMk id="6" creationId="{EE1C1393-6558-4322-A1C5-F582FED6201F}"/>
          </ac:spMkLst>
        </pc:spChg>
      </pc:sldChg>
      <pc:sldChg chg="modNotes">
        <pc:chgData name="Joseph  Witcombe" userId="S::joseph@purplebeard.co.uk::a2840d26-4401-46ce-837a-825901afe1b0" providerId="AD" clId="Web-{34292B4A-AB1C-DA98-633D-C9DA324B6E9D}" dt="2022-03-11T19:46:19.312" v="347"/>
        <pc:sldMkLst>
          <pc:docMk/>
          <pc:sldMk cId="3208786145" sldId="312"/>
        </pc:sldMkLst>
      </pc:sldChg>
      <pc:sldChg chg="del modNotes">
        <pc:chgData name="Joseph  Witcombe" userId="S::joseph@purplebeard.co.uk::a2840d26-4401-46ce-837a-825901afe1b0" providerId="AD" clId="Web-{34292B4A-AB1C-DA98-633D-C9DA324B6E9D}" dt="2022-03-11T19:49:37.786" v="423"/>
        <pc:sldMkLst>
          <pc:docMk/>
          <pc:sldMk cId="2327034648" sldId="313"/>
        </pc:sldMkLst>
      </pc:sldChg>
      <pc:sldChg chg="modSp mod modClrScheme chgLayout">
        <pc:chgData name="Joseph  Witcombe" userId="S::joseph@purplebeard.co.uk::a2840d26-4401-46ce-837a-825901afe1b0" providerId="AD" clId="Web-{34292B4A-AB1C-DA98-633D-C9DA324B6E9D}" dt="2022-03-11T19:50:51.304" v="425"/>
        <pc:sldMkLst>
          <pc:docMk/>
          <pc:sldMk cId="4040370644" sldId="314"/>
        </pc:sldMkLst>
        <pc:spChg chg="mod ord">
          <ac:chgData name="Joseph  Witcombe" userId="S::joseph@purplebeard.co.uk::a2840d26-4401-46ce-837a-825901afe1b0" providerId="AD" clId="Web-{34292B4A-AB1C-DA98-633D-C9DA324B6E9D}" dt="2022-03-11T19:50:51.304" v="425"/>
          <ac:spMkLst>
            <pc:docMk/>
            <pc:sldMk cId="4040370644" sldId="314"/>
            <ac:spMk id="5" creationId="{481AA86E-3DC1-4DCA-BC38-33D5B631259A}"/>
          </ac:spMkLst>
        </pc:spChg>
        <pc:spChg chg="mod ord">
          <ac:chgData name="Joseph  Witcombe" userId="S::joseph@purplebeard.co.uk::a2840d26-4401-46ce-837a-825901afe1b0" providerId="AD" clId="Web-{34292B4A-AB1C-DA98-633D-C9DA324B6E9D}" dt="2022-03-11T19:50:51.304" v="425"/>
          <ac:spMkLst>
            <pc:docMk/>
            <pc:sldMk cId="4040370644" sldId="314"/>
            <ac:spMk id="6" creationId="{EE1C1393-6558-4322-A1C5-F582FED6201F}"/>
          </ac:spMkLst>
        </pc:spChg>
      </pc:sldChg>
      <pc:sldChg chg="modSp mod modClrScheme chgLayout">
        <pc:chgData name="Joseph  Witcombe" userId="S::joseph@purplebeard.co.uk::a2840d26-4401-46ce-837a-825901afe1b0" providerId="AD" clId="Web-{34292B4A-AB1C-DA98-633D-C9DA324B6E9D}" dt="2022-03-11T19:51:08.929" v="427"/>
        <pc:sldMkLst>
          <pc:docMk/>
          <pc:sldMk cId="3824667196" sldId="316"/>
        </pc:sldMkLst>
        <pc:spChg chg="mod ord">
          <ac:chgData name="Joseph  Witcombe" userId="S::joseph@purplebeard.co.uk::a2840d26-4401-46ce-837a-825901afe1b0" providerId="AD" clId="Web-{34292B4A-AB1C-DA98-633D-C9DA324B6E9D}" dt="2022-03-11T19:51:08.929" v="427"/>
          <ac:spMkLst>
            <pc:docMk/>
            <pc:sldMk cId="3824667196" sldId="316"/>
            <ac:spMk id="5" creationId="{481AA86E-3DC1-4DCA-BC38-33D5B631259A}"/>
          </ac:spMkLst>
        </pc:spChg>
        <pc:spChg chg="mod ord">
          <ac:chgData name="Joseph  Witcombe" userId="S::joseph@purplebeard.co.uk::a2840d26-4401-46ce-837a-825901afe1b0" providerId="AD" clId="Web-{34292B4A-AB1C-DA98-633D-C9DA324B6E9D}" dt="2022-03-11T19:51:08.929" v="427"/>
          <ac:spMkLst>
            <pc:docMk/>
            <pc:sldMk cId="3824667196" sldId="316"/>
            <ac:spMk id="6" creationId="{EE1C1393-6558-4322-A1C5-F582FED6201F}"/>
          </ac:spMkLst>
        </pc:spChg>
      </pc:sldChg>
      <pc:sldChg chg="del modNotes">
        <pc:chgData name="Joseph  Witcombe" userId="S::joseph@purplebeard.co.uk::a2840d26-4401-46ce-837a-825901afe1b0" providerId="AD" clId="Web-{34292B4A-AB1C-DA98-633D-C9DA324B6E9D}" dt="2022-03-11T19:49:37.786" v="422"/>
        <pc:sldMkLst>
          <pc:docMk/>
          <pc:sldMk cId="1624011227" sldId="318"/>
        </pc:sldMkLst>
      </pc:sldChg>
      <pc:sldChg chg="modSp">
        <pc:chgData name="Joseph  Witcombe" userId="S::joseph@purplebeard.co.uk::a2840d26-4401-46ce-837a-825901afe1b0" providerId="AD" clId="Web-{34292B4A-AB1C-DA98-633D-C9DA324B6E9D}" dt="2022-03-11T21:41:08.373" v="524" actId="20577"/>
        <pc:sldMkLst>
          <pc:docMk/>
          <pc:sldMk cId="3451093341" sldId="320"/>
        </pc:sldMkLst>
        <pc:spChg chg="mod">
          <ac:chgData name="Joseph  Witcombe" userId="S::joseph@purplebeard.co.uk::a2840d26-4401-46ce-837a-825901afe1b0" providerId="AD" clId="Web-{34292B4A-AB1C-DA98-633D-C9DA324B6E9D}" dt="2022-03-11T21:41:08.373" v="524" actId="20577"/>
          <ac:spMkLst>
            <pc:docMk/>
            <pc:sldMk cId="3451093341" sldId="320"/>
            <ac:spMk id="4" creationId="{72F75950-FDD8-4A41-9C63-3F9147ECB994}"/>
          </ac:spMkLst>
        </pc:spChg>
        <pc:spChg chg="mod">
          <ac:chgData name="Joseph  Witcombe" userId="S::joseph@purplebeard.co.uk::a2840d26-4401-46ce-837a-825901afe1b0" providerId="AD" clId="Web-{34292B4A-AB1C-DA98-633D-C9DA324B6E9D}" dt="2022-03-11T21:39:48.903" v="472" actId="14100"/>
          <ac:spMkLst>
            <pc:docMk/>
            <pc:sldMk cId="3451093341" sldId="320"/>
            <ac:spMk id="5" creationId="{481AA86E-3DC1-4DCA-BC38-33D5B631259A}"/>
          </ac:spMkLst>
        </pc:spChg>
      </pc:sldChg>
      <pc:sldChg chg="del modNotes">
        <pc:chgData name="Joseph  Witcombe" userId="S::joseph@purplebeard.co.uk::a2840d26-4401-46ce-837a-825901afe1b0" providerId="AD" clId="Web-{34292B4A-AB1C-DA98-633D-C9DA324B6E9D}" dt="2022-03-11T19:49:37.771" v="421"/>
        <pc:sldMkLst>
          <pc:docMk/>
          <pc:sldMk cId="3759814859" sldId="330"/>
        </pc:sldMkLst>
      </pc:sldChg>
      <pc:sldChg chg="del">
        <pc:chgData name="Joseph  Witcombe" userId="S::joseph@purplebeard.co.uk::a2840d26-4401-46ce-837a-825901afe1b0" providerId="AD" clId="Web-{34292B4A-AB1C-DA98-633D-C9DA324B6E9D}" dt="2022-03-11T19:49:48.099" v="424"/>
        <pc:sldMkLst>
          <pc:docMk/>
          <pc:sldMk cId="3487210077" sldId="345"/>
        </pc:sldMkLst>
      </pc:sldChg>
      <pc:sldChg chg="addSp modSp modNotes">
        <pc:chgData name="Joseph  Witcombe" userId="S::joseph@purplebeard.co.uk::a2840d26-4401-46ce-837a-825901afe1b0" providerId="AD" clId="Web-{34292B4A-AB1C-DA98-633D-C9DA324B6E9D}" dt="2022-03-11T19:39:36.640" v="207" actId="20577"/>
        <pc:sldMkLst>
          <pc:docMk/>
          <pc:sldMk cId="3048117351" sldId="354"/>
        </pc:sldMkLst>
        <pc:spChg chg="add mod">
          <ac:chgData name="Joseph  Witcombe" userId="S::joseph@purplebeard.co.uk::a2840d26-4401-46ce-837a-825901afe1b0" providerId="AD" clId="Web-{34292B4A-AB1C-DA98-633D-C9DA324B6E9D}" dt="2022-03-11T19:38:00.403" v="195" actId="20577"/>
          <ac:spMkLst>
            <pc:docMk/>
            <pc:sldMk cId="3048117351" sldId="354"/>
            <ac:spMk id="2" creationId="{4A00F077-5F22-4AD6-8ECE-0459AD052C86}"/>
          </ac:spMkLst>
        </pc:spChg>
        <pc:spChg chg="mod">
          <ac:chgData name="Joseph  Witcombe" userId="S::joseph@purplebeard.co.uk::a2840d26-4401-46ce-837a-825901afe1b0" providerId="AD" clId="Web-{34292B4A-AB1C-DA98-633D-C9DA324B6E9D}" dt="2022-03-11T19:39:36.640" v="207" actId="20577"/>
          <ac:spMkLst>
            <pc:docMk/>
            <pc:sldMk cId="3048117351" sldId="354"/>
            <ac:spMk id="3" creationId="{DFFA28C3-300F-465A-B033-CF910AE2C92F}"/>
          </ac:spMkLst>
        </pc:spChg>
      </pc:sldChg>
      <pc:sldChg chg="add del ord replId">
        <pc:chgData name="Joseph  Witcombe" userId="S::joseph@purplebeard.co.uk::a2840d26-4401-46ce-837a-825901afe1b0" providerId="AD" clId="Web-{34292B4A-AB1C-DA98-633D-C9DA324B6E9D}" dt="2022-03-11T19:38:51.780" v="197"/>
        <pc:sldMkLst>
          <pc:docMk/>
          <pc:sldMk cId="2827817714" sldId="363"/>
        </pc:sldMkLst>
      </pc:sldChg>
      <pc:sldChg chg="modSp add ord replId modNotes">
        <pc:chgData name="Joseph  Witcombe" userId="S::joseph@purplebeard.co.uk::a2840d26-4401-46ce-837a-825901afe1b0" providerId="AD" clId="Web-{34292B4A-AB1C-DA98-633D-C9DA324B6E9D}" dt="2022-03-11T19:41:50.472" v="264" actId="20577"/>
        <pc:sldMkLst>
          <pc:docMk/>
          <pc:sldMk cId="1801737776" sldId="364"/>
        </pc:sldMkLst>
        <pc:spChg chg="mod">
          <ac:chgData name="Joseph  Witcombe" userId="S::joseph@purplebeard.co.uk::a2840d26-4401-46ce-837a-825901afe1b0" providerId="AD" clId="Web-{34292B4A-AB1C-DA98-633D-C9DA324B6E9D}" dt="2022-03-11T19:41:50.472" v="264" actId="20577"/>
          <ac:spMkLst>
            <pc:docMk/>
            <pc:sldMk cId="1801737776" sldId="364"/>
            <ac:spMk id="2" creationId="{4A00F077-5F22-4AD6-8ECE-0459AD052C86}"/>
          </ac:spMkLst>
        </pc:spChg>
        <pc:spChg chg="mod">
          <ac:chgData name="Joseph  Witcombe" userId="S::joseph@purplebeard.co.uk::a2840d26-4401-46ce-837a-825901afe1b0" providerId="AD" clId="Web-{34292B4A-AB1C-DA98-633D-C9DA324B6E9D}" dt="2022-03-11T19:39:46.156" v="209" actId="20577"/>
          <ac:spMkLst>
            <pc:docMk/>
            <pc:sldMk cId="1801737776" sldId="364"/>
            <ac:spMk id="3" creationId="{DFFA28C3-300F-465A-B033-CF910AE2C92F}"/>
          </ac:spMkLst>
        </pc:spChg>
      </pc:sldChg>
      <pc:sldChg chg="modSp add ord replId">
        <pc:chgData name="Joseph  Witcombe" userId="S::joseph@purplebeard.co.uk::a2840d26-4401-46ce-837a-825901afe1b0" providerId="AD" clId="Web-{34292B4A-AB1C-DA98-633D-C9DA324B6E9D}" dt="2022-03-11T19:45:28.435" v="346" actId="20577"/>
        <pc:sldMkLst>
          <pc:docMk/>
          <pc:sldMk cId="1446443189" sldId="365"/>
        </pc:sldMkLst>
        <pc:spChg chg="mod">
          <ac:chgData name="Joseph  Witcombe" userId="S::joseph@purplebeard.co.uk::a2840d26-4401-46ce-837a-825901afe1b0" providerId="AD" clId="Web-{34292B4A-AB1C-DA98-633D-C9DA324B6E9D}" dt="2022-03-11T19:45:28.435" v="346" actId="20577"/>
          <ac:spMkLst>
            <pc:docMk/>
            <pc:sldMk cId="1446443189" sldId="365"/>
            <ac:spMk id="2" creationId="{4A00F077-5F22-4AD6-8ECE-0459AD052C86}"/>
          </ac:spMkLst>
        </pc:spChg>
        <pc:spChg chg="mod">
          <ac:chgData name="Joseph  Witcombe" userId="S::joseph@purplebeard.co.uk::a2840d26-4401-46ce-837a-825901afe1b0" providerId="AD" clId="Web-{34292B4A-AB1C-DA98-633D-C9DA324B6E9D}" dt="2022-03-11T19:44:01.807" v="269" actId="20577"/>
          <ac:spMkLst>
            <pc:docMk/>
            <pc:sldMk cId="1446443189" sldId="365"/>
            <ac:spMk id="3" creationId="{DFFA28C3-300F-465A-B033-CF910AE2C92F}"/>
          </ac:spMkLst>
        </pc:spChg>
      </pc:sldChg>
      <pc:sldChg chg="modSp add ord replId">
        <pc:chgData name="Joseph  Witcombe" userId="S::joseph@purplebeard.co.uk::a2840d26-4401-46ce-837a-825901afe1b0" providerId="AD" clId="Web-{34292B4A-AB1C-DA98-633D-C9DA324B6E9D}" dt="2022-03-11T21:38:02.213" v="441" actId="20577"/>
        <pc:sldMkLst>
          <pc:docMk/>
          <pc:sldMk cId="888007456" sldId="366"/>
        </pc:sldMkLst>
        <pc:spChg chg="mod">
          <ac:chgData name="Joseph  Witcombe" userId="S::joseph@purplebeard.co.uk::a2840d26-4401-46ce-837a-825901afe1b0" providerId="AD" clId="Web-{34292B4A-AB1C-DA98-633D-C9DA324B6E9D}" dt="2022-03-11T21:38:02.213" v="441" actId="20577"/>
          <ac:spMkLst>
            <pc:docMk/>
            <pc:sldMk cId="888007456" sldId="366"/>
            <ac:spMk id="2" creationId="{4A00F077-5F22-4AD6-8ECE-0459AD052C86}"/>
          </ac:spMkLst>
        </pc:spChg>
        <pc:spChg chg="mod">
          <ac:chgData name="Joseph  Witcombe" userId="S::joseph@purplebeard.co.uk::a2840d26-4401-46ce-837a-825901afe1b0" providerId="AD" clId="Web-{34292B4A-AB1C-DA98-633D-C9DA324B6E9D}" dt="2022-03-11T19:47:23.423" v="372" actId="1076"/>
          <ac:spMkLst>
            <pc:docMk/>
            <pc:sldMk cId="888007456" sldId="366"/>
            <ac:spMk id="3" creationId="{DFFA28C3-300F-465A-B033-CF910AE2C92F}"/>
          </ac:spMkLst>
        </pc:spChg>
      </pc:sldChg>
    </pc:docChg>
  </pc:docChgLst>
  <pc:docChgLst>
    <pc:chgData name="Joseph  Witcombe" userId="S::joseph@purplebeard.co.uk::a2840d26-4401-46ce-837a-825901afe1b0" providerId="AD" clId="Web-{CAC49B1A-9A7F-8CD5-B05C-F7C4D22CB9CC}"/>
    <pc:docChg chg="addSld modSld">
      <pc:chgData name="Joseph  Witcombe" userId="S::joseph@purplebeard.co.uk::a2840d26-4401-46ce-837a-825901afe1b0" providerId="AD" clId="Web-{CAC49B1A-9A7F-8CD5-B05C-F7C4D22CB9CC}" dt="2022-03-01T17:56:30.364" v="24" actId="20577"/>
      <pc:docMkLst>
        <pc:docMk/>
      </pc:docMkLst>
      <pc:sldChg chg="modSp">
        <pc:chgData name="Joseph  Witcombe" userId="S::joseph@purplebeard.co.uk::a2840d26-4401-46ce-837a-825901afe1b0" providerId="AD" clId="Web-{CAC49B1A-9A7F-8CD5-B05C-F7C4D22CB9CC}" dt="2022-03-01T17:44:42.667" v="18" actId="20577"/>
        <pc:sldMkLst>
          <pc:docMk/>
          <pc:sldMk cId="1716133324" sldId="343"/>
        </pc:sldMkLst>
        <pc:spChg chg="mod">
          <ac:chgData name="Joseph  Witcombe" userId="S::joseph@purplebeard.co.uk::a2840d26-4401-46ce-837a-825901afe1b0" providerId="AD" clId="Web-{CAC49B1A-9A7F-8CD5-B05C-F7C4D22CB9CC}" dt="2022-03-01T17:44:42.667" v="18" actId="20577"/>
          <ac:spMkLst>
            <pc:docMk/>
            <pc:sldMk cId="1716133324" sldId="343"/>
            <ac:spMk id="2" creationId="{A0FABE5F-A336-4FD2-8E18-B8DC59209C81}"/>
          </ac:spMkLst>
        </pc:spChg>
        <pc:spChg chg="mod">
          <ac:chgData name="Joseph  Witcombe" userId="S::joseph@purplebeard.co.uk::a2840d26-4401-46ce-837a-825901afe1b0" providerId="AD" clId="Web-{CAC49B1A-9A7F-8CD5-B05C-F7C4D22CB9CC}" dt="2022-03-01T17:42:17.705" v="13" actId="20577"/>
          <ac:spMkLst>
            <pc:docMk/>
            <pc:sldMk cId="1716133324" sldId="343"/>
            <ac:spMk id="5" creationId="{481AA86E-3DC1-4DCA-BC38-33D5B631259A}"/>
          </ac:spMkLst>
        </pc:spChg>
      </pc:sldChg>
      <pc:sldChg chg="modSp add replId">
        <pc:chgData name="Joseph  Witcombe" userId="S::joseph@purplebeard.co.uk::a2840d26-4401-46ce-837a-825901afe1b0" providerId="AD" clId="Web-{CAC49B1A-9A7F-8CD5-B05C-F7C4D22CB9CC}" dt="2022-03-01T17:56:30.364" v="24" actId="20577"/>
        <pc:sldMkLst>
          <pc:docMk/>
          <pc:sldMk cId="3124770545" sldId="353"/>
        </pc:sldMkLst>
        <pc:spChg chg="mod">
          <ac:chgData name="Joseph  Witcombe" userId="S::joseph@purplebeard.co.uk::a2840d26-4401-46ce-837a-825901afe1b0" providerId="AD" clId="Web-{CAC49B1A-9A7F-8CD5-B05C-F7C4D22CB9CC}" dt="2022-03-01T17:56:30.364" v="24" actId="20577"/>
          <ac:spMkLst>
            <pc:docMk/>
            <pc:sldMk cId="3124770545" sldId="353"/>
            <ac:spMk id="2" creationId="{A0FABE5F-A336-4FD2-8E18-B8DC59209C81}"/>
          </ac:spMkLst>
        </pc:spChg>
      </pc:sldChg>
    </pc:docChg>
  </pc:docChgLst>
  <pc:docChgLst>
    <pc:chgData name="Joseph  Witcombe" userId="S::joseph@purplebeard.co.uk::a2840d26-4401-46ce-837a-825901afe1b0" providerId="AD" clId="Web-{8C66C8F1-7EA6-BB03-B5C1-E299B9C842A5}"/>
    <pc:docChg chg="addSld modSld sldOrd">
      <pc:chgData name="Joseph  Witcombe" userId="S::joseph@purplebeard.co.uk::a2840d26-4401-46ce-837a-825901afe1b0" providerId="AD" clId="Web-{8C66C8F1-7EA6-BB03-B5C1-E299B9C842A5}" dt="2021-12-30T03:28:32.914" v="463"/>
      <pc:docMkLst>
        <pc:docMk/>
      </pc:docMkLst>
      <pc:sldChg chg="ord">
        <pc:chgData name="Joseph  Witcombe" userId="S::joseph@purplebeard.co.uk::a2840d26-4401-46ce-837a-825901afe1b0" providerId="AD" clId="Web-{8C66C8F1-7EA6-BB03-B5C1-E299B9C842A5}" dt="2021-12-29T19:33:40.651" v="84"/>
        <pc:sldMkLst>
          <pc:docMk/>
          <pc:sldMk cId="0" sldId="284"/>
        </pc:sldMkLst>
      </pc:sldChg>
      <pc:sldChg chg="modNotes">
        <pc:chgData name="Joseph  Witcombe" userId="S::joseph@purplebeard.co.uk::a2840d26-4401-46ce-837a-825901afe1b0" providerId="AD" clId="Web-{8C66C8F1-7EA6-BB03-B5C1-E299B9C842A5}" dt="2021-12-29T19:32:39.256" v="81"/>
        <pc:sldMkLst>
          <pc:docMk/>
          <pc:sldMk cId="3588611987" sldId="297"/>
        </pc:sldMkLst>
      </pc:sldChg>
      <pc:sldChg chg="addSp delSp modSp modNotes">
        <pc:chgData name="Joseph  Witcombe" userId="S::joseph@purplebeard.co.uk::a2840d26-4401-46ce-837a-825901afe1b0" providerId="AD" clId="Web-{8C66C8F1-7EA6-BB03-B5C1-E299B9C842A5}" dt="2021-12-30T01:58:51.121" v="304" actId="20577"/>
        <pc:sldMkLst>
          <pc:docMk/>
          <pc:sldMk cId="1905242167" sldId="298"/>
        </pc:sldMkLst>
        <pc:spChg chg="mod">
          <ac:chgData name="Joseph  Witcombe" userId="S::joseph@purplebeard.co.uk::a2840d26-4401-46ce-837a-825901afe1b0" providerId="AD" clId="Web-{8C66C8F1-7EA6-BB03-B5C1-E299B9C842A5}" dt="2021-12-30T01:58:51.121" v="304" actId="20577"/>
          <ac:spMkLst>
            <pc:docMk/>
            <pc:sldMk cId="1905242167" sldId="298"/>
            <ac:spMk id="2" creationId="{E3E9F866-B9A3-469E-AE33-EB840B39AC9A}"/>
          </ac:spMkLst>
        </pc:spChg>
        <pc:spChg chg="add mod">
          <ac:chgData name="Joseph  Witcombe" userId="S::joseph@purplebeard.co.uk::a2840d26-4401-46ce-837a-825901afe1b0" providerId="AD" clId="Web-{8C66C8F1-7EA6-BB03-B5C1-E299B9C842A5}" dt="2021-12-30T01:46:36.584" v="294" actId="20577"/>
          <ac:spMkLst>
            <pc:docMk/>
            <pc:sldMk cId="1905242167" sldId="298"/>
            <ac:spMk id="4" creationId="{CDD22059-14EE-465D-A240-7265D0041005}"/>
          </ac:spMkLst>
        </pc:spChg>
        <pc:spChg chg="del">
          <ac:chgData name="Joseph  Witcombe" userId="S::joseph@purplebeard.co.uk::a2840d26-4401-46ce-837a-825901afe1b0" providerId="AD" clId="Web-{8C66C8F1-7EA6-BB03-B5C1-E299B9C842A5}" dt="2021-12-30T01:38:32.428" v="92"/>
          <ac:spMkLst>
            <pc:docMk/>
            <pc:sldMk cId="1905242167" sldId="298"/>
            <ac:spMk id="103" creationId="{00000000-0000-0000-0000-000000000000}"/>
          </ac:spMkLst>
        </pc:spChg>
        <pc:picChg chg="add del mod">
          <ac:chgData name="Joseph  Witcombe" userId="S::joseph@purplebeard.co.uk::a2840d26-4401-46ce-837a-825901afe1b0" providerId="AD" clId="Web-{8C66C8F1-7EA6-BB03-B5C1-E299B9C842A5}" dt="2021-12-30T01:57:58.402" v="298"/>
          <ac:picMkLst>
            <pc:docMk/>
            <pc:sldMk cId="1905242167" sldId="298"/>
            <ac:picMk id="3" creationId="{79B91D91-1B7D-47CC-87EF-7B2FE1D7B74C}"/>
          </ac:picMkLst>
        </pc:picChg>
        <pc:picChg chg="add mod">
          <ac:chgData name="Joseph  Witcombe" userId="S::joseph@purplebeard.co.uk::a2840d26-4401-46ce-837a-825901afe1b0" providerId="AD" clId="Web-{8C66C8F1-7EA6-BB03-B5C1-E299B9C842A5}" dt="2021-12-30T01:58:42.887" v="303" actId="1076"/>
          <ac:picMkLst>
            <pc:docMk/>
            <pc:sldMk cId="1905242167" sldId="298"/>
            <ac:picMk id="5" creationId="{9E885CC5-117A-4DB8-BDA5-481F83905E16}"/>
          </ac:picMkLst>
        </pc:picChg>
      </pc:sldChg>
      <pc:sldChg chg="modNotes">
        <pc:chgData name="Joseph  Witcombe" userId="S::joseph@purplebeard.co.uk::a2840d26-4401-46ce-837a-825901afe1b0" providerId="AD" clId="Web-{8C66C8F1-7EA6-BB03-B5C1-E299B9C842A5}" dt="2021-12-30T03:25:30.263" v="378"/>
        <pc:sldMkLst>
          <pc:docMk/>
          <pc:sldMk cId="2950127719" sldId="299"/>
        </pc:sldMkLst>
      </pc:sldChg>
      <pc:sldChg chg="modNotes">
        <pc:chgData name="Joseph  Witcombe" userId="S::joseph@purplebeard.co.uk::a2840d26-4401-46ce-837a-825901afe1b0" providerId="AD" clId="Web-{8C66C8F1-7EA6-BB03-B5C1-E299B9C842A5}" dt="2021-12-29T00:05:33.722" v="1"/>
        <pc:sldMkLst>
          <pc:docMk/>
          <pc:sldMk cId="1302601540" sldId="301"/>
        </pc:sldMkLst>
      </pc:sldChg>
      <pc:sldChg chg="add">
        <pc:chgData name="Joseph  Witcombe" userId="S::joseph@purplebeard.co.uk::a2840d26-4401-46ce-837a-825901afe1b0" providerId="AD" clId="Web-{8C66C8F1-7EA6-BB03-B5C1-E299B9C842A5}" dt="2021-12-29T19:33:27.431" v="82"/>
        <pc:sldMkLst>
          <pc:docMk/>
          <pc:sldMk cId="4095366602" sldId="302"/>
        </pc:sldMkLst>
      </pc:sldChg>
      <pc:sldChg chg="add replId">
        <pc:chgData name="Joseph  Witcombe" userId="S::joseph@purplebeard.co.uk::a2840d26-4401-46ce-837a-825901afe1b0" providerId="AD" clId="Web-{8C66C8F1-7EA6-BB03-B5C1-E299B9C842A5}" dt="2021-12-29T19:33:36.010" v="83"/>
        <pc:sldMkLst>
          <pc:docMk/>
          <pc:sldMk cId="2791281453" sldId="303"/>
        </pc:sldMkLst>
      </pc:sldChg>
      <pc:sldChg chg="delSp modSp add ord replId">
        <pc:chgData name="Joseph  Witcombe" userId="S::joseph@purplebeard.co.uk::a2840d26-4401-46ce-837a-825901afe1b0" providerId="AD" clId="Web-{8C66C8F1-7EA6-BB03-B5C1-E299B9C842A5}" dt="2021-12-30T03:28:32.914" v="463"/>
        <pc:sldMkLst>
          <pc:docMk/>
          <pc:sldMk cId="1585759149" sldId="304"/>
        </pc:sldMkLst>
        <pc:spChg chg="mod">
          <ac:chgData name="Joseph  Witcombe" userId="S::joseph@purplebeard.co.uk::a2840d26-4401-46ce-837a-825901afe1b0" providerId="AD" clId="Web-{8C66C8F1-7EA6-BB03-B5C1-E299B9C842A5}" dt="2021-12-30T03:28:22.492" v="461" actId="20577"/>
          <ac:spMkLst>
            <pc:docMk/>
            <pc:sldMk cId="1585759149" sldId="304"/>
            <ac:spMk id="4" creationId="{CDD22059-14EE-465D-A240-7265D0041005}"/>
          </ac:spMkLst>
        </pc:spChg>
        <pc:picChg chg="del">
          <ac:chgData name="Joseph  Witcombe" userId="S::joseph@purplebeard.co.uk::a2840d26-4401-46ce-837a-825901afe1b0" providerId="AD" clId="Web-{8C66C8F1-7EA6-BB03-B5C1-E299B9C842A5}" dt="2021-12-30T03:28:25.758" v="462"/>
          <ac:picMkLst>
            <pc:docMk/>
            <pc:sldMk cId="1585759149" sldId="304"/>
            <ac:picMk id="5" creationId="{9E885CC5-117A-4DB8-BDA5-481F83905E16}"/>
          </ac:picMkLst>
        </pc:picChg>
      </pc:sldChg>
    </pc:docChg>
  </pc:docChgLst>
  <pc:docChgLst>
    <pc:chgData name="Joseph  Witcombe" userId="S::joseph@purplebeard.co.uk::a2840d26-4401-46ce-837a-825901afe1b0" providerId="AD" clId="Web-{9176CFB9-ACB8-3F3B-8A90-B3640F91E03D}"/>
    <pc:docChg chg="addSld modSld">
      <pc:chgData name="Joseph  Witcombe" userId="S::joseph@purplebeard.co.uk::a2840d26-4401-46ce-837a-825901afe1b0" providerId="AD" clId="Web-{9176CFB9-ACB8-3F3B-8A90-B3640F91E03D}" dt="2022-02-18T06:54:35.641" v="160" actId="20577"/>
      <pc:docMkLst>
        <pc:docMk/>
      </pc:docMkLst>
      <pc:sldChg chg="modSp add replId">
        <pc:chgData name="Joseph  Witcombe" userId="S::joseph@purplebeard.co.uk::a2840d26-4401-46ce-837a-825901afe1b0" providerId="AD" clId="Web-{9176CFB9-ACB8-3F3B-8A90-B3640F91E03D}" dt="2022-02-18T06:47:35.803" v="148" actId="14100"/>
        <pc:sldMkLst>
          <pc:docMk/>
          <pc:sldMk cId="2213602373" sldId="338"/>
        </pc:sldMkLst>
        <pc:spChg chg="mod">
          <ac:chgData name="Joseph  Witcombe" userId="S::joseph@purplebeard.co.uk::a2840d26-4401-46ce-837a-825901afe1b0" providerId="AD" clId="Web-{9176CFB9-ACB8-3F3B-8A90-B3640F91E03D}" dt="2022-02-18T06:47:15.380" v="142" actId="1076"/>
          <ac:spMkLst>
            <pc:docMk/>
            <pc:sldMk cId="2213602373" sldId="338"/>
            <ac:spMk id="5" creationId="{481AA86E-3DC1-4DCA-BC38-33D5B631259A}"/>
          </ac:spMkLst>
        </pc:spChg>
        <pc:spChg chg="mod">
          <ac:chgData name="Joseph  Witcombe" userId="S::joseph@purplebeard.co.uk::a2840d26-4401-46ce-837a-825901afe1b0" providerId="AD" clId="Web-{9176CFB9-ACB8-3F3B-8A90-B3640F91E03D}" dt="2022-02-18T06:47:35.803" v="148" actId="14100"/>
          <ac:spMkLst>
            <pc:docMk/>
            <pc:sldMk cId="2213602373" sldId="338"/>
            <ac:spMk id="6" creationId="{EE1C1393-6558-4322-A1C5-F582FED6201F}"/>
          </ac:spMkLst>
        </pc:spChg>
      </pc:sldChg>
      <pc:sldChg chg="modSp add replId">
        <pc:chgData name="Joseph  Witcombe" userId="S::joseph@purplebeard.co.uk::a2840d26-4401-46ce-837a-825901afe1b0" providerId="AD" clId="Web-{9176CFB9-ACB8-3F3B-8A90-B3640F91E03D}" dt="2022-02-18T06:54:35.641" v="160" actId="20577"/>
        <pc:sldMkLst>
          <pc:docMk/>
          <pc:sldMk cId="1404808588" sldId="339"/>
        </pc:sldMkLst>
        <pc:spChg chg="mod">
          <ac:chgData name="Joseph  Witcombe" userId="S::joseph@purplebeard.co.uk::a2840d26-4401-46ce-837a-825901afe1b0" providerId="AD" clId="Web-{9176CFB9-ACB8-3F3B-8A90-B3640F91E03D}" dt="2022-02-18T06:54:35.641" v="160" actId="20577"/>
          <ac:spMkLst>
            <pc:docMk/>
            <pc:sldMk cId="1404808588" sldId="339"/>
            <ac:spMk id="6" creationId="{EE1C1393-6558-4322-A1C5-F582FED6201F}"/>
          </ac:spMkLst>
        </pc:spChg>
      </pc:sldChg>
    </pc:docChg>
  </pc:docChgLst>
  <pc:docChgLst>
    <pc:chgData name="Joseph  Witcombe" userId="S::joseph@purplebeard.co.uk::a2840d26-4401-46ce-837a-825901afe1b0" providerId="AD" clId="Web-{61423377-AE4F-F9E0-D527-71882538566F}"/>
    <pc:docChg chg="addSld modSld sldOrd">
      <pc:chgData name="Joseph  Witcombe" userId="S::joseph@purplebeard.co.uk::a2840d26-4401-46ce-837a-825901afe1b0" providerId="AD" clId="Web-{61423377-AE4F-F9E0-D527-71882538566F}" dt="2022-02-10T09:54:15.617" v="315"/>
      <pc:docMkLst>
        <pc:docMk/>
      </pc:docMkLst>
      <pc:sldChg chg="modNotes">
        <pc:chgData name="Joseph  Witcombe" userId="S::joseph@purplebeard.co.uk::a2840d26-4401-46ce-837a-825901afe1b0" providerId="AD" clId="Web-{61423377-AE4F-F9E0-D527-71882538566F}" dt="2022-02-10T07:55:22.167" v="314"/>
        <pc:sldMkLst>
          <pc:docMk/>
          <pc:sldMk cId="922629678" sldId="310"/>
        </pc:sldMkLst>
      </pc:sldChg>
      <pc:sldChg chg="delSp modSp add mod ord replId modClrScheme chgLayout">
        <pc:chgData name="Joseph  Witcombe" userId="S::joseph@purplebeard.co.uk::a2840d26-4401-46ce-837a-825901afe1b0" providerId="AD" clId="Web-{61423377-AE4F-F9E0-D527-71882538566F}" dt="2022-02-10T07:23:37.054" v="191" actId="20577"/>
        <pc:sldMkLst>
          <pc:docMk/>
          <pc:sldMk cId="889156896" sldId="311"/>
        </pc:sldMkLst>
        <pc:spChg chg="mod ord">
          <ac:chgData name="Joseph  Witcombe" userId="S::joseph@purplebeard.co.uk::a2840d26-4401-46ce-837a-825901afe1b0" providerId="AD" clId="Web-{61423377-AE4F-F9E0-D527-71882538566F}" dt="2022-02-10T07:18:01.409" v="13"/>
          <ac:spMkLst>
            <pc:docMk/>
            <pc:sldMk cId="889156896" sldId="311"/>
            <ac:spMk id="5" creationId="{481AA86E-3DC1-4DCA-BC38-33D5B631259A}"/>
          </ac:spMkLst>
        </pc:spChg>
        <pc:spChg chg="mod ord">
          <ac:chgData name="Joseph  Witcombe" userId="S::joseph@purplebeard.co.uk::a2840d26-4401-46ce-837a-825901afe1b0" providerId="AD" clId="Web-{61423377-AE4F-F9E0-D527-71882538566F}" dt="2022-02-10T07:23:37.054" v="191" actId="20577"/>
          <ac:spMkLst>
            <pc:docMk/>
            <pc:sldMk cId="889156896" sldId="311"/>
            <ac:spMk id="6" creationId="{EE1C1393-6558-4322-A1C5-F582FED6201F}"/>
          </ac:spMkLst>
        </pc:spChg>
        <pc:spChg chg="del">
          <ac:chgData name="Joseph  Witcombe" userId="S::joseph@purplebeard.co.uk::a2840d26-4401-46ce-837a-825901afe1b0" providerId="AD" clId="Web-{61423377-AE4F-F9E0-D527-71882538566F}" dt="2022-02-10T07:17:53.674" v="12"/>
          <ac:spMkLst>
            <pc:docMk/>
            <pc:sldMk cId="889156896" sldId="311"/>
            <ac:spMk id="103" creationId="{00000000-0000-0000-0000-000000000000}"/>
          </ac:spMkLst>
        </pc:spChg>
      </pc:sldChg>
      <pc:sldChg chg="add replId">
        <pc:chgData name="Joseph  Witcombe" userId="S::joseph@purplebeard.co.uk::a2840d26-4401-46ce-837a-825901afe1b0" providerId="AD" clId="Web-{61423377-AE4F-F9E0-D527-71882538566F}" dt="2022-02-10T09:54:15.617" v="315"/>
        <pc:sldMkLst>
          <pc:docMk/>
          <pc:sldMk cId="3208786145" sldId="312"/>
        </pc:sldMkLst>
      </pc:sldChg>
    </pc:docChg>
  </pc:docChgLst>
  <pc:docChgLst>
    <pc:chgData name="Joseph  Witcombe" userId="S::joseph@purplebeard.co.uk::a2840d26-4401-46ce-837a-825901afe1b0" providerId="AD" clId="Web-{5DC26704-4C16-0160-3E2F-7E45A6C385DE}"/>
    <pc:docChg chg="addSld modSld sldOrd">
      <pc:chgData name="Joseph  Witcombe" userId="S::joseph@purplebeard.co.uk::a2840d26-4401-46ce-837a-825901afe1b0" providerId="AD" clId="Web-{5DC26704-4C16-0160-3E2F-7E45A6C385DE}" dt="2022-03-17T01:33:43.911" v="16"/>
      <pc:docMkLst>
        <pc:docMk/>
      </pc:docMkLst>
      <pc:sldChg chg="addSp delSp modSp add ord replId">
        <pc:chgData name="Joseph  Witcombe" userId="S::joseph@purplebeard.co.uk::a2840d26-4401-46ce-837a-825901afe1b0" providerId="AD" clId="Web-{5DC26704-4C16-0160-3E2F-7E45A6C385DE}" dt="2022-03-17T01:33:43.911" v="16"/>
        <pc:sldMkLst>
          <pc:docMk/>
          <pc:sldMk cId="432061800" sldId="381"/>
        </pc:sldMkLst>
        <pc:spChg chg="add del mod">
          <ac:chgData name="Joseph  Witcombe" userId="S::joseph@purplebeard.co.uk::a2840d26-4401-46ce-837a-825901afe1b0" providerId="AD" clId="Web-{5DC26704-4C16-0160-3E2F-7E45A6C385DE}" dt="2022-03-17T01:32:33.516" v="5"/>
          <ac:spMkLst>
            <pc:docMk/>
            <pc:sldMk cId="432061800" sldId="381"/>
            <ac:spMk id="4" creationId="{A323E9D2-A6E8-463B-A96F-AAC030EF6D40}"/>
          </ac:spMkLst>
        </pc:spChg>
        <pc:spChg chg="del">
          <ac:chgData name="Joseph  Witcombe" userId="S::joseph@purplebeard.co.uk::a2840d26-4401-46ce-837a-825901afe1b0" providerId="AD" clId="Web-{5DC26704-4C16-0160-3E2F-7E45A6C385DE}" dt="2022-03-17T01:32:35.704" v="6"/>
          <ac:spMkLst>
            <pc:docMk/>
            <pc:sldMk cId="432061800" sldId="381"/>
            <ac:spMk id="5" creationId="{481AA86E-3DC1-4DCA-BC38-33D5B631259A}"/>
          </ac:spMkLst>
        </pc:spChg>
        <pc:spChg chg="del mod">
          <ac:chgData name="Joseph  Witcombe" userId="S::joseph@purplebeard.co.uk::a2840d26-4401-46ce-837a-825901afe1b0" providerId="AD" clId="Web-{5DC26704-4C16-0160-3E2F-7E45A6C385DE}" dt="2022-03-17T01:32:31.516" v="4"/>
          <ac:spMkLst>
            <pc:docMk/>
            <pc:sldMk cId="432061800" sldId="381"/>
            <ac:spMk id="6" creationId="{EE1C1393-6558-4322-A1C5-F582FED6201F}"/>
          </ac:spMkLst>
        </pc:spChg>
        <pc:spChg chg="add del mod">
          <ac:chgData name="Joseph  Witcombe" userId="S::joseph@purplebeard.co.uk::a2840d26-4401-46ce-837a-825901afe1b0" providerId="AD" clId="Web-{5DC26704-4C16-0160-3E2F-7E45A6C385DE}" dt="2022-03-17T01:32:41.595" v="8"/>
          <ac:spMkLst>
            <pc:docMk/>
            <pc:sldMk cId="432061800" sldId="381"/>
            <ac:spMk id="8" creationId="{FC2E7D2A-D6AC-4DE2-887F-19E1D86A44D1}"/>
          </ac:spMkLst>
        </pc:spChg>
        <pc:spChg chg="del">
          <ac:chgData name="Joseph  Witcombe" userId="S::joseph@purplebeard.co.uk::a2840d26-4401-46ce-837a-825901afe1b0" providerId="AD" clId="Web-{5DC26704-4C16-0160-3E2F-7E45A6C385DE}" dt="2022-03-17T01:32:39.844" v="7"/>
          <ac:spMkLst>
            <pc:docMk/>
            <pc:sldMk cId="432061800" sldId="381"/>
            <ac:spMk id="103" creationId="{00000000-0000-0000-0000-000000000000}"/>
          </ac:spMkLst>
        </pc:spChg>
        <pc:picChg chg="add mod">
          <ac:chgData name="Joseph  Witcombe" userId="S::joseph@purplebeard.co.uk::a2840d26-4401-46ce-837a-825901afe1b0" providerId="AD" clId="Web-{5DC26704-4C16-0160-3E2F-7E45A6C385DE}" dt="2022-03-17T01:33:13.971" v="15" actId="1076"/>
          <ac:picMkLst>
            <pc:docMk/>
            <pc:sldMk cId="432061800" sldId="381"/>
            <ac:picMk id="2" creationId="{54F5C2B1-B77C-42BE-9E1E-0930EB1441AE}"/>
          </ac:picMkLst>
        </pc:picChg>
      </pc:sldChg>
    </pc:docChg>
  </pc:docChgLst>
  <pc:docChgLst>
    <pc:chgData name="Joseph  Witcombe" userId="S::joseph@purplebeard.co.uk::a2840d26-4401-46ce-837a-825901afe1b0" providerId="AD" clId="Web-{55CE6570-DA64-4415-AFF0-E45ABE52BF2C}"/>
    <pc:docChg chg="delSld modSld">
      <pc:chgData name="Joseph  Witcombe" userId="S::joseph@purplebeard.co.uk::a2840d26-4401-46ce-837a-825901afe1b0" providerId="AD" clId="Web-{55CE6570-DA64-4415-AFF0-E45ABE52BF2C}" dt="2022-02-10T03:59:42.825" v="30" actId="20577"/>
      <pc:docMkLst>
        <pc:docMk/>
      </pc:docMkLst>
      <pc:sldChg chg="modSp">
        <pc:chgData name="Joseph  Witcombe" userId="S::joseph@purplebeard.co.uk::a2840d26-4401-46ce-837a-825901afe1b0" providerId="AD" clId="Web-{55CE6570-DA64-4415-AFF0-E45ABE52BF2C}" dt="2022-02-10T03:58:11.632" v="4" actId="20577"/>
        <pc:sldMkLst>
          <pc:docMk/>
          <pc:sldMk cId="0" sldId="256"/>
        </pc:sldMkLst>
        <pc:spChg chg="mod">
          <ac:chgData name="Joseph  Witcombe" userId="S::joseph@purplebeard.co.uk::a2840d26-4401-46ce-837a-825901afe1b0" providerId="AD" clId="Web-{55CE6570-DA64-4415-AFF0-E45ABE52BF2C}" dt="2022-02-10T03:58:11.632" v="4" actId="20577"/>
          <ac:spMkLst>
            <pc:docMk/>
            <pc:sldMk cId="0" sldId="256"/>
            <ac:spMk id="45" creationId="{00000000-0000-0000-0000-000000000000}"/>
          </ac:spMkLst>
        </pc:spChg>
      </pc:sldChg>
      <pc:sldChg chg="del">
        <pc:chgData name="Joseph  Witcombe" userId="S::joseph@purplebeard.co.uk::a2840d26-4401-46ce-837a-825901afe1b0" providerId="AD" clId="Web-{55CE6570-DA64-4415-AFF0-E45ABE52BF2C}" dt="2022-02-10T03:58:55.760" v="17"/>
        <pc:sldMkLst>
          <pc:docMk/>
          <pc:sldMk cId="0" sldId="263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13"/>
        <pc:sldMkLst>
          <pc:docMk/>
          <pc:sldMk cId="4142256669" sldId="289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11"/>
        <pc:sldMkLst>
          <pc:docMk/>
          <pc:sldMk cId="3049571407" sldId="291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12"/>
        <pc:sldMkLst>
          <pc:docMk/>
          <pc:sldMk cId="275886308" sldId="292"/>
        </pc:sldMkLst>
      </pc:sldChg>
      <pc:sldChg chg="addSp delSp modSp">
        <pc:chgData name="Joseph  Witcombe" userId="S::joseph@purplebeard.co.uk::a2840d26-4401-46ce-837a-825901afe1b0" providerId="AD" clId="Web-{55CE6570-DA64-4415-AFF0-E45ABE52BF2C}" dt="2022-02-10T03:59:42.825" v="30" actId="20577"/>
        <pc:sldMkLst>
          <pc:docMk/>
          <pc:sldMk cId="3687360637" sldId="293"/>
        </pc:sldMkLst>
        <pc:spChg chg="mod">
          <ac:chgData name="Joseph  Witcombe" userId="S::joseph@purplebeard.co.uk::a2840d26-4401-46ce-837a-825901afe1b0" providerId="AD" clId="Web-{55CE6570-DA64-4415-AFF0-E45ABE52BF2C}" dt="2022-02-10T03:59:29.824" v="24" actId="20577"/>
          <ac:spMkLst>
            <pc:docMk/>
            <pc:sldMk cId="3687360637" sldId="293"/>
            <ac:spMk id="4" creationId="{5F484A11-AFE2-4D9D-91EE-603F618ED9BC}"/>
          </ac:spMkLst>
        </pc:spChg>
        <pc:spChg chg="add">
          <ac:chgData name="Joseph  Witcombe" userId="S::joseph@purplebeard.co.uk::a2840d26-4401-46ce-837a-825901afe1b0" providerId="AD" clId="Web-{55CE6570-DA64-4415-AFF0-E45ABE52BF2C}" dt="2022-02-10T03:59:05.963" v="19"/>
          <ac:spMkLst>
            <pc:docMk/>
            <pc:sldMk cId="3687360637" sldId="293"/>
            <ac:spMk id="5" creationId="{A1BDDBF8-119B-4F1F-B689-BFAC96086382}"/>
          </ac:spMkLst>
        </pc:spChg>
        <pc:spChg chg="mod">
          <ac:chgData name="Joseph  Witcombe" userId="S::joseph@purplebeard.co.uk::a2840d26-4401-46ce-837a-825901afe1b0" providerId="AD" clId="Web-{55CE6570-DA64-4415-AFF0-E45ABE52BF2C}" dt="2022-02-10T03:59:42.825" v="30" actId="20577"/>
          <ac:spMkLst>
            <pc:docMk/>
            <pc:sldMk cId="3687360637" sldId="293"/>
            <ac:spMk id="105" creationId="{00000000-0000-0000-0000-000000000000}"/>
          </ac:spMkLst>
        </pc:spChg>
        <pc:picChg chg="del">
          <ac:chgData name="Joseph  Witcombe" userId="S::joseph@purplebeard.co.uk::a2840d26-4401-46ce-837a-825901afe1b0" providerId="AD" clId="Web-{55CE6570-DA64-4415-AFF0-E45ABE52BF2C}" dt="2022-02-10T03:58:58.963" v="18"/>
          <ac:picMkLst>
            <pc:docMk/>
            <pc:sldMk cId="3687360637" sldId="293"/>
            <ac:picMk id="3" creationId="{5A16188E-FB15-4784-AD31-CBE87FC25F16}"/>
          </ac:picMkLst>
        </pc:picChg>
      </pc:sldChg>
      <pc:sldChg chg="del">
        <pc:chgData name="Joseph  Witcombe" userId="S::joseph@purplebeard.co.uk::a2840d26-4401-46ce-837a-825901afe1b0" providerId="AD" clId="Web-{55CE6570-DA64-4415-AFF0-E45ABE52BF2C}" dt="2022-02-10T03:58:55.744" v="14"/>
        <pc:sldMkLst>
          <pc:docMk/>
          <pc:sldMk cId="1207423451" sldId="294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15"/>
        <pc:sldMkLst>
          <pc:docMk/>
          <pc:sldMk cId="765748334" sldId="295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60" v="16"/>
        <pc:sldMkLst>
          <pc:docMk/>
          <pc:sldMk cId="3448724903" sldId="296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7"/>
        <pc:sldMkLst>
          <pc:docMk/>
          <pc:sldMk cId="3588611987" sldId="297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6"/>
        <pc:sldMkLst>
          <pc:docMk/>
          <pc:sldMk cId="1905242167" sldId="298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9"/>
        <pc:sldMkLst>
          <pc:docMk/>
          <pc:sldMk cId="1617218094" sldId="305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8"/>
        <pc:sldMkLst>
          <pc:docMk/>
          <pc:sldMk cId="3844503272" sldId="306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10"/>
        <pc:sldMkLst>
          <pc:docMk/>
          <pc:sldMk cId="4013023479" sldId="308"/>
        </pc:sldMkLst>
      </pc:sldChg>
      <pc:sldChg chg="del">
        <pc:chgData name="Joseph  Witcombe" userId="S::joseph@purplebeard.co.uk::a2840d26-4401-46ce-837a-825901afe1b0" providerId="AD" clId="Web-{55CE6570-DA64-4415-AFF0-E45ABE52BF2C}" dt="2022-02-10T03:58:55.744" v="5"/>
        <pc:sldMkLst>
          <pc:docMk/>
          <pc:sldMk cId="2489768949" sldId="309"/>
        </pc:sldMkLst>
      </pc:sldChg>
    </pc:docChg>
  </pc:docChgLst>
  <pc:docChgLst>
    <pc:chgData name="Joseph  Witcombe" userId="S::joseph@purplebeard.co.uk::a2840d26-4401-46ce-837a-825901afe1b0" providerId="AD" clId="Web-{72CF7FAA-25D3-101D-EAFA-A43F3A6995E5}"/>
    <pc:docChg chg="delSld">
      <pc:chgData name="Joseph  Witcombe" userId="S::joseph@purplebeard.co.uk::a2840d26-4401-46ce-837a-825901afe1b0" providerId="AD" clId="Web-{72CF7FAA-25D3-101D-EAFA-A43F3A6995E5}" dt="2022-03-18T03:24:41.006" v="27"/>
      <pc:docMkLst>
        <pc:docMk/>
      </pc:docMkLst>
      <pc:sldChg chg="del">
        <pc:chgData name="Joseph  Witcombe" userId="S::joseph@purplebeard.co.uk::a2840d26-4401-46ce-837a-825901afe1b0" providerId="AD" clId="Web-{72CF7FAA-25D3-101D-EAFA-A43F3A6995E5}" dt="2022-03-18T03:24:10.880" v="11"/>
        <pc:sldMkLst>
          <pc:docMk/>
          <pc:sldMk cId="0" sldId="262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41.006" v="27"/>
        <pc:sldMkLst>
          <pc:docMk/>
          <pc:sldMk cId="0" sldId="283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5"/>
        <pc:sldMkLst>
          <pc:docMk/>
          <pc:sldMk cId="1419389841" sldId="286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10"/>
        <pc:sldMkLst>
          <pc:docMk/>
          <pc:sldMk cId="3687360637" sldId="293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41.006" v="26"/>
        <pc:sldMkLst>
          <pc:docMk/>
          <pc:sldMk cId="2791281453" sldId="303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1"/>
        <pc:sldMkLst>
          <pc:docMk/>
          <pc:sldMk cId="3011540623" sldId="309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9.037" v="14"/>
        <pc:sldMkLst>
          <pc:docMk/>
          <pc:sldMk cId="922629678" sldId="310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24.443" v="17"/>
        <pc:sldMkLst>
          <pc:docMk/>
          <pc:sldMk cId="3208786145" sldId="312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7"/>
        <pc:sldMkLst>
          <pc:docMk/>
          <pc:sldMk cId="957540262" sldId="319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31.553" v="23"/>
        <pc:sldMkLst>
          <pc:docMk/>
          <pc:sldMk cId="3451093341" sldId="320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9.037" v="12"/>
        <pc:sldMkLst>
          <pc:docMk/>
          <pc:sldMk cId="584389882" sldId="331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9"/>
        <pc:sldMkLst>
          <pc:docMk/>
          <pc:sldMk cId="1331162932" sldId="352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3"/>
        <pc:sldMkLst>
          <pc:docMk/>
          <pc:sldMk cId="3048117351" sldId="354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2"/>
        <pc:sldMkLst>
          <pc:docMk/>
          <pc:sldMk cId="890377984" sldId="355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6"/>
        <pc:sldMkLst>
          <pc:docMk/>
          <pc:sldMk cId="2688545162" sldId="361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0"/>
        <pc:sldMkLst>
          <pc:docMk/>
          <pc:sldMk cId="1801737776" sldId="364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9.037" v="13"/>
        <pc:sldMkLst>
          <pc:docMk/>
          <pc:sldMk cId="1446443189" sldId="365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24.443" v="16"/>
        <pc:sldMkLst>
          <pc:docMk/>
          <pc:sldMk cId="888007456" sldId="366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31.553" v="24"/>
        <pc:sldMkLst>
          <pc:docMk/>
          <pc:sldMk cId="3125349754" sldId="367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31.553" v="25"/>
        <pc:sldMkLst>
          <pc:docMk/>
          <pc:sldMk cId="373072796" sldId="368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8"/>
        <pc:sldMkLst>
          <pc:docMk/>
          <pc:sldMk cId="1726191653" sldId="371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10.880" v="4"/>
        <pc:sldMkLst>
          <pc:docMk/>
          <pc:sldMk cId="4078220666" sldId="372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31.553" v="18"/>
        <pc:sldMkLst>
          <pc:docMk/>
          <pc:sldMk cId="4036347949" sldId="373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31.553" v="21"/>
        <pc:sldMkLst>
          <pc:docMk/>
          <pc:sldMk cId="815892209" sldId="374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31.553" v="20"/>
        <pc:sldMkLst>
          <pc:docMk/>
          <pc:sldMk cId="4096644563" sldId="375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31.553" v="19"/>
        <pc:sldMkLst>
          <pc:docMk/>
          <pc:sldMk cId="1166212134" sldId="376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31.553" v="22"/>
        <pc:sldMkLst>
          <pc:docMk/>
          <pc:sldMk cId="1556684882" sldId="380"/>
        </pc:sldMkLst>
      </pc:sldChg>
      <pc:sldChg chg="del">
        <pc:chgData name="Joseph  Witcombe" userId="S::joseph@purplebeard.co.uk::a2840d26-4401-46ce-837a-825901afe1b0" providerId="AD" clId="Web-{72CF7FAA-25D3-101D-EAFA-A43F3A6995E5}" dt="2022-03-18T03:24:24.443" v="15"/>
        <pc:sldMkLst>
          <pc:docMk/>
          <pc:sldMk cId="432061800" sldId="381"/>
        </pc:sldMkLst>
      </pc:sldChg>
    </pc:docChg>
  </pc:docChgLst>
  <pc:docChgLst>
    <pc:chgData name="Joseph  Witcombe" userId="S::joseph@purplebeard.co.uk::a2840d26-4401-46ce-837a-825901afe1b0" providerId="AD" clId="Web-{F051CE69-3EA6-08D4-0C67-C228DDD2DACB}"/>
    <pc:docChg chg="addSld modSld">
      <pc:chgData name="Joseph  Witcombe" userId="S::joseph@purplebeard.co.uk::a2840d26-4401-46ce-837a-825901afe1b0" providerId="AD" clId="Web-{F051CE69-3EA6-08D4-0C67-C228DDD2DACB}" dt="2022-02-15T10:19:49.163" v="5" actId="20577"/>
      <pc:docMkLst>
        <pc:docMk/>
      </pc:docMkLst>
      <pc:sldChg chg="modSp add replId">
        <pc:chgData name="Joseph  Witcombe" userId="S::joseph@purplebeard.co.uk::a2840d26-4401-46ce-837a-825901afe1b0" providerId="AD" clId="Web-{F051CE69-3EA6-08D4-0C67-C228DDD2DACB}" dt="2022-02-15T10:19:49.163" v="5" actId="20577"/>
        <pc:sldMkLst>
          <pc:docMk/>
          <pc:sldMk cId="2679396320" sldId="323"/>
        </pc:sldMkLst>
        <pc:spChg chg="mod">
          <ac:chgData name="Joseph  Witcombe" userId="S::joseph@purplebeard.co.uk::a2840d26-4401-46ce-837a-825901afe1b0" providerId="AD" clId="Web-{F051CE69-3EA6-08D4-0C67-C228DDD2DACB}" dt="2022-02-15T10:19:49.163" v="5" actId="20577"/>
          <ac:spMkLst>
            <pc:docMk/>
            <pc:sldMk cId="2679396320" sldId="323"/>
            <ac:spMk id="5" creationId="{481AA86E-3DC1-4DCA-BC38-33D5B631259A}"/>
          </ac:spMkLst>
        </pc:spChg>
      </pc:sldChg>
      <pc:sldChg chg="add replId">
        <pc:chgData name="Joseph  Witcombe" userId="S::joseph@purplebeard.co.uk::a2840d26-4401-46ce-837a-825901afe1b0" providerId="AD" clId="Web-{F051CE69-3EA6-08D4-0C67-C228DDD2DACB}" dt="2022-02-15T10:19:20.522" v="1"/>
        <pc:sldMkLst>
          <pc:docMk/>
          <pc:sldMk cId="2097904520" sldId="324"/>
        </pc:sldMkLst>
      </pc:sldChg>
      <pc:sldChg chg="add replId">
        <pc:chgData name="Joseph  Witcombe" userId="S::joseph@purplebeard.co.uk::a2840d26-4401-46ce-837a-825901afe1b0" providerId="AD" clId="Web-{F051CE69-3EA6-08D4-0C67-C228DDD2DACB}" dt="2022-02-15T10:19:23.116" v="2"/>
        <pc:sldMkLst>
          <pc:docMk/>
          <pc:sldMk cId="3619066894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7394a84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097394a84e_0_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Strings have only one property called length</a:t>
            </a:r>
          </a:p>
          <a:p>
            <a:pPr marL="0" indent="0">
              <a:buNone/>
            </a:pPr>
            <a:r>
              <a:rPr lang="en-US"/>
              <a:t>Properties are different than methods which we will see later</a:t>
            </a:r>
            <a:br>
              <a:rPr lang="en-US"/>
            </a:br>
            <a:r>
              <a:rPr lang="en-US"/>
              <a:t>Methods</a:t>
            </a:r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02284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Strings have only one property called length</a:t>
            </a:r>
          </a:p>
          <a:p>
            <a:pPr marL="0" indent="0">
              <a:buNone/>
            </a:pPr>
            <a:r>
              <a:rPr lang="en-US"/>
              <a:t>Properties are different than methods which we will see later</a:t>
            </a:r>
            <a:br>
              <a:rPr lang="en-US"/>
            </a:br>
            <a:r>
              <a:rPr lang="en-US"/>
              <a:t>Methods</a:t>
            </a:r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207758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926940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32668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81270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0628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29062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Strings have only one property called length</a:t>
            </a:r>
          </a:p>
          <a:p>
            <a:pPr marL="0" indent="0">
              <a:buNone/>
            </a:pPr>
            <a:r>
              <a:rPr lang="en-US"/>
              <a:t>Properties are different than methods which we will see later</a:t>
            </a:r>
            <a:br>
              <a:rPr lang="en-US"/>
            </a:br>
            <a:r>
              <a:rPr lang="en-US"/>
              <a:t>Methods</a:t>
            </a:r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828508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Strings have only one property called length</a:t>
            </a:r>
          </a:p>
          <a:p>
            <a:pPr marL="0" indent="0">
              <a:buNone/>
            </a:pPr>
            <a:r>
              <a:rPr lang="en-US"/>
              <a:t>Properties are different than methods which we will see later</a:t>
            </a:r>
            <a:br>
              <a:rPr lang="en-US"/>
            </a:br>
            <a:r>
              <a:rPr lang="en-US"/>
              <a:t>Methods</a:t>
            </a:r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47359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Strings have only one property called length</a:t>
            </a:r>
          </a:p>
          <a:p>
            <a:pPr marL="0" indent="0">
              <a:buNone/>
            </a:pPr>
            <a:r>
              <a:rPr lang="en-US"/>
              <a:t>Properties are different than methods which we will see later</a:t>
            </a:r>
            <a:br>
              <a:rPr lang="en-US"/>
            </a:br>
            <a:r>
              <a:rPr lang="en-US"/>
              <a:t>Methods</a:t>
            </a:r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87419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8321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3805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1093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00520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91068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98689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06105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a3117a6_0_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Strings have only one property called length</a:t>
            </a:r>
          </a:p>
          <a:p>
            <a:pPr marL="0" indent="0">
              <a:buNone/>
            </a:pPr>
            <a:r>
              <a:rPr lang="en-US"/>
              <a:t>Properties are different than methods which we will see later</a:t>
            </a:r>
            <a:br>
              <a:rPr lang="en-US"/>
            </a:br>
            <a:r>
              <a:rPr lang="en-US"/>
              <a:t>Methods</a:t>
            </a:r>
          </a:p>
        </p:txBody>
      </p:sp>
      <p:sp>
        <p:nvSpPr>
          <p:cNvPr id="100" name="Google Shape;100;g1087a3117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860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CAE9D69B-A110-4B7F-9112-352DC0862E7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rgbClr val="B7B7B7"/>
                </a:solidFill>
              </a:rPr>
              <a:t>JavaScript 1</a:t>
            </a:r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686343C5-762D-4DD3-9A52-4CD3D8F6702F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7D0F9EF5-E261-424F-8C3D-23063DFF4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870557"/>
            <a:ext cx="8478838" cy="3287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xmlns="" id="{23831357-6510-4F30-8622-A4BDF08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6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rgbClr val="B7B7B7"/>
                </a:solidFill>
              </a:rPr>
              <a:t>JavaScript 1</a:t>
            </a:r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Google Shape;103;g1087a3117a6_0_117">
            <a:extLst>
              <a:ext uri="{FF2B5EF4-FFF2-40B4-BE49-F238E27FC236}">
                <a16:creationId xmlns:a16="http://schemas.microsoft.com/office/drawing/2014/main" xmlns="" id="{F24FE441-0B22-4678-B910-B37764C77CEA}"/>
              </a:ext>
            </a:extLst>
          </p:cNvPr>
          <p:cNvSpPr/>
          <p:nvPr userDrawn="1"/>
        </p:nvSpPr>
        <p:spPr>
          <a:xfrm>
            <a:off x="10371078" y="5941537"/>
            <a:ext cx="1443300" cy="65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0946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JavaScript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316120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0946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JavaScript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316120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JavaScript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3205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A2A2A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JavaScript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BFBFB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379459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A2A2A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JavaScript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BFBFB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37945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rgbClr val="20946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7057" y="1808912"/>
            <a:ext cx="8698372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19" y="708917"/>
            <a:ext cx="10787869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BFBFB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43031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Ref idx="1001">
        <a:schemeClr val="bg1"/>
      </p:bgRef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B6E9EE-1EF4-49C3-8A60-76FBB6A2DEC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9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369" y="1808911"/>
            <a:ext cx="4982966" cy="434017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rgbClr val="FBFBFB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0" y="708917"/>
            <a:ext cx="4982965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BFBFB"/>
                </a:solidFill>
                <a:latin typeface="+mn-lt"/>
              </a:defRPr>
            </a:lvl1pPr>
          </a:lstStyle>
          <a:p>
            <a:r>
              <a:rPr lang="en-US"/>
              <a:t>Click to edit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7D895517-B87F-4701-BEE6-FC1325D2C8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04232" y="1808911"/>
            <a:ext cx="5075433" cy="434017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930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086657" y="1624049"/>
            <a:ext cx="402503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>
                <a:solidFill>
                  <a:srgbClr val="5B2C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userDrawn="1">
  <p:cSld name="Title Only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4;g1097394a84e_0_17">
            <a:extLst>
              <a:ext uri="{FF2B5EF4-FFF2-40B4-BE49-F238E27FC236}">
                <a16:creationId xmlns:a16="http://schemas.microsoft.com/office/drawing/2014/main" xmlns="" id="{3B59D440-7BC1-4DAF-91CD-6774B016B49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" y="1"/>
            <a:ext cx="121919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5;g1097394a84e_0_17">
            <a:extLst>
              <a:ext uri="{FF2B5EF4-FFF2-40B4-BE49-F238E27FC236}">
                <a16:creationId xmlns:a16="http://schemas.microsoft.com/office/drawing/2014/main" xmlns="" id="{42C4D5A7-F4BD-4CDA-90AB-63C1E8732F6E}"/>
              </a:ext>
            </a:extLst>
          </p:cNvPr>
          <p:cNvSpPr txBox="1">
            <a:spLocks noGrp="1"/>
          </p:cNvSpPr>
          <p:nvPr>
            <p:ph type="title" idx="4294967295" hasCustomPrompt="1"/>
          </p:nvPr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>
              <a:defRPr/>
            </a:lvl1pPr>
          </a:lstStyle>
          <a:p>
            <a:r>
              <a:rPr lang="en-US" sz="2000">
                <a:solidFill>
                  <a:schemeClr val="lt1"/>
                </a:solidFill>
              </a:rPr>
              <a:t>JavaScript 2</a:t>
            </a:r>
          </a:p>
        </p:txBody>
      </p:sp>
      <p:cxnSp>
        <p:nvCxnSpPr>
          <p:cNvPr id="17" name="Google Shape;46;g1097394a84e_0_17">
            <a:extLst>
              <a:ext uri="{FF2B5EF4-FFF2-40B4-BE49-F238E27FC236}">
                <a16:creationId xmlns:a16="http://schemas.microsoft.com/office/drawing/2014/main" xmlns="" id="{DFBF017D-803E-4747-B8BE-14F9EE26241C}"/>
              </a:ext>
            </a:extLst>
          </p:cNvPr>
          <p:cNvCxnSpPr/>
          <p:nvPr userDrawn="1"/>
        </p:nvCxnSpPr>
        <p:spPr>
          <a:xfrm rot="10800000" flipH="1">
            <a:off x="1071950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CAE9D69B-A110-4B7F-9112-352DC0862E7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rgbClr val="B7B7B7"/>
                </a:solidFill>
              </a:rPr>
              <a:t>JavaScript  2</a:t>
            </a:r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686343C5-762D-4DD3-9A52-4CD3D8F6702F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7D0F9EF5-E261-424F-8C3D-23063DFF4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2pPr>
            <a:lvl3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3pPr>
            <a:lvl4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4pPr>
            <a:lvl5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xmlns="" id="{23831357-6510-4F30-8622-A4BDF08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rgbClr val="B7B7B7"/>
                </a:solidFill>
              </a:rPr>
              <a:t>JavaScript 2</a:t>
            </a:r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Google Shape;103;g1087a3117a6_0_117">
            <a:extLst>
              <a:ext uri="{FF2B5EF4-FFF2-40B4-BE49-F238E27FC236}">
                <a16:creationId xmlns:a16="http://schemas.microsoft.com/office/drawing/2014/main" xmlns="" id="{F24FE441-0B22-4678-B910-B37764C77CEA}"/>
              </a:ext>
            </a:extLst>
          </p:cNvPr>
          <p:cNvSpPr/>
          <p:nvPr userDrawn="1"/>
        </p:nvSpPr>
        <p:spPr>
          <a:xfrm>
            <a:off x="10371078" y="5941537"/>
            <a:ext cx="1443300" cy="65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2pPr>
            <a:lvl3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3pPr>
            <a:lvl4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4pPr>
            <a:lvl5pPr marL="34290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JavaScript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316120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g1087a3117a6_0_117">
            <a:extLst>
              <a:ext uri="{FF2B5EF4-FFF2-40B4-BE49-F238E27FC236}">
                <a16:creationId xmlns:a16="http://schemas.microsoft.com/office/drawing/2014/main" xmlns="" id="{0EC57FFC-BDEE-4367-B06A-7478AFFF4241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JavaScript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2240" y="1798638"/>
            <a:ext cx="8478838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40" y="698643"/>
            <a:ext cx="10515600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Google Shape;106;g1087a3117a6_0_117">
            <a:extLst>
              <a:ext uri="{FF2B5EF4-FFF2-40B4-BE49-F238E27FC236}">
                <a16:creationId xmlns:a16="http://schemas.microsoft.com/office/drawing/2014/main" xmlns="" id="{07FD8F8D-92FB-4CF4-89CF-354E1990387C}"/>
              </a:ext>
            </a:extLst>
          </p:cNvPr>
          <p:cNvCxnSpPr/>
          <p:nvPr userDrawn="1"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3205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7057" y="1808912"/>
            <a:ext cx="8698372" cy="32877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19" y="708917"/>
            <a:ext cx="10787869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430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Ref idx="1001">
        <a:schemeClr val="bg1"/>
      </p:bgRef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B6E9EE-1EF4-49C3-8A60-76FBB6A2DEC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025E26-65A7-4B29-8014-286B5309E43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70E21-F842-4177-AEBF-3F426D9AA2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369" y="1808911"/>
            <a:ext cx="4982966" cy="434017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3AF37F-C9D1-44AC-80A8-678E232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0" y="708917"/>
            <a:ext cx="4982965" cy="914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7D895517-B87F-4701-BEE6-FC1325D2C8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04232" y="1808911"/>
            <a:ext cx="5075433" cy="434017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2pPr>
            <a:lvl3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3pPr>
            <a:lvl4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4pPr>
            <a:lvl5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 a long amount of text for testing purposes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930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userDrawn="1">
  <p:cSld name="Title Only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4;g1097394a84e_0_17">
            <a:extLst>
              <a:ext uri="{FF2B5EF4-FFF2-40B4-BE49-F238E27FC236}">
                <a16:creationId xmlns:a16="http://schemas.microsoft.com/office/drawing/2014/main" xmlns="" id="{3B59D440-7BC1-4DAF-91CD-6774B016B49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" y="1"/>
            <a:ext cx="121919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5;g1097394a84e_0_17">
            <a:extLst>
              <a:ext uri="{FF2B5EF4-FFF2-40B4-BE49-F238E27FC236}">
                <a16:creationId xmlns:a16="http://schemas.microsoft.com/office/drawing/2014/main" xmlns="" id="{42C4D5A7-F4BD-4CDA-90AB-63C1E8732F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>
                <a:solidFill>
                  <a:schemeClr val="lt1"/>
                </a:solidFill>
              </a:rPr>
              <a:t>JavaScript 1</a:t>
            </a:r>
          </a:p>
        </p:txBody>
      </p:sp>
      <p:cxnSp>
        <p:nvCxnSpPr>
          <p:cNvPr id="17" name="Google Shape;46;g1097394a84e_0_17">
            <a:extLst>
              <a:ext uri="{FF2B5EF4-FFF2-40B4-BE49-F238E27FC236}">
                <a16:creationId xmlns:a16="http://schemas.microsoft.com/office/drawing/2014/main" xmlns="" id="{DFBF017D-803E-4747-B8BE-14F9EE26241C}"/>
              </a:ext>
            </a:extLst>
          </p:cNvPr>
          <p:cNvCxnSpPr/>
          <p:nvPr userDrawn="1"/>
        </p:nvCxnSpPr>
        <p:spPr>
          <a:xfrm rot="10800000" flipH="1">
            <a:off x="1071950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49" r:id="rId9"/>
    <p:sldLayoutId id="2147483651" r:id="rId10"/>
    <p:sldLayoutId id="2147483652" r:id="rId11"/>
    <p:sldLayoutId id="2147483666" r:id="rId12"/>
    <p:sldLayoutId id="2147483654" r:id="rId13"/>
    <p:sldLayoutId id="2147483657" r:id="rId14"/>
    <p:sldLayoutId id="2147483667" r:id="rId15"/>
    <p:sldLayoutId id="2147483658" r:id="rId16"/>
    <p:sldLayoutId id="2147483655" r:id="rId17"/>
    <p:sldLayoutId id="2147483656" r:id="rId18"/>
    <p:sldLayoutId id="214748365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1097394a84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1"/>
            <a:ext cx="121919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1097394a84e_0_17"/>
          <p:cNvSpPr txBox="1">
            <a:spLocks noGrp="1"/>
          </p:cNvSpPr>
          <p:nvPr>
            <p:ph type="title" idx="4294967295"/>
          </p:nvPr>
        </p:nvSpPr>
        <p:spPr>
          <a:xfrm rot="5400000">
            <a:off x="-1507018" y="2329349"/>
            <a:ext cx="40251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>
                <a:solidFill>
                  <a:schemeClr val="lt1"/>
                </a:solidFill>
              </a:rPr>
              <a:t>JavaScript 1</a:t>
            </a:r>
          </a:p>
        </p:txBody>
      </p:sp>
      <p:cxnSp>
        <p:nvCxnSpPr>
          <p:cNvPr id="46" name="Google Shape;46;g1097394a84e_0_17"/>
          <p:cNvCxnSpPr/>
          <p:nvPr/>
        </p:nvCxnSpPr>
        <p:spPr>
          <a:xfrm rot="10800000" flipH="1">
            <a:off x="1071950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AutoNum type="arabicPeriod"/>
            </a:pPr>
            <a:r>
              <a:rPr lang="en-GB" dirty="0"/>
              <a:t>To go on the Super </a:t>
            </a:r>
            <a:r>
              <a:rPr lang="en-GB" dirty="0" err="1"/>
              <a:t>Dooper</a:t>
            </a:r>
            <a:r>
              <a:rPr lang="en-GB" dirty="0"/>
              <a:t> </a:t>
            </a:r>
            <a:r>
              <a:rPr lang="en-GB" dirty="0" err="1"/>
              <a:t>Looper</a:t>
            </a:r>
            <a:r>
              <a:rPr lang="en-GB" dirty="0"/>
              <a:t> roller coaster you have to be equal or above 150cm</a:t>
            </a:r>
          </a:p>
          <a:p>
            <a:r>
              <a:rPr lang="en-GB" dirty="0"/>
              <a:t>Use an if/else statement to log "You can go on the ride" if the variable height is equal or above 150 or "Sorry you are not tall enough" height is below 150</a:t>
            </a:r>
          </a:p>
          <a:p>
            <a:r>
              <a:rPr lang="en-GB" dirty="0"/>
              <a:t>Modify your if statement so that if height is not a number the message "Please enter a number" is logged to the console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Control Flow Exercise 2: Height Test</a:t>
            </a:r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37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2240" y="1529697"/>
            <a:ext cx="8478838" cy="4934976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14999"/>
              </a:lnSpc>
              <a:spcAft>
                <a:spcPts val="0"/>
              </a:spcAft>
              <a:buNone/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cs typeface="Calibri"/>
              </a:rPr>
              <a:t>In the game Dice Prize, you throw two dice:</a:t>
            </a:r>
            <a:endParaRPr lang="en-US" sz="200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marL="342900" indent="-342900">
              <a:lnSpc>
                <a:spcPct val="114999"/>
              </a:lnSpc>
              <a:spcAft>
                <a:spcPts val="0"/>
              </a:spcAft>
              <a:buFont typeface="Arial"/>
              <a:buChar char="•"/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cs typeface="Calibri"/>
              </a:rPr>
              <a:t>If you throw two sixes you win a top prize: a bear</a:t>
            </a:r>
            <a:endParaRPr lang="en-US" sz="200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marL="342900" indent="-342900">
              <a:lnSpc>
                <a:spcPct val="114999"/>
              </a:lnSpc>
              <a:spcAft>
                <a:spcPts val="0"/>
              </a:spcAft>
              <a:buFont typeface="Arial"/>
              <a:buChar char="•"/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cs typeface="Calibri"/>
              </a:rPr>
              <a:t>If you throw a double number, other than a six, you win three free throws</a:t>
            </a:r>
            <a:endParaRPr lang="en-US" sz="200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marL="342900" indent="-342900">
              <a:lnSpc>
                <a:spcPct val="114999"/>
              </a:lnSpc>
              <a:spcAft>
                <a:spcPts val="0"/>
              </a:spcAft>
              <a:buFont typeface="Arial"/>
              <a:buChar char="•"/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cs typeface="Calibri"/>
              </a:rPr>
              <a:t>If you throw an even number, you win one free throw</a:t>
            </a:r>
            <a:endParaRPr lang="en-US" sz="200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114999"/>
              </a:lnSpc>
              <a:spcAft>
                <a:spcPts val="0"/>
              </a:spcAft>
              <a:buFont typeface="Arial"/>
              <a:buChar char="•"/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If you throw any other combination, you lose the game</a:t>
            </a:r>
          </a:p>
          <a:p>
            <a:pPr marL="0" indent="0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indent="-393700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cs typeface="Calibri"/>
              </a:rPr>
              <a:t>Use </a:t>
            </a:r>
            <a:r>
              <a:rPr lang="en-GB" sz="2000" err="1">
                <a:solidFill>
                  <a:schemeClr val="bg1">
                    <a:lumMod val="95000"/>
                  </a:schemeClr>
                </a:solidFill>
                <a:cs typeface="Calibri"/>
              </a:rPr>
              <a:t>Math.random</a:t>
            </a:r>
            <a:r>
              <a:rPr lang="en-GB" sz="2000">
                <a:solidFill>
                  <a:schemeClr val="bg1">
                    <a:lumMod val="95000"/>
                  </a:schemeClr>
                </a:solidFill>
                <a:cs typeface="Calibri"/>
              </a:rPr>
              <a:t>, if, else, else if and template literals to create the game and console log what the player wins or whether they lose</a:t>
            </a:r>
            <a:endParaRPr lang="en-GB" sz="2000">
              <a:solidFill>
                <a:schemeClr val="bg1">
                  <a:lumMod val="95000"/>
                </a:schemeClr>
              </a:solidFill>
            </a:endParaRPr>
          </a:p>
          <a:p>
            <a:pPr indent="-393700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cs typeface="Calibri"/>
              </a:rPr>
              <a:t>Start by writing a flow chart on paper to plan out your code</a:t>
            </a:r>
          </a:p>
          <a:p>
            <a:pPr indent="-393700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cs typeface="Calibri"/>
              </a:rPr>
              <a:t>If you finish early, you can incorporate alert and prompt into the game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If Statement Project: Dice Prize</a:t>
            </a:r>
            <a:endParaRPr lang="en-GB">
              <a:latin typeface="+mn-lt"/>
            </a:endParaRPr>
          </a:p>
        </p:txBody>
      </p:sp>
      <p:pic>
        <p:nvPicPr>
          <p:cNvPr id="2" name="Picture 2" descr="A picture containing game, dark&#10;&#10;Description automatically generated">
            <a:extLst>
              <a:ext uri="{FF2B5EF4-FFF2-40B4-BE49-F238E27FC236}">
                <a16:creationId xmlns:a16="http://schemas.microsoft.com/office/drawing/2014/main" xmlns="" id="{0D0596C6-99D5-441E-A26E-2DD72970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460" y="4692067"/>
            <a:ext cx="2743200" cy="22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466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GB"/>
              <a:t>Write a function with no parameters that returns the string “Hello World”</a:t>
            </a:r>
          </a:p>
          <a:p>
            <a:r>
              <a:rPr lang="en-GB"/>
              <a:t>Try console logging the function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>
                <a:latin typeface="+mn-lt"/>
              </a:rPr>
              <a:t>Functions</a:t>
            </a:r>
            <a:r>
              <a:rPr lang="en-GB"/>
              <a:t> Exercise 1: Simple Function</a:t>
            </a:r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45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/>
              <a:t>Create a function called “</a:t>
            </a:r>
            <a:r>
              <a:rPr lang="en-GB" sz="2800" err="1"/>
              <a:t>quadrupler</a:t>
            </a:r>
            <a:r>
              <a:rPr lang="en-GB" sz="280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/>
              <a:t>The function should take in one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/>
              <a:t>The function should return 4 times the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/>
              <a:t>Try console logging the function with different numbers as parameters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Function Exercise 2: Quadrupler</a:t>
            </a:r>
          </a:p>
        </p:txBody>
      </p:sp>
    </p:spTree>
    <p:extLst>
      <p:ext uri="{BB962C8B-B14F-4D97-AF65-F5344CB8AC3E}">
        <p14:creationId xmlns:p14="http://schemas.microsoft.com/office/powerpoint/2010/main" xmlns="" val="390929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marL="457200" indent="-457200">
              <a:buFont typeface="+mj-lt"/>
              <a:buAutoNum type="arabicPeriod"/>
            </a:pPr>
            <a:r>
              <a:rPr lang="en-GB">
                <a:solidFill>
                  <a:srgbClr val="FBFBFB"/>
                </a:solidFill>
                <a:cs typeface="Calibri"/>
              </a:rPr>
              <a:t>Create a function called welcome. The function should take two parameters: </a:t>
            </a:r>
            <a:r>
              <a:rPr lang="en-GB" err="1">
                <a:solidFill>
                  <a:srgbClr val="FBFBFB"/>
                </a:solidFill>
                <a:cs typeface="Calibri"/>
              </a:rPr>
              <a:t>firstName</a:t>
            </a:r>
            <a:r>
              <a:rPr lang="en-GB">
                <a:solidFill>
                  <a:srgbClr val="FBFBFB"/>
                </a:solidFill>
                <a:cs typeface="Calibri"/>
              </a:rPr>
              <a:t> and </a:t>
            </a:r>
            <a:r>
              <a:rPr lang="en-GB" err="1">
                <a:solidFill>
                  <a:srgbClr val="FBFBFB"/>
                </a:solidFill>
                <a:cs typeface="Calibri"/>
              </a:rPr>
              <a:t>lastName</a:t>
            </a:r>
            <a:endParaRPr lang="en-GB">
              <a:solidFill>
                <a:srgbClr val="FBFBFB"/>
              </a:solidFill>
              <a:cs typeface="Calibri"/>
            </a:endParaRPr>
          </a:p>
          <a:p>
            <a:pPr marL="457200" indent="-457200">
              <a:buAutoNum type="arabicPeriod"/>
            </a:pPr>
            <a:r>
              <a:rPr lang="en-GB">
                <a:solidFill>
                  <a:srgbClr val="FBFBFB"/>
                </a:solidFill>
                <a:cs typeface="Calibri"/>
              </a:rPr>
              <a:t>The function should return the string `Hello </a:t>
            </a:r>
            <a:r>
              <a:rPr lang="en-GB" b="1" i="1" err="1">
                <a:solidFill>
                  <a:srgbClr val="FBFBFB"/>
                </a:solidFill>
                <a:cs typeface="Calibri"/>
              </a:rPr>
              <a:t>firstName</a:t>
            </a:r>
            <a:r>
              <a:rPr lang="en-GB" b="1" i="1">
                <a:solidFill>
                  <a:srgbClr val="FBFBFB"/>
                </a:solidFill>
                <a:cs typeface="Calibri"/>
              </a:rPr>
              <a:t> </a:t>
            </a:r>
            <a:r>
              <a:rPr lang="en-GB" b="1" i="1" err="1">
                <a:solidFill>
                  <a:srgbClr val="FBFBFB"/>
                </a:solidFill>
                <a:cs typeface="Calibri"/>
              </a:rPr>
              <a:t>lastName</a:t>
            </a:r>
            <a:r>
              <a:rPr lang="en-GB">
                <a:solidFill>
                  <a:srgbClr val="FBFBFB"/>
                </a:solidFill>
                <a:cs typeface="Calibri"/>
              </a:rPr>
              <a:t>, how can I help you?`</a:t>
            </a:r>
          </a:p>
          <a:p>
            <a:pPr marL="457200" indent="-457200">
              <a:buAutoNum type="arabicPeriod"/>
            </a:pPr>
            <a:r>
              <a:rPr lang="en-GB">
                <a:solidFill>
                  <a:srgbClr val="FBFBFB"/>
                </a:solidFill>
                <a:cs typeface="Calibri"/>
              </a:rPr>
              <a:t>Try console logging the function with your name as a parameter</a:t>
            </a:r>
          </a:p>
          <a:p>
            <a:r>
              <a:rPr lang="en-GB">
                <a:solidFill>
                  <a:srgbClr val="FBFBFB"/>
                </a:solidFill>
                <a:cs typeface="Calibri"/>
              </a:rPr>
              <a:t>Finally modify the function so that the </a:t>
            </a:r>
            <a:r>
              <a:rPr lang="en-GB" err="1">
                <a:solidFill>
                  <a:srgbClr val="FBFBFB"/>
                </a:solidFill>
                <a:cs typeface="Calibri"/>
              </a:rPr>
              <a:t>firstName</a:t>
            </a:r>
            <a:r>
              <a:rPr lang="en-GB">
                <a:solidFill>
                  <a:srgbClr val="FBFBFB"/>
                </a:solidFill>
                <a:cs typeface="Calibri"/>
              </a:rPr>
              <a:t> is in lower case but the </a:t>
            </a:r>
            <a:r>
              <a:rPr lang="en-GB" err="1">
                <a:solidFill>
                  <a:srgbClr val="FBFBFB"/>
                </a:solidFill>
                <a:cs typeface="Calibri"/>
              </a:rPr>
              <a:t>lastNames</a:t>
            </a:r>
            <a:r>
              <a:rPr lang="en-GB">
                <a:solidFill>
                  <a:srgbClr val="FBFBFB"/>
                </a:solidFill>
                <a:cs typeface="Calibri"/>
              </a:rPr>
              <a:t> is in all capital letters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98643"/>
            <a:ext cx="10515600" cy="914400"/>
          </a:xfrm>
        </p:spPr>
        <p:txBody>
          <a:bodyPr lIns="91440" tIns="45720" rIns="91440" bIns="45720" anchor="t"/>
          <a:lstStyle/>
          <a:p>
            <a:r>
              <a:rPr lang="en-GB">
                <a:ea typeface="+mn-lt"/>
                <a:cs typeface="+mn-lt"/>
              </a:rPr>
              <a:t>Function Exercise 3: Welcome Message</a:t>
            </a:r>
          </a:p>
        </p:txBody>
      </p:sp>
    </p:spTree>
    <p:extLst>
      <p:ext uri="{BB962C8B-B14F-4D97-AF65-F5344CB8AC3E}">
        <p14:creationId xmlns:p14="http://schemas.microsoft.com/office/powerpoint/2010/main" xmlns="" val="217091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Create a function called </a:t>
            </a:r>
            <a:r>
              <a:rPr lang="en-GB" err="1"/>
              <a:t>temperatureConverter</a:t>
            </a: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The function should take in one parameter called Fahrenheit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The function should return the temperature in Celsius using the following formula: </a:t>
            </a:r>
          </a:p>
          <a:p>
            <a:pPr marL="0" lvl="4" indent="0">
              <a:buNone/>
            </a:pPr>
            <a:r>
              <a:rPr lang="en-GB" i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                  </a:t>
            </a:r>
            <a:r>
              <a:rPr lang="en-US" sz="2800" i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Celsius</a:t>
            </a:r>
            <a:r>
              <a:rPr lang="en-US" sz="2800" b="0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 = (</a:t>
            </a:r>
            <a:r>
              <a:rPr lang="en-US" sz="2800" i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Fahrenheit</a:t>
            </a:r>
            <a:r>
              <a:rPr lang="en-US" sz="2800" b="0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 - 32) × 5/9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Try console logging the function with different numbers as parameters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 sz="4000"/>
              <a:t>Function Exercise 4: Temperature Converter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1BD6082-1DCB-4509-B4EF-300B40A0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7040" y="1613043"/>
            <a:ext cx="25908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811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2240" y="1798638"/>
            <a:ext cx="4323782" cy="3287712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marL="0" indent="0" algn="l" rtl="0" fontAlgn="base">
              <a:buNone/>
            </a:pPr>
            <a:r>
              <a:rPr lang="en-GB" b="1" i="0" u="none" strike="noStrike">
                <a:effectLst/>
                <a:latin typeface="Calibri"/>
                <a:cs typeface="Calibri"/>
              </a:rPr>
              <a:t>Information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>
                <a:effectLst/>
                <a:latin typeface="Calibri"/>
                <a:cs typeface="Calibri"/>
              </a:rPr>
              <a:t>The first year of a dog's life is equal to 15 human years</a:t>
            </a:r>
            <a:endParaRPr lang="en-US" b="0" i="0"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>
                <a:effectLst/>
                <a:latin typeface="Calibri"/>
                <a:cs typeface="Calibri"/>
              </a:rPr>
              <a:t>The second year of a dog's life is equal to nine human years</a:t>
            </a:r>
            <a:endParaRPr lang="en-US" b="0" i="0"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>
                <a:effectLst/>
                <a:latin typeface="Calibri"/>
                <a:cs typeface="Calibri"/>
              </a:rPr>
              <a:t>Each additional year is equal to about five human years</a:t>
            </a:r>
            <a:endParaRPr lang="en-US" b="0" i="0">
              <a:effectLst/>
              <a:latin typeface="Calibri"/>
              <a:cs typeface="Calibri"/>
            </a:endParaRPr>
          </a:p>
          <a:p>
            <a:pPr marL="0" indent="0">
              <a:buNone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Function Exercise 5: Dog Years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2C26C257-50BF-401E-A182-B1789E037D44}"/>
              </a:ext>
            </a:extLst>
          </p:cNvPr>
          <p:cNvSpPr txBox="1">
            <a:spLocks/>
          </p:cNvSpPr>
          <p:nvPr/>
        </p:nvSpPr>
        <p:spPr>
          <a:xfrm>
            <a:off x="7450136" y="1798638"/>
            <a:ext cx="4145254" cy="436071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3429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342900" marR="0" lvl="2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342900" marR="0" lvl="3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342900" marR="0" lvl="4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 rtl="0" fontAlgn="base">
              <a:buNone/>
            </a:pPr>
            <a:r>
              <a:rPr lang="en-GB" b="1" i="0" u="none" strike="noStrike">
                <a:solidFill>
                  <a:schemeClr val="bg1"/>
                </a:solidFill>
                <a:effectLst/>
                <a:latin typeface="Calibri"/>
              </a:rPr>
              <a:t>Instructions</a:t>
            </a:r>
          </a:p>
          <a:p>
            <a:pPr marL="457200" indent="-457200" algn="l" rtl="0" fontAlgn="base">
              <a:buAutoNum type="arabicPeriod"/>
            </a:pPr>
            <a:r>
              <a:rPr lang="en-GB">
                <a:solidFill>
                  <a:schemeClr val="bg1"/>
                </a:solidFill>
              </a:rPr>
              <a:t>Use your age and name variables</a:t>
            </a:r>
            <a:r>
              <a:rPr lang="en-US">
                <a:solidFill>
                  <a:schemeClr val="bg1"/>
                </a:solidFill>
              </a:rPr>
              <a:t>​</a:t>
            </a:r>
          </a:p>
          <a:p>
            <a:pPr marL="457200" indent="-457200" algn="l" rtl="0" fontAlgn="base">
              <a:buAutoNum type="arabicPeriod"/>
            </a:pPr>
            <a:r>
              <a:rPr lang="en-GB">
                <a:solidFill>
                  <a:schemeClr val="bg1"/>
                </a:solidFill>
              </a:rPr>
              <a:t>Calculate your age in dog years using JavaScript maths operators</a:t>
            </a:r>
            <a:r>
              <a:rPr lang="en-US">
                <a:solidFill>
                  <a:schemeClr val="bg1"/>
                </a:solidFill>
              </a:rPr>
              <a:t>​</a:t>
            </a:r>
          </a:p>
          <a:p>
            <a:pPr marL="457200" indent="-457200" algn="l" rtl="0" fontAlgn="base">
              <a:buAutoNum type="arabicPeriod"/>
            </a:pPr>
            <a:r>
              <a:rPr lang="en-GB">
                <a:solidFill>
                  <a:schemeClr val="bg1"/>
                </a:solidFill>
              </a:rPr>
              <a:t>Console log your age in dog years using template literals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398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AutoNum type="arabicPeriod"/>
            </a:pPr>
            <a:r>
              <a:rPr lang="en-GB" sz="2200"/>
              <a:t>Create a function called calculator which takes three arguments</a:t>
            </a:r>
            <a:endParaRPr lang="en-US" sz="2200"/>
          </a:p>
          <a:p>
            <a:pPr marL="457200" indent="-457200">
              <a:buAutoNum type="arabicPeriod"/>
            </a:pPr>
            <a:r>
              <a:rPr lang="en-GB" sz="2200"/>
              <a:t>Check the first and third arguments are numbers. If they are not numbers, log an error to the console</a:t>
            </a:r>
          </a:p>
          <a:p>
            <a:r>
              <a:rPr lang="en-GB" sz="2200"/>
              <a:t>Check the second argument is a string of either +, -, * or  /. If it is not log an error to the console.</a:t>
            </a:r>
          </a:p>
          <a:p>
            <a:pPr marL="457200" indent="-457200">
              <a:buAutoNum type="arabicPeriod"/>
            </a:pPr>
            <a:r>
              <a:rPr lang="en-GB" sz="2200"/>
              <a:t>Use if and else statement to perform the correct calculation and return the correct answer depending on the second argument</a:t>
            </a:r>
          </a:p>
          <a:p>
            <a:pPr marL="457200" indent="-457200">
              <a:buAutoNum type="arabicPeriod"/>
            </a:pPr>
            <a:r>
              <a:rPr lang="en-GB" sz="2200"/>
              <a:t>Try Console logging your calculator function with different arguments and see what happens.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Function Exercise 6</a:t>
            </a:r>
            <a:r>
              <a:rPr lang="en-GB">
                <a:latin typeface="+mn-lt"/>
              </a:rPr>
              <a:t>: </a:t>
            </a:r>
            <a:r>
              <a:rPr lang="en-GB"/>
              <a:t>Calculator</a:t>
            </a:r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156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AutoNum type="arabicPeriod"/>
            </a:pPr>
            <a:r>
              <a:rPr lang="en-GB" sz="2200" dirty="0"/>
              <a:t>Write a function “min(a, b)” which returns the lesser of the two numbers “a” and “b”.</a:t>
            </a:r>
          </a:p>
          <a:p>
            <a:r>
              <a:rPr lang="en-GB" sz="2200" dirty="0"/>
              <a:t>For instance:</a:t>
            </a:r>
            <a:endParaRPr lang="en-GB" sz="1200" dirty="0"/>
          </a:p>
          <a:p>
            <a:pPr marL="0" indent="0">
              <a:buNone/>
            </a:pPr>
            <a:r>
              <a:rPr lang="en-GB" sz="2200" dirty="0"/>
              <a:t>	min(1, 2) == 1</a:t>
            </a:r>
          </a:p>
          <a:p>
            <a:pPr marL="0" indent="0">
              <a:buNone/>
            </a:pPr>
            <a:r>
              <a:rPr lang="en-GB" sz="2200" dirty="0"/>
              <a:t>	min(10, 100) == 10</a:t>
            </a:r>
          </a:p>
          <a:p>
            <a:pPr marL="0" indent="0">
              <a:buNone/>
            </a:pPr>
            <a:r>
              <a:rPr lang="en-GB" sz="2200" dirty="0"/>
              <a:t>	min(1, 1) == 1</a:t>
            </a:r>
            <a:endParaRPr lang="en-GB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Function Exercise 7</a:t>
            </a:r>
            <a:r>
              <a:rPr lang="en-GB" dirty="0">
                <a:latin typeface="+mn-lt"/>
              </a:rPr>
              <a:t>: Less than</a:t>
            </a:r>
          </a:p>
        </p:txBody>
      </p:sp>
    </p:spTree>
    <p:extLst>
      <p:ext uri="{BB962C8B-B14F-4D97-AF65-F5344CB8AC3E}">
        <p14:creationId xmlns:p14="http://schemas.microsoft.com/office/powerpoint/2010/main" xmlns="" val="84793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AutoNum type="arabicPeriod"/>
            </a:pPr>
            <a:r>
              <a:rPr lang="en-GB" sz="2200" dirty="0"/>
              <a:t>Write a function “pow(x, n)” that returns “x” in power “n”. In other words, it will multiply “x” by itself “n” times (xⁿ) and returns the result.</a:t>
            </a:r>
          </a:p>
          <a:p>
            <a:pPr marL="0" indent="0">
              <a:buNone/>
            </a:pPr>
            <a:r>
              <a:rPr lang="en-GB" sz="2200" dirty="0"/>
              <a:t>	pow(2, 2) = 2 * 2 = 4</a:t>
            </a:r>
          </a:p>
          <a:p>
            <a:pPr marL="0" indent="0">
              <a:buNone/>
            </a:pPr>
            <a:r>
              <a:rPr lang="en-GB" sz="2200" dirty="0"/>
              <a:t>	pow(2, 3) = 2 * 2 * 2 = 8</a:t>
            </a:r>
          </a:p>
          <a:p>
            <a:pPr marL="0" indent="0">
              <a:buNone/>
            </a:pPr>
            <a:r>
              <a:rPr lang="en-GB" sz="2200" dirty="0"/>
              <a:t>	pow(1, 100) = 1 * 1 * …x97 * 1 = 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Function Exercise 8</a:t>
            </a:r>
            <a:r>
              <a:rPr lang="en-GB" dirty="0">
                <a:latin typeface="+mn-lt"/>
              </a:rPr>
              <a:t>:</a:t>
            </a:r>
            <a:r>
              <a:rPr lang="en-GB" dirty="0"/>
              <a:t> To the power of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822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marL="457200" indent="-457200">
              <a:buFont typeface="Calibri Light"/>
              <a:buAutoNum type="arabicPeriod"/>
            </a:pPr>
            <a:r>
              <a:rPr lang="en-GB" sz="2800">
                <a:cs typeface="Calibri"/>
              </a:rPr>
              <a:t>Add an external JavaScript file to your HTML page</a:t>
            </a:r>
          </a:p>
          <a:p>
            <a:pPr marL="457200" indent="-457200">
              <a:buAutoNum type="arabicPeriod"/>
            </a:pPr>
            <a:r>
              <a:rPr lang="en-GB" sz="2800">
                <a:cs typeface="Calibri"/>
              </a:rPr>
              <a:t>Use</a:t>
            </a:r>
            <a:r>
              <a:rPr lang="en-GB" sz="2800">
                <a:ea typeface="+mn-lt"/>
                <a:cs typeface="+mn-lt"/>
              </a:rPr>
              <a:t> the let keyword to declare a variable of age</a:t>
            </a:r>
            <a:endParaRPr lang="en-GB" sz="280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800"/>
              <a:t>Set the variable age to your age</a:t>
            </a:r>
            <a:endParaRPr lang="en-GB" sz="280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800"/>
              <a:t>Console log the variable</a:t>
            </a:r>
          </a:p>
          <a:p>
            <a:pPr marL="457200" indent="-457200">
              <a:buAutoNum type="arabicPeriod"/>
            </a:pPr>
            <a:endParaRPr lang="en-GB" sz="280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 sz="4800"/>
              <a:t>Number Exercise 1: Age Logger</a:t>
            </a:r>
          </a:p>
        </p:txBody>
      </p:sp>
    </p:spTree>
    <p:extLst>
      <p:ext uri="{BB962C8B-B14F-4D97-AF65-F5344CB8AC3E}">
        <p14:creationId xmlns:p14="http://schemas.microsoft.com/office/powerpoint/2010/main" xmlns="" val="34732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ADD8B59-2ADE-41F7-9CC3-24499532164A}"/>
              </a:ext>
            </a:extLst>
          </p:cNvPr>
          <p:cNvSpPr/>
          <p:nvPr/>
        </p:nvSpPr>
        <p:spPr>
          <a:xfrm rot="21120000">
            <a:off x="6549225" y="439623"/>
            <a:ext cx="4605615" cy="15464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369" y="2201117"/>
            <a:ext cx="4982966" cy="4340171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marL="457200" indent="-457200">
              <a:buFont typeface="+mj-lt"/>
              <a:buAutoNum type="arabicPeriod"/>
            </a:pPr>
            <a:r>
              <a:rPr lang="en-GB" sz="2800">
                <a:cs typeface="Calibri"/>
              </a:rPr>
              <a:t>Define a variable </a:t>
            </a:r>
            <a:r>
              <a:rPr lang="en-GB" sz="2800" err="1">
                <a:cs typeface="Calibri"/>
              </a:rPr>
              <a:t>numberOfRabbits</a:t>
            </a:r>
            <a:r>
              <a:rPr lang="en-GB" sz="2800">
                <a:cs typeface="Calibri"/>
              </a:rPr>
              <a:t> as 2</a:t>
            </a:r>
          </a:p>
          <a:p>
            <a:pPr marL="457200" indent="-457200">
              <a:buAutoNum type="arabicPeriod"/>
            </a:pPr>
            <a:r>
              <a:rPr lang="en-GB" sz="2800">
                <a:cs typeface="Calibri"/>
              </a:rPr>
              <a:t>Set the variable to 3 * the previous number</a:t>
            </a:r>
          </a:p>
          <a:p>
            <a:pPr marL="457200" indent="-457200">
              <a:buAutoNum type="arabicPeriod"/>
            </a:pPr>
            <a:r>
              <a:rPr lang="en-GB" sz="2800">
                <a:cs typeface="Calibri"/>
              </a:rPr>
              <a:t>Console log the result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 sz="4000"/>
              <a:t>Number Exercise 2:</a:t>
            </a:r>
            <a:br>
              <a:rPr lang="en-GB" sz="4000"/>
            </a:br>
            <a:r>
              <a:rPr lang="en-GB" sz="4000"/>
              <a:t>So Many Rabbits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265E2A2-28EE-4D04-B3A9-263A3A47FA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3958" y="2295274"/>
            <a:ext cx="4955093" cy="3553027"/>
          </a:xfrm>
        </p:spPr>
        <p:txBody>
          <a:bodyPr lIns="91440" tIns="45720" rIns="91440" bIns="45720" anchor="t"/>
          <a:lstStyle/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GB" sz="2400">
                <a:cs typeface="Calibri"/>
              </a:rPr>
              <a:t>Assign a variable with a name </a:t>
            </a:r>
            <a:r>
              <a:rPr lang="en-GB" err="1">
                <a:cs typeface="Calibri"/>
              </a:rPr>
              <a:t>bodmasExample</a:t>
            </a:r>
            <a:r>
              <a:rPr lang="en-GB" sz="2400">
                <a:cs typeface="Calibri"/>
              </a:rPr>
              <a:t> to 3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GB" sz="2400">
                <a:cs typeface="Calibri"/>
              </a:rPr>
              <a:t>Add 5 to the variable and divide the result by 6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en-GB" sz="2400">
                <a:cs typeface="Calibri"/>
              </a:rPr>
              <a:t>Console.log the result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xmlns="" id="{6E9E4468-5B8F-4D84-8C44-9BEB8E2AF13A}"/>
              </a:ext>
            </a:extLst>
          </p:cNvPr>
          <p:cNvSpPr txBox="1">
            <a:spLocks/>
          </p:cNvSpPr>
          <p:nvPr/>
        </p:nvSpPr>
        <p:spPr>
          <a:xfrm>
            <a:off x="6794881" y="708917"/>
            <a:ext cx="4982965" cy="9144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000" b="0" i="0" u="none" strike="noStrike" cap="none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/>
              <a:t>Number Exercise 3: BODMAS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56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2240" y="2314109"/>
            <a:ext cx="8478838" cy="3287712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>
              <a:buFont typeface="Calibri Light"/>
              <a:buAutoNum type="arabicPeriod"/>
            </a:pPr>
            <a:r>
              <a:rPr lang="en-GB" sz="2800">
                <a:cs typeface="Calibri"/>
              </a:rPr>
              <a:t>Use the maths objects to create a random integer between 1 and 6</a:t>
            </a:r>
          </a:p>
          <a:p>
            <a:r>
              <a:rPr lang="en-GB" sz="2800">
                <a:cs typeface="Calibri"/>
              </a:rPr>
              <a:t>Console.log your result</a:t>
            </a:r>
          </a:p>
          <a:p>
            <a:pPr marL="457200" indent="-457200">
              <a:buAutoNum type="arabicPeriod"/>
            </a:pPr>
            <a:endParaRPr lang="en-GB" sz="280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 sz="4800"/>
              <a:t>Number Exercise 4: Random Number Generator</a:t>
            </a:r>
            <a:endParaRPr lang="en-GB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60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17B1A2B-E7C2-4EF1-A2C4-12893399872F}"/>
              </a:ext>
            </a:extLst>
          </p:cNvPr>
          <p:cNvSpPr/>
          <p:nvPr/>
        </p:nvSpPr>
        <p:spPr>
          <a:xfrm rot="21120000">
            <a:off x="6753651" y="556977"/>
            <a:ext cx="4123764" cy="158002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369" y="2346793"/>
            <a:ext cx="4982966" cy="4340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r>
              <a:rPr lang="en-GB" sz="2000">
                <a:cs typeface="Calibri"/>
              </a:rPr>
              <a:t>Define a variable </a:t>
            </a:r>
            <a:r>
              <a:rPr lang="en-GB" sz="2000" err="1">
                <a:cs typeface="Calibri"/>
              </a:rPr>
              <a:t>myCountry</a:t>
            </a:r>
            <a:r>
              <a:rPr lang="en-GB" sz="2000">
                <a:cs typeface="Calibri"/>
              </a:rPr>
              <a:t> and give it a value of your country</a:t>
            </a:r>
            <a:endParaRPr lang="en-US" sz="2000"/>
          </a:p>
          <a:p>
            <a:pPr marL="457200" indent="-457200">
              <a:buAutoNum type="arabicPeriod"/>
            </a:pPr>
            <a:r>
              <a:rPr lang="en-GB" sz="2000">
                <a:cs typeface="Calibri"/>
              </a:rPr>
              <a:t>Console log the variable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GB" sz="4000">
                <a:latin typeface="Calibri"/>
              </a:rPr>
              <a:t>String Exercise 1: Log your country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B27088D0-845E-4D9B-AE67-2D75F839248D}"/>
              </a:ext>
            </a:extLst>
          </p:cNvPr>
          <p:cNvSpPr txBox="1">
            <a:spLocks/>
          </p:cNvSpPr>
          <p:nvPr/>
        </p:nvSpPr>
        <p:spPr>
          <a:xfrm>
            <a:off x="6520667" y="2346793"/>
            <a:ext cx="5157716" cy="488314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3429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342900" marR="0" lvl="2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342900" marR="0" lvl="3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342900" marR="0" lvl="4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Log the length of your country using the length property.</a:t>
            </a:r>
          </a:p>
          <a:p>
            <a:pPr marL="457200" indent="-457200">
              <a:buAutoNum type="arabicPeriod"/>
            </a:pPr>
            <a:endParaRPr lang="en-GB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457200" indent="-457200">
              <a:buAutoNum type="arabicPeriod"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xmlns="" id="{684C8F51-FC0E-4FFC-9EC8-D7D92433A856}"/>
              </a:ext>
            </a:extLst>
          </p:cNvPr>
          <p:cNvSpPr txBox="1">
            <a:spLocks/>
          </p:cNvSpPr>
          <p:nvPr/>
        </p:nvSpPr>
        <p:spPr>
          <a:xfrm>
            <a:off x="6953060" y="708917"/>
            <a:ext cx="4550570" cy="9144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0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>
                <a:solidFill>
                  <a:schemeClr val="bg1"/>
                </a:solidFill>
              </a:rPr>
              <a:t>String Exercise 2: String Length</a:t>
            </a:r>
          </a:p>
        </p:txBody>
      </p:sp>
    </p:spTree>
    <p:extLst>
      <p:ext uri="{BB962C8B-B14F-4D97-AF65-F5344CB8AC3E}">
        <p14:creationId xmlns:p14="http://schemas.microsoft.com/office/powerpoint/2010/main" xmlns="" val="134739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A3C9249-0133-4FAB-BA70-9686798B459F}"/>
              </a:ext>
            </a:extLst>
          </p:cNvPr>
          <p:cNvSpPr/>
          <p:nvPr/>
        </p:nvSpPr>
        <p:spPr>
          <a:xfrm rot="21120000">
            <a:off x="6753651" y="456124"/>
            <a:ext cx="4123764" cy="158002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369" y="2178705"/>
            <a:ext cx="4982966" cy="397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r>
              <a:rPr lang="en-GB" sz="2000">
                <a:cs typeface="Calibri"/>
              </a:rPr>
              <a:t>Define a variable </a:t>
            </a:r>
            <a:r>
              <a:rPr lang="en-GB" sz="2000" err="1">
                <a:cs typeface="Calibri"/>
              </a:rPr>
              <a:t>favouriteFood</a:t>
            </a:r>
            <a:r>
              <a:rPr lang="en-GB" sz="2000">
                <a:cs typeface="Calibri"/>
              </a:rPr>
              <a:t> and give it a value of your name</a:t>
            </a:r>
            <a:endParaRPr lang="en-US" sz="2000"/>
          </a:p>
          <a:p>
            <a:r>
              <a:rPr lang="en-GB" sz="2000">
                <a:cs typeface="Calibri"/>
              </a:rPr>
              <a:t>Use a method to change </a:t>
            </a:r>
            <a:r>
              <a:rPr lang="en-GB" sz="2000" err="1">
                <a:ea typeface="+mn-lt"/>
                <a:cs typeface="+mn-lt"/>
              </a:rPr>
              <a:t>favouriteFood</a:t>
            </a:r>
            <a:r>
              <a:rPr lang="en-GB" sz="2000">
                <a:ea typeface="+mn-lt"/>
                <a:cs typeface="+mn-lt"/>
              </a:rPr>
              <a:t> </a:t>
            </a:r>
            <a:r>
              <a:rPr lang="en-GB" sz="2000">
                <a:cs typeface="Calibri"/>
              </a:rPr>
              <a:t>to all upper case</a:t>
            </a:r>
          </a:p>
          <a:p>
            <a:r>
              <a:rPr lang="en-GB" sz="2000">
                <a:cs typeface="Calibri"/>
              </a:rPr>
              <a:t>Console log the result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0" y="708917"/>
            <a:ext cx="4982965" cy="134022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GB" sz="4000">
                <a:latin typeface="Calibri"/>
              </a:rPr>
              <a:t>String Exercise 3: Upper Case</a:t>
            </a:r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B27088D0-845E-4D9B-AE67-2D75F839248D}"/>
              </a:ext>
            </a:extLst>
          </p:cNvPr>
          <p:cNvSpPr txBox="1">
            <a:spLocks/>
          </p:cNvSpPr>
          <p:nvPr/>
        </p:nvSpPr>
        <p:spPr>
          <a:xfrm>
            <a:off x="6520667" y="2189911"/>
            <a:ext cx="5157716" cy="450214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3429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342900" marR="0" lvl="2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342900" marR="0" lvl="3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342900" marR="0" lvl="4" indent="-34290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57200" indent="-457200">
              <a:buAutoNum type="arabicPeriod"/>
            </a:pP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Change </a:t>
            </a:r>
            <a:r>
              <a:rPr lang="en-GB" sz="2000" err="1">
                <a:solidFill>
                  <a:schemeClr val="tx1"/>
                </a:solidFill>
                <a:ea typeface="+mn-lt"/>
                <a:cs typeface="+mn-lt"/>
              </a:rPr>
              <a:t>favouriteFood</a:t>
            </a: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GB" sz="2000">
                <a:solidFill>
                  <a:schemeClr val="tx1"/>
                </a:solidFill>
                <a:cs typeface="Calibri"/>
              </a:rPr>
              <a:t>back </a:t>
            </a: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to all lower case using a method and console.log the result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xmlns="" id="{684C8F51-FC0E-4FFC-9EC8-D7D92433A856}"/>
              </a:ext>
            </a:extLst>
          </p:cNvPr>
          <p:cNvSpPr txBox="1">
            <a:spLocks/>
          </p:cNvSpPr>
          <p:nvPr/>
        </p:nvSpPr>
        <p:spPr>
          <a:xfrm>
            <a:off x="6953060" y="708917"/>
            <a:ext cx="4550570" cy="9144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0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>
                <a:solidFill>
                  <a:schemeClr val="bg1"/>
                </a:solidFill>
              </a:rPr>
              <a:t>String Exercise 4: Lower Case</a:t>
            </a:r>
          </a:p>
        </p:txBody>
      </p:sp>
    </p:spTree>
    <p:extLst>
      <p:ext uri="{BB962C8B-B14F-4D97-AF65-F5344CB8AC3E}">
        <p14:creationId xmlns:p14="http://schemas.microsoft.com/office/powerpoint/2010/main" xmlns="" val="26683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Set your name as a variable​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Set your age as a variable​</a:t>
            </a:r>
          </a:p>
          <a:p>
            <a:r>
              <a:rPr lang="en-GB"/>
              <a:t>Define a new variable, message using concatenation as “Hello my name is </a:t>
            </a:r>
            <a:r>
              <a:rPr lang="en-GB" b="1" err="1"/>
              <a:t>myN</a:t>
            </a:r>
            <a:r>
              <a:rPr lang="en-GB" b="1" i="1" err="1"/>
              <a:t>ame</a:t>
            </a:r>
            <a:r>
              <a:rPr lang="en-GB"/>
              <a:t> and I am </a:t>
            </a:r>
            <a:r>
              <a:rPr lang="en-GB" b="1" err="1"/>
              <a:t>myA</a:t>
            </a:r>
            <a:r>
              <a:rPr lang="en-GB" b="1" i="1" err="1"/>
              <a:t>ge</a:t>
            </a:r>
            <a:r>
              <a:rPr lang="en-GB"/>
              <a:t> years old” to the console using concatenation.​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Try changing the variables and console logging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Append the string "What is your name?" To the message variable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String exercise 5: Concatenation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6951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r>
              <a:rPr lang="en-GB">
                <a:cs typeface="Calibri"/>
              </a:rPr>
              <a:t>Define Variables </a:t>
            </a:r>
            <a:r>
              <a:rPr lang="en-GB" err="1">
                <a:cs typeface="Calibri"/>
              </a:rPr>
              <a:t>firstName</a:t>
            </a:r>
            <a:r>
              <a:rPr lang="en-GB">
                <a:cs typeface="Calibri"/>
              </a:rPr>
              <a:t> and </a:t>
            </a:r>
            <a:r>
              <a:rPr lang="en-GB" err="1">
                <a:cs typeface="Calibri"/>
              </a:rPr>
              <a:t>lastName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Use template literals to log the names with a space in between</a:t>
            </a:r>
          </a:p>
          <a:p>
            <a:r>
              <a:rPr lang="en-GB">
                <a:cs typeface="Calibri"/>
              </a:rPr>
              <a:t>Use a template literals to log a welcome message with a line break: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`Welcome </a:t>
            </a:r>
            <a:r>
              <a:rPr lang="en-GB" err="1">
                <a:cs typeface="Calibri"/>
              </a:rPr>
              <a:t>firstName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lastName</a:t>
            </a:r>
            <a:r>
              <a:rPr lang="en-GB">
                <a:cs typeface="Calibri"/>
              </a:rPr>
              <a:t>, 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How can I help you?`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>
                <a:ea typeface="+mn-lt"/>
                <a:cs typeface="+mn-lt"/>
              </a:rPr>
              <a:t>String exercise 6: Template Literals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086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g1087a3117a6_0_117"/>
          <p:cNvCxnSpPr/>
          <p:nvPr/>
        </p:nvCxnSpPr>
        <p:spPr>
          <a:xfrm rot="10800000" flipH="1">
            <a:off x="1003598" y="850"/>
            <a:ext cx="19500" cy="687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1C1393-6558-4322-A1C5-F582FED62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6581" y="2628955"/>
            <a:ext cx="8478838" cy="3287712"/>
          </a:xfrm>
        </p:spPr>
        <p:txBody>
          <a:bodyPr lIns="91440" tIns="45720" rIns="91440" bIns="45720" anchor="t"/>
          <a:lstStyle/>
          <a:p>
            <a:r>
              <a:rPr lang="en-GB"/>
              <a:t>Create a variable, password</a:t>
            </a:r>
          </a:p>
          <a:p>
            <a:r>
              <a:rPr lang="en-GB"/>
              <a:t>Write an if statement which console logs true if the password is over 7 character or false otherwise.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1AA86E-3DC1-4DCA-BC38-33D5B63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/>
              <a:t>Control Flow Exercise 1: Password Check</a:t>
            </a:r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62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a8cf791-ef6b-443b-ba1f-524b520c2755">
      <UserInfo>
        <DisplayName/>
        <AccountId xsi:nil="true"/>
        <AccountType/>
      </UserInfo>
    </SharedWithUsers>
    <MediaLengthInSeconds xmlns="a3257462-5d91-43bc-b4ba-de41c932458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64DFA835AD048B9B335869732B3A5" ma:contentTypeVersion="12" ma:contentTypeDescription="Create a new document." ma:contentTypeScope="" ma:versionID="4f3f634bb5180a4407ebee0ca36bb7f3">
  <xsd:schema xmlns:xsd="http://www.w3.org/2001/XMLSchema" xmlns:xs="http://www.w3.org/2001/XMLSchema" xmlns:p="http://schemas.microsoft.com/office/2006/metadata/properties" xmlns:ns2="0a8cf791-ef6b-443b-ba1f-524b520c2755" xmlns:ns3="a3257462-5d91-43bc-b4ba-de41c9324580" targetNamespace="http://schemas.microsoft.com/office/2006/metadata/properties" ma:root="true" ma:fieldsID="18a15569400704b2433b8f414d8358ce" ns2:_="" ns3:_="">
    <xsd:import namespace="0a8cf791-ef6b-443b-ba1f-524b520c2755"/>
    <xsd:import namespace="a3257462-5d91-43bc-b4ba-de41c93245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cf791-ef6b-443b-ba1f-524b520c27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57462-5d91-43bc-b4ba-de41c9324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BB7F2F-2794-455E-B53B-780F1513227E}">
  <ds:schemaRefs>
    <ds:schemaRef ds:uri="e0826cc8-6558-47d1-90a8-380bcdd5314a"/>
    <ds:schemaRef ds:uri="ff81feec-6ec1-4893-b268-3ebc8dadbe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0a8cf791-ef6b-443b-ba1f-524b520c2755"/>
    <ds:schemaRef ds:uri="a3257462-5d91-43bc-b4ba-de41c9324580"/>
  </ds:schemaRefs>
</ds:datastoreItem>
</file>

<file path=customXml/itemProps2.xml><?xml version="1.0" encoding="utf-8"?>
<ds:datastoreItem xmlns:ds="http://schemas.openxmlformats.org/officeDocument/2006/customXml" ds:itemID="{C479F71D-4D08-4180-BC5A-449B0A1F5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92F623-67FF-4C6E-B813-1B50863909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cf791-ef6b-443b-ba1f-524b520c2755"/>
    <ds:schemaRef ds:uri="a3257462-5d91-43bc-b4ba-de41c9324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</TotalTime>
  <Words>770</Words>
  <Application>Microsoft Office PowerPoint</Application>
  <PresentationFormat>Custom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JavaScript 1</vt:lpstr>
      <vt:lpstr>Number Exercise 1: Age Logger</vt:lpstr>
      <vt:lpstr>Number Exercise 2: So Many Rabbits</vt:lpstr>
      <vt:lpstr>Number Exercise 4: Random Number Generator</vt:lpstr>
      <vt:lpstr>String Exercise 1: Log your country</vt:lpstr>
      <vt:lpstr>String Exercise 3: Upper Case</vt:lpstr>
      <vt:lpstr>String exercise 5: Concatenation</vt:lpstr>
      <vt:lpstr>String exercise 6: Template Literals</vt:lpstr>
      <vt:lpstr>Control Flow Exercise 1: Password Check</vt:lpstr>
      <vt:lpstr>Control Flow Exercise 2: Height Test</vt:lpstr>
      <vt:lpstr>If Statement Project: Dice Prize</vt:lpstr>
      <vt:lpstr>Functions Exercise 1: Simple Function</vt:lpstr>
      <vt:lpstr>Function Exercise 2: Quadrupler</vt:lpstr>
      <vt:lpstr>Function Exercise 3: Welcome Message</vt:lpstr>
      <vt:lpstr>Function Exercise 4: Temperature Converter</vt:lpstr>
      <vt:lpstr>Function Exercise 5: Dog Years</vt:lpstr>
      <vt:lpstr>Function Exercise 6: Calculator</vt:lpstr>
      <vt:lpstr>Function Exercise 7: Less than</vt:lpstr>
      <vt:lpstr>Function Exercise 8: To the power of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</dc:title>
  <dc:creator>Heath Justin - Business Intelligence Analyst - Rushcliffe CCG</dc:creator>
  <cp:lastModifiedBy>admin</cp:lastModifiedBy>
  <cp:revision>23</cp:revision>
  <dcterms:modified xsi:type="dcterms:W3CDTF">2022-03-26T14:19:37Z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0x01010084964DFA835AD048B9B335869732B3A5</vt:lpwstr>
  </property>
  <property fmtid="{D5CDD505-2E9C-101B-9397-08002B2CF9AE}" pid="3" name="Order">
    <vt:r8>6200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_SourceUrl">
    <vt:lpwstr/>
  </property>
  <property fmtid="{D5CDD505-2E9C-101B-9397-08002B2CF9AE}" pid="11" name="_SharedFileIndex">
    <vt:lpwstr/>
  </property>
</Properties>
</file>